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4" r:id="rId11"/>
    <p:sldId id="265" r:id="rId12"/>
    <p:sldId id="26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6DF"/>
    <a:srgbClr val="407CA0"/>
    <a:srgbClr val="EBF0F9"/>
    <a:srgbClr val="B4C7E7"/>
    <a:srgbClr val="D0DCF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248D-AA60-43A0-805D-BB95F170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27A14-60C0-4D02-AE75-BBE934094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4473-8665-41AF-9C16-7B1356A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9860-AD78-48AC-8401-993CA68F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D49A-D9DE-4277-BE82-5FCE552C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8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6D37-5260-49F4-8CA7-728F6AC5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139B2-4100-4C8E-9BCA-FB0BDF03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BCAF-253A-42BB-BD2B-52EB68E0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7276-EE5E-4F35-AB99-D035F80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9A72-E2D3-40E6-B4B0-BE1001B7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17CDA-B3F0-41F2-B809-7FCD565FE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AA43-7072-4DCD-B207-0999CB98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3ED3-8CDA-4889-B259-EB670D9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F3A8-0D5C-488F-A682-E71EC576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8556-76D4-41A2-A4E0-F35F33AA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00BD-0D70-4738-88B2-F9AE840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475E-E23F-460C-8BF2-8E023187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5CD1-2C11-44F4-B0B0-0F609C6E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908F-FEFA-4BFF-A922-1D0D299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7FBE-AACB-4490-A0AA-925E344D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750A-CA52-4FB2-B101-2D505A6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9198-B882-4348-89DB-213B18A0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6885-5806-4B44-BEC8-09B3BC9A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07E3-FC10-4B9C-8AF1-29C15210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E775-681E-4823-9D22-C691177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767A-2D64-4F6F-9E18-CF453B0D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7242-ADD8-4928-9460-72012F873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11EE-60F8-41EF-92BF-6A5CF16E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C5CF-950D-439B-825C-21C794C6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5F0B-38CD-42FC-8CC0-0B8EC04E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47E0-A8E8-461E-A0E8-E7ECC6A2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BFEF-836C-4DA0-B908-301A704C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BEE8-8D83-42C4-840F-8C0A70C1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EEFB8-18C8-4C68-A2EB-2175F0F7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C2EDD-A650-41C1-8BBC-1EAB1CC07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B1111-A701-4F36-B9E1-B9CF7CE5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ED90-139A-4E36-A532-2D6952B9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B6FB2-CCAE-48DA-84FC-4DFF63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1F95-0FDC-4F58-BF7B-6C1F9604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52A9-A8A0-444F-A521-22FFF4B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2B969-43BC-4B9A-ACDC-F5DE6FD9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3206-DF91-4F90-9B8B-29E1ECE0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AF76D-B374-49D9-A9F8-FC2FDE9B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3A1DD-920D-472C-9653-9723045B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BE5A8-1621-4AD9-8159-A118456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C4559-78AD-4F43-8258-4975B05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2C4D-793A-4B3F-8496-C5532978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70CA-6A7D-4C86-A6C8-38D55D14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B2E9-A9C9-4203-A970-A997295A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78A0-AFD4-477A-B442-FD2ECEE5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5251-91F6-41F6-A68C-A927BA61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6C11-5F37-4437-B5D8-7D029AC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654B-9E1B-4A39-8F29-66D67C50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E0BA1-3CBF-43DA-B268-8271B5727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BA99-C528-491A-BB8C-6CCE5999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684A-A681-4B27-857E-4CD02D3A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298E4-FE70-4D9E-BBC3-FB6047BB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D4F9-69B0-44F7-819F-BB941BDE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2F04E-38B9-413A-AA24-CC9A4CFF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C8DD-D9B3-4F38-A9ED-89EC5C8B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EFD6-95D1-455B-BC87-483989ED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F7FC-FD78-4407-86DA-C7D347D39BD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52C8-A094-41B7-9058-1D174214B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C317-A020-4D01-8228-3CB3E12EE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58A4-3E38-49FE-89D0-3F3DEBDF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axway.com/" TargetMode="External"/><Relationship Id="rId2" Type="http://schemas.openxmlformats.org/officeDocument/2006/relationships/hyperlink" Target="https://developer-demo.admin.staging.appctes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-demo.admin.staging.appctest.com/meetup" TargetMode="External"/><Relationship Id="rId5" Type="http://schemas.openxmlformats.org/officeDocument/2006/relationships/hyperlink" Target="https://devblog.axway.com/" TargetMode="External"/><Relationship Id="rId4" Type="http://schemas.openxmlformats.org/officeDocument/2006/relationships/hyperlink" Target="https://docs.axway.com/category/ap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8.png"/><Relationship Id="rId3" Type="http://schemas.openxmlformats.org/officeDocument/2006/relationships/image" Target="../media/image6.svg"/><Relationship Id="rId21" Type="http://schemas.openxmlformats.org/officeDocument/2006/relationships/image" Target="../media/image31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33.svg"/><Relationship Id="rId10" Type="http://schemas.openxmlformats.org/officeDocument/2006/relationships/image" Target="../media/image13.png"/><Relationship Id="rId19" Type="http://schemas.openxmlformats.org/officeDocument/2006/relationships/image" Target="../media/image29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7.svg"/><Relationship Id="rId5" Type="http://schemas.openxmlformats.org/officeDocument/2006/relationships/image" Target="../media/image35.sv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l_B4qnYfm7U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0.128.58.228/axwayPlatform/" TargetMode="External"/><Relationship Id="rId4" Type="http://schemas.openxmlformats.org/officeDocument/2006/relationships/hyperlink" Target="https://axway.jiveon.com/groups/techpubs/blog/2020/05/04/yet-another-hackathon-submiss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30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4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3.png"/><Relationship Id="rId10" Type="http://schemas.openxmlformats.org/officeDocument/2006/relationships/image" Target="../media/image12.svg"/><Relationship Id="rId19" Type="http://schemas.openxmlformats.org/officeDocument/2006/relationships/image" Target="../media/image28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30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4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3.png"/><Relationship Id="rId10" Type="http://schemas.openxmlformats.org/officeDocument/2006/relationships/image" Target="../media/image12.svg"/><Relationship Id="rId19" Type="http://schemas.openxmlformats.org/officeDocument/2006/relationships/image" Target="../media/image28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30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4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3.png"/><Relationship Id="rId10" Type="http://schemas.openxmlformats.org/officeDocument/2006/relationships/image" Target="../media/image12.svg"/><Relationship Id="rId19" Type="http://schemas.openxmlformats.org/officeDocument/2006/relationships/image" Target="../media/image28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BBCE2-45E4-41D1-A9DD-14C67E59D1E6}"/>
              </a:ext>
            </a:extLst>
          </p:cNvPr>
          <p:cNvSpPr/>
          <p:nvPr/>
        </p:nvSpPr>
        <p:spPr>
          <a:xfrm>
            <a:off x="147320" y="1318142"/>
            <a:ext cx="49383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Developer Portal</a:t>
            </a:r>
            <a:r>
              <a:rPr lang="en-US" sz="1400" dirty="0"/>
              <a:t>    Resources, tools and community help</a:t>
            </a:r>
          </a:p>
          <a:p>
            <a:r>
              <a:rPr lang="en-US" sz="1400" dirty="0">
                <a:hlinkClick r:id="rId3"/>
              </a:rPr>
              <a:t>Marketplace</a:t>
            </a:r>
            <a:r>
              <a:rPr lang="en-US" sz="1400" dirty="0"/>
              <a:t>   Enhancements or extension for AMPLIFY services</a:t>
            </a:r>
          </a:p>
          <a:p>
            <a:r>
              <a:rPr lang="en-US" sz="1400" dirty="0">
                <a:hlinkClick r:id="rId4"/>
              </a:rPr>
              <a:t>Product APIs</a:t>
            </a:r>
            <a:r>
              <a:rPr lang="en-US" sz="1400" dirty="0"/>
              <a:t>   Documentation for Axway products with APIs for managing your digital ecosystems</a:t>
            </a:r>
          </a:p>
          <a:p>
            <a:r>
              <a:rPr lang="en-US" sz="1400" dirty="0"/>
              <a:t>Learn</a:t>
            </a:r>
          </a:p>
          <a:p>
            <a:r>
              <a:rPr lang="en-US" sz="1400" dirty="0"/>
              <a:t>Developer Channel   Videos to keep up with the latest frameworks, best practices, and code</a:t>
            </a:r>
          </a:p>
          <a:p>
            <a:r>
              <a:rPr lang="en-US" sz="1400" dirty="0">
                <a:hlinkClick r:id="rId5"/>
              </a:rPr>
              <a:t>Developer Blog</a:t>
            </a:r>
            <a:r>
              <a:rPr lang="en-US" sz="1400" dirty="0"/>
              <a:t>   Read about Mobile apps development, APIs and the AMPLIFY platform</a:t>
            </a:r>
          </a:p>
          <a:p>
            <a:r>
              <a:rPr lang="en-US" sz="1400" dirty="0">
                <a:hlinkClick r:id="rId6"/>
              </a:rPr>
              <a:t>Developer Events</a:t>
            </a:r>
            <a:r>
              <a:rPr lang="en-US" sz="1400" dirty="0"/>
              <a:t>   Attend or host a meetup</a:t>
            </a:r>
          </a:p>
          <a:p>
            <a:r>
              <a:rPr lang="en-US" sz="1400" dirty="0"/>
              <a:t>Create</a:t>
            </a:r>
          </a:p>
          <a:p>
            <a:r>
              <a:rPr lang="en-US" sz="1400" dirty="0"/>
              <a:t>API Builder    Building cross-platform mobile apps using Titanium Studio, SDK, and CLI​</a:t>
            </a:r>
          </a:p>
          <a:p>
            <a:r>
              <a:rPr lang="en-US" sz="1400" dirty="0"/>
              <a:t>App Builder   Building and assembling APIs and microservices with unprecedented ease</a:t>
            </a:r>
          </a:p>
          <a:p>
            <a:r>
              <a:rPr lang="en-US" sz="1400" dirty="0"/>
              <a:t>Integration Builder   Building, deployment and running of integrations in minutes​</a:t>
            </a:r>
          </a:p>
          <a:p>
            <a:r>
              <a:rPr lang="en-US" sz="1400" dirty="0"/>
              <a:t>Central   Control plane for managing your APIs, flows, and other integration artifacts</a:t>
            </a:r>
          </a:p>
          <a:p>
            <a:r>
              <a:rPr lang="en-US" sz="1400" dirty="0"/>
              <a:t>Unified Catalog   Discover, try, subscribe, and manage integration artifacts from a centralized catalog​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BECA1-BD7D-474D-8E92-878F6168C92B}"/>
              </a:ext>
            </a:extLst>
          </p:cNvPr>
          <p:cNvSpPr/>
          <p:nvPr/>
        </p:nvSpPr>
        <p:spPr>
          <a:xfrm>
            <a:off x="5740866" y="109424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Explorer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Portail développeurs     </a:t>
            </a:r>
            <a:r>
              <a:rPr lang="fr-FR" sz="1600" dirty="0"/>
              <a:t>Ressources, outils, et aide de la communauté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Marketplace</a:t>
            </a:r>
            <a:r>
              <a:rPr lang="fr-FR" sz="1600" dirty="0"/>
              <a:t>   Extension ou enrichissement des services AMPLIFY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APIs produits </a:t>
            </a:r>
            <a:r>
              <a:rPr lang="fr-FR" sz="1600" dirty="0"/>
              <a:t>Documentation des produits Axway de type API, pour la gestion des écosystèmes numériques </a:t>
            </a:r>
          </a:p>
          <a:p>
            <a:r>
              <a:rPr lang="fr-FR" b="1" dirty="0"/>
              <a:t>Apprendre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Chaîne développeurs    </a:t>
            </a:r>
            <a:r>
              <a:rPr lang="fr-FR" sz="1600" dirty="0"/>
              <a:t>Vidéos sur les derniers </a:t>
            </a:r>
            <a:r>
              <a:rPr lang="fr-FR" sz="1600" dirty="0" err="1"/>
              <a:t>frameworks</a:t>
            </a:r>
            <a:r>
              <a:rPr lang="fr-FR" sz="1600" dirty="0"/>
              <a:t>, les meilleures pratiques et 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Blog développeurs     </a:t>
            </a:r>
            <a:r>
              <a:rPr lang="fr-FR" sz="1600" dirty="0"/>
              <a:t>En savoir plus sur le développement d’applications mobiles, les APIs et la plate-forme AMPLIFY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Événements développeurs   </a:t>
            </a:r>
            <a:r>
              <a:rPr lang="fr-FR" sz="1600" dirty="0"/>
              <a:t>Organiser ou assister à une rencontre</a:t>
            </a:r>
          </a:p>
          <a:p>
            <a:r>
              <a:rPr lang="fr-FR" b="1" dirty="0"/>
              <a:t>Créer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API Builder    </a:t>
            </a:r>
            <a:r>
              <a:rPr lang="fr-FR" sz="1600" dirty="0"/>
              <a:t>Construire des applications mobiles multiplateformes avec Titanium Studio, SDK et CLI
</a:t>
            </a:r>
            <a:r>
              <a:rPr lang="fr-FR" sz="1600" b="1" dirty="0"/>
              <a:t>App Builder   </a:t>
            </a:r>
            <a:r>
              <a:rPr lang="fr-FR" sz="1600" dirty="0"/>
              <a:t>Construire et assembler des API et </a:t>
            </a:r>
            <a:r>
              <a:rPr lang="fr-FR" sz="1600" dirty="0" err="1"/>
              <a:t>microservices</a:t>
            </a:r>
            <a:r>
              <a:rPr lang="fr-FR" sz="1600" dirty="0"/>
              <a:t> avec une facilité sans précédent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Integration</a:t>
            </a:r>
            <a:r>
              <a:rPr lang="fr-FR" sz="1600" b="1" dirty="0"/>
              <a:t> Builder   </a:t>
            </a:r>
            <a:r>
              <a:rPr lang="fr-FR" sz="1600" dirty="0"/>
              <a:t>Construire, déployer et gérer les intégrations en quelques minutes​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Central</a:t>
            </a:r>
            <a:r>
              <a:rPr lang="fr-FR" sz="1600" dirty="0"/>
              <a:t>   Controller la gestion de vos API, de vos flux et d’autres artefacts d’intégration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Unified</a:t>
            </a:r>
            <a:r>
              <a:rPr lang="fr-FR" sz="1600" b="1" dirty="0"/>
              <a:t> </a:t>
            </a:r>
            <a:r>
              <a:rPr lang="fr-FR" sz="1600" b="1" dirty="0" err="1"/>
              <a:t>Catalog</a:t>
            </a:r>
            <a:r>
              <a:rPr lang="fr-FR" sz="1600" b="1" dirty="0"/>
              <a:t>   </a:t>
            </a:r>
            <a:r>
              <a:rPr lang="fr-FR" sz="1600" dirty="0"/>
              <a:t>Découvrir, tester, gérer ou s’abonner aux artefacts d’intégration, à partir d’un catalogue centralisé​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B44A3B9-344C-4C17-8717-F0B72BC6E3D2}"/>
              </a:ext>
            </a:extLst>
          </p:cNvPr>
          <p:cNvSpPr/>
          <p:nvPr/>
        </p:nvSpPr>
        <p:spPr>
          <a:xfrm rot="5400000" flipH="1">
            <a:off x="4811307" y="4833898"/>
            <a:ext cx="1203891" cy="655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Inverted?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8690D020-6714-4E4B-8D93-F60FAFFD55C7}"/>
              </a:ext>
            </a:extLst>
          </p:cNvPr>
          <p:cNvSpPr/>
          <p:nvPr/>
        </p:nvSpPr>
        <p:spPr>
          <a:xfrm>
            <a:off x="5357377" y="3429000"/>
            <a:ext cx="425302" cy="6010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8137AD8-794B-47AA-9909-D394C7A707C8}"/>
              </a:ext>
            </a:extLst>
          </p:cNvPr>
          <p:cNvSpPr/>
          <p:nvPr/>
        </p:nvSpPr>
        <p:spPr>
          <a:xfrm flipH="1">
            <a:off x="4941992" y="3847214"/>
            <a:ext cx="425302" cy="6010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5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0C121F6-C675-4A70-8EAB-41B771F56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922" y="302332"/>
            <a:ext cx="1703472" cy="76260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C359A06-6FCD-4417-984B-6B4DB37C1A7D}"/>
              </a:ext>
            </a:extLst>
          </p:cNvPr>
          <p:cNvSpPr/>
          <p:nvPr/>
        </p:nvSpPr>
        <p:spPr>
          <a:xfrm>
            <a:off x="2282873" y="569957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7CA0"/>
                </a:solidFill>
              </a:rPr>
              <a:t>Support Portal 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8B651F5-123A-4801-AB6B-C0790675EC5F}"/>
              </a:ext>
            </a:extLst>
          </p:cNvPr>
          <p:cNvCxnSpPr>
            <a:cxnSpLocks/>
          </p:cNvCxnSpPr>
          <p:nvPr/>
        </p:nvCxnSpPr>
        <p:spPr>
          <a:xfrm>
            <a:off x="3897268" y="707953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54D266-828E-4877-8655-FC1F1CEC37EC}"/>
              </a:ext>
            </a:extLst>
          </p:cNvPr>
          <p:cNvCxnSpPr>
            <a:cxnSpLocks/>
          </p:cNvCxnSpPr>
          <p:nvPr/>
        </p:nvCxnSpPr>
        <p:spPr>
          <a:xfrm flipH="1">
            <a:off x="3972492" y="706088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E617DE8-733A-475D-8093-B070E32FA3CB}"/>
              </a:ext>
            </a:extLst>
          </p:cNvPr>
          <p:cNvGrpSpPr/>
          <p:nvPr/>
        </p:nvGrpSpPr>
        <p:grpSpPr>
          <a:xfrm>
            <a:off x="19058" y="1117768"/>
            <a:ext cx="1582785" cy="2260256"/>
            <a:chOff x="19058" y="1117768"/>
            <a:chExt cx="1582785" cy="226025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89267C-F8E4-47EB-8B52-C328345FCED9}"/>
                </a:ext>
              </a:extLst>
            </p:cNvPr>
            <p:cNvSpPr/>
            <p:nvPr/>
          </p:nvSpPr>
          <p:spPr>
            <a:xfrm>
              <a:off x="56425" y="1117768"/>
              <a:ext cx="1545418" cy="1682188"/>
            </a:xfrm>
            <a:prstGeom prst="rect">
              <a:avLst/>
            </a:prstGeom>
            <a:solidFill>
              <a:srgbClr val="EB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426899-1C12-40FD-9E5B-B1FBF518F932}"/>
                </a:ext>
              </a:extLst>
            </p:cNvPr>
            <p:cNvSpPr/>
            <p:nvPr/>
          </p:nvSpPr>
          <p:spPr>
            <a:xfrm>
              <a:off x="434366" y="2207982"/>
              <a:ext cx="1150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Support Portal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3B6BF8-8DF1-47B1-9366-F849DED159D5}"/>
                </a:ext>
              </a:extLst>
            </p:cNvPr>
            <p:cNvSpPr/>
            <p:nvPr/>
          </p:nvSpPr>
          <p:spPr>
            <a:xfrm>
              <a:off x="452594" y="1203217"/>
              <a:ext cx="1020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Marketplace 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B0A0B02-5A90-47C6-BFC5-B8DD0D19F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0" y="1203032"/>
              <a:ext cx="276607" cy="27660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AE890E-23A8-45B4-8ADB-F47211AC0351}"/>
                </a:ext>
              </a:extLst>
            </p:cNvPr>
            <p:cNvSpPr/>
            <p:nvPr/>
          </p:nvSpPr>
          <p:spPr>
            <a:xfrm>
              <a:off x="420169" y="1873061"/>
              <a:ext cx="9300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Community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794D87A-04E5-46DD-A4A7-CD69D8E5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27" y="1898934"/>
              <a:ext cx="272932" cy="24260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3C37D2-5316-4628-84BB-06CEADE6A851}"/>
                </a:ext>
              </a:extLst>
            </p:cNvPr>
            <p:cNvSpPr/>
            <p:nvPr/>
          </p:nvSpPr>
          <p:spPr>
            <a:xfrm>
              <a:off x="428350" y="1538139"/>
              <a:ext cx="7320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Tech doc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1DF276E0-6961-45D1-A024-5E8AB5B4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475" y="1573368"/>
              <a:ext cx="231837" cy="231837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5591D8-E067-426E-9308-0E98265C0FE1}"/>
                </a:ext>
              </a:extLst>
            </p:cNvPr>
            <p:cNvSpPr/>
            <p:nvPr/>
          </p:nvSpPr>
          <p:spPr>
            <a:xfrm>
              <a:off x="19058" y="2916359"/>
              <a:ext cx="1582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407CA0"/>
                  </a:solidFill>
                </a:rPr>
                <a:t>Get started with </a:t>
              </a:r>
              <a:br>
                <a:rPr lang="en-US" sz="1200" dirty="0">
                  <a:solidFill>
                    <a:srgbClr val="407CA0"/>
                  </a:solidFill>
                </a:rPr>
              </a:br>
              <a:r>
                <a:rPr lang="en-US" sz="1200" dirty="0">
                  <a:solidFill>
                    <a:srgbClr val="407CA0"/>
                  </a:solidFill>
                </a:rPr>
                <a:t>Axway portals… 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8E6D13B9-FBAA-4263-B124-08FDEB97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2849" y="2607716"/>
              <a:ext cx="332387" cy="379871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3D634F2-3DA7-4F22-A6BC-1E67FECCDE30}"/>
                </a:ext>
              </a:extLst>
            </p:cNvPr>
            <p:cNvGrpSpPr/>
            <p:nvPr/>
          </p:nvGrpSpPr>
          <p:grpSpPr>
            <a:xfrm>
              <a:off x="140394" y="2235269"/>
              <a:ext cx="185998" cy="210259"/>
              <a:chOff x="134113" y="2235269"/>
              <a:chExt cx="185998" cy="210259"/>
            </a:xfrm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4D80F69-2469-4920-ADA5-23415D1BC719}"/>
                  </a:ext>
                </a:extLst>
              </p:cNvPr>
              <p:cNvSpPr/>
              <p:nvPr/>
            </p:nvSpPr>
            <p:spPr>
              <a:xfrm>
                <a:off x="223069" y="2429354"/>
                <a:ext cx="45472" cy="16174"/>
              </a:xfrm>
              <a:custGeom>
                <a:avLst/>
                <a:gdLst>
                  <a:gd name="connsiteX0" fmla="*/ 0 w 53559"/>
                  <a:gd name="connsiteY0" fmla="*/ 0 h 19050"/>
                  <a:gd name="connsiteX1" fmla="*/ 0 w 53559"/>
                  <a:gd name="connsiteY1" fmla="*/ 19050 h 19050"/>
                  <a:gd name="connsiteX2" fmla="*/ 53559 w 53559"/>
                  <a:gd name="connsiteY2" fmla="*/ 0 h 19050"/>
                  <a:gd name="connsiteX3" fmla="*/ 0 w 53559"/>
                  <a:gd name="connsiteY3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59" h="19050">
                    <a:moveTo>
                      <a:pt x="0" y="0"/>
                    </a:moveTo>
                    <a:lnTo>
                      <a:pt x="0" y="19050"/>
                    </a:lnTo>
                    <a:cubicBezTo>
                      <a:pt x="22308" y="19050"/>
                      <a:pt x="40024" y="10925"/>
                      <a:pt x="5355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7C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E018FA4-63FA-4E4F-911E-CA6E31C504F0}"/>
                  </a:ext>
                </a:extLst>
              </p:cNvPr>
              <p:cNvSpPr/>
              <p:nvPr/>
            </p:nvSpPr>
            <p:spPr>
              <a:xfrm>
                <a:off x="142200" y="2348485"/>
                <a:ext cx="80869" cy="88956"/>
              </a:xfrm>
              <a:custGeom>
                <a:avLst/>
                <a:gdLst>
                  <a:gd name="connsiteX0" fmla="*/ 0 w 95250"/>
                  <a:gd name="connsiteY0" fmla="*/ 0 h 104775"/>
                  <a:gd name="connsiteX1" fmla="*/ 0 w 95250"/>
                  <a:gd name="connsiteY1" fmla="*/ 19050 h 104775"/>
                  <a:gd name="connsiteX2" fmla="*/ 19050 w 95250"/>
                  <a:gd name="connsiteY2" fmla="*/ 47625 h 104775"/>
                  <a:gd name="connsiteX3" fmla="*/ 95250 w 95250"/>
                  <a:gd name="connsiteY3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104775">
                    <a:moveTo>
                      <a:pt x="0" y="0"/>
                    </a:moveTo>
                    <a:lnTo>
                      <a:pt x="0" y="19050"/>
                    </a:lnTo>
                    <a:cubicBezTo>
                      <a:pt x="0" y="42863"/>
                      <a:pt x="19050" y="47625"/>
                      <a:pt x="19050" y="47625"/>
                    </a:cubicBezTo>
                    <a:cubicBezTo>
                      <a:pt x="19050" y="47625"/>
                      <a:pt x="38100" y="104775"/>
                      <a:pt x="95250" y="104775"/>
                    </a:cubicBezTo>
                  </a:path>
                </a:pathLst>
              </a:custGeom>
              <a:noFill/>
              <a:ln w="19050" cap="rnd">
                <a:solidFill>
                  <a:srgbClr val="407C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CB01B88-3343-4372-A6A8-D477F990ED4C}"/>
                  </a:ext>
                </a:extLst>
              </p:cNvPr>
              <p:cNvSpPr/>
              <p:nvPr/>
            </p:nvSpPr>
            <p:spPr>
              <a:xfrm>
                <a:off x="134113" y="2235269"/>
                <a:ext cx="177911" cy="121303"/>
              </a:xfrm>
              <a:custGeom>
                <a:avLst/>
                <a:gdLst>
                  <a:gd name="connsiteX0" fmla="*/ 209550 w 209550"/>
                  <a:gd name="connsiteY0" fmla="*/ 142875 h 142875"/>
                  <a:gd name="connsiteX1" fmla="*/ 180975 w 209550"/>
                  <a:gd name="connsiteY1" fmla="*/ 142875 h 142875"/>
                  <a:gd name="connsiteX2" fmla="*/ 152400 w 209550"/>
                  <a:gd name="connsiteY2" fmla="*/ 57150 h 142875"/>
                  <a:gd name="connsiteX3" fmla="*/ 28575 w 209550"/>
                  <a:gd name="connsiteY3" fmla="*/ 142875 h 142875"/>
                  <a:gd name="connsiteX4" fmla="*/ 0 w 209550"/>
                  <a:gd name="connsiteY4" fmla="*/ 142875 h 142875"/>
                  <a:gd name="connsiteX5" fmla="*/ 0 w 209550"/>
                  <a:gd name="connsiteY5" fmla="*/ 104775 h 142875"/>
                  <a:gd name="connsiteX6" fmla="*/ 104775 w 209550"/>
                  <a:gd name="connsiteY6" fmla="*/ 0 h 142875"/>
                  <a:gd name="connsiteX7" fmla="*/ 152400 w 209550"/>
                  <a:gd name="connsiteY7" fmla="*/ 19050 h 142875"/>
                  <a:gd name="connsiteX8" fmla="*/ 209550 w 209550"/>
                  <a:gd name="connsiteY8" fmla="*/ 104775 h 142875"/>
                  <a:gd name="connsiteX9" fmla="*/ 209550 w 209550"/>
                  <a:gd name="connsiteY9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50" h="142875">
                    <a:moveTo>
                      <a:pt x="209550" y="142875"/>
                    </a:moveTo>
                    <a:lnTo>
                      <a:pt x="180975" y="142875"/>
                    </a:lnTo>
                    <a:cubicBezTo>
                      <a:pt x="180975" y="83439"/>
                      <a:pt x="152400" y="57150"/>
                      <a:pt x="152400" y="57150"/>
                    </a:cubicBezTo>
                    <a:cubicBezTo>
                      <a:pt x="123825" y="123825"/>
                      <a:pt x="28575" y="76200"/>
                      <a:pt x="28575" y="142875"/>
                    </a:cubicBezTo>
                    <a:lnTo>
                      <a:pt x="0" y="142875"/>
                    </a:lnTo>
                    <a:cubicBezTo>
                      <a:pt x="0" y="142875"/>
                      <a:pt x="0" y="141751"/>
                      <a:pt x="0" y="104775"/>
                    </a:cubicBezTo>
                    <a:cubicBezTo>
                      <a:pt x="0" y="38100"/>
                      <a:pt x="57150" y="0"/>
                      <a:pt x="104775" y="0"/>
                    </a:cubicBezTo>
                    <a:cubicBezTo>
                      <a:pt x="142875" y="0"/>
                      <a:pt x="152400" y="19050"/>
                      <a:pt x="152400" y="19050"/>
                    </a:cubicBezTo>
                    <a:cubicBezTo>
                      <a:pt x="190500" y="19050"/>
                      <a:pt x="209550" y="66675"/>
                      <a:pt x="209550" y="104775"/>
                    </a:cubicBezTo>
                    <a:lnTo>
                      <a:pt x="209550" y="142875"/>
                    </a:lnTo>
                    <a:close/>
                  </a:path>
                </a:pathLst>
              </a:custGeom>
              <a:solidFill>
                <a:srgbClr val="407C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619803A-DD21-4639-A84F-A712510A8995}"/>
                  </a:ext>
                </a:extLst>
              </p:cNvPr>
              <p:cNvSpPr/>
              <p:nvPr/>
            </p:nvSpPr>
            <p:spPr>
              <a:xfrm>
                <a:off x="206895" y="2388919"/>
                <a:ext cx="32347" cy="24261"/>
              </a:xfrm>
              <a:custGeom>
                <a:avLst/>
                <a:gdLst>
                  <a:gd name="connsiteX0" fmla="*/ 23813 w 38100"/>
                  <a:gd name="connsiteY0" fmla="*/ 0 h 28575"/>
                  <a:gd name="connsiteX1" fmla="*/ 14288 w 38100"/>
                  <a:gd name="connsiteY1" fmla="*/ 0 h 28575"/>
                  <a:gd name="connsiteX2" fmla="*/ 0 w 38100"/>
                  <a:gd name="connsiteY2" fmla="*/ 14288 h 28575"/>
                  <a:gd name="connsiteX3" fmla="*/ 14288 w 38100"/>
                  <a:gd name="connsiteY3" fmla="*/ 28575 h 28575"/>
                  <a:gd name="connsiteX4" fmla="*/ 23813 w 38100"/>
                  <a:gd name="connsiteY4" fmla="*/ 28575 h 28575"/>
                  <a:gd name="connsiteX5" fmla="*/ 38100 w 38100"/>
                  <a:gd name="connsiteY5" fmla="*/ 14288 h 28575"/>
                  <a:gd name="connsiteX6" fmla="*/ 23813 w 38100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28575">
                    <a:moveTo>
                      <a:pt x="23813" y="0"/>
                    </a:moveTo>
                    <a:cubicBezTo>
                      <a:pt x="22136" y="0"/>
                      <a:pt x="15964" y="0"/>
                      <a:pt x="14288" y="0"/>
                    </a:cubicBezTo>
                    <a:cubicBezTo>
                      <a:pt x="6401" y="0"/>
                      <a:pt x="0" y="6401"/>
                      <a:pt x="0" y="14288"/>
                    </a:cubicBezTo>
                    <a:cubicBezTo>
                      <a:pt x="0" y="22174"/>
                      <a:pt x="6401" y="28575"/>
                      <a:pt x="14288" y="28575"/>
                    </a:cubicBezTo>
                    <a:cubicBezTo>
                      <a:pt x="15964" y="28575"/>
                      <a:pt x="22136" y="28575"/>
                      <a:pt x="23813" y="28575"/>
                    </a:cubicBezTo>
                    <a:cubicBezTo>
                      <a:pt x="31699" y="28575"/>
                      <a:pt x="38100" y="22174"/>
                      <a:pt x="38100" y="14288"/>
                    </a:cubicBezTo>
                    <a:cubicBezTo>
                      <a:pt x="38100" y="6401"/>
                      <a:pt x="31699" y="0"/>
                      <a:pt x="23813" y="0"/>
                    </a:cubicBezTo>
                    <a:close/>
                  </a:path>
                </a:pathLst>
              </a:custGeom>
              <a:solidFill>
                <a:srgbClr val="407C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68257DA-9DD1-45B9-B568-0A96AFCF9F48}"/>
                  </a:ext>
                </a:extLst>
              </p:cNvPr>
              <p:cNvSpPr/>
              <p:nvPr/>
            </p:nvSpPr>
            <p:spPr>
              <a:xfrm>
                <a:off x="231156" y="2348485"/>
                <a:ext cx="72782" cy="56608"/>
              </a:xfrm>
              <a:custGeom>
                <a:avLst/>
                <a:gdLst>
                  <a:gd name="connsiteX0" fmla="*/ 0 w 85725"/>
                  <a:gd name="connsiteY0" fmla="*/ 66675 h 66675"/>
                  <a:gd name="connsiteX1" fmla="*/ 47625 w 85725"/>
                  <a:gd name="connsiteY1" fmla="*/ 66675 h 66675"/>
                  <a:gd name="connsiteX2" fmla="*/ 85725 w 85725"/>
                  <a:gd name="connsiteY2" fmla="*/ 28575 h 66675"/>
                  <a:gd name="connsiteX3" fmla="*/ 85725 w 85725"/>
                  <a:gd name="connsiteY3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6675">
                    <a:moveTo>
                      <a:pt x="0" y="66675"/>
                    </a:moveTo>
                    <a:lnTo>
                      <a:pt x="47625" y="66675"/>
                    </a:lnTo>
                    <a:cubicBezTo>
                      <a:pt x="68666" y="66675"/>
                      <a:pt x="85725" y="49616"/>
                      <a:pt x="85725" y="28575"/>
                    </a:cubicBezTo>
                    <a:lnTo>
                      <a:pt x="85725" y="0"/>
                    </a:lnTo>
                  </a:path>
                </a:pathLst>
              </a:custGeom>
              <a:noFill/>
              <a:ln w="19050" cap="rnd">
                <a:solidFill>
                  <a:srgbClr val="407C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4762C3B-FD3D-4AD1-8249-8BE8711C67EB}"/>
                  </a:ext>
                </a:extLst>
              </p:cNvPr>
              <p:cNvSpPr/>
              <p:nvPr/>
            </p:nvSpPr>
            <p:spPr>
              <a:xfrm>
                <a:off x="287764" y="2340398"/>
                <a:ext cx="32347" cy="40434"/>
              </a:xfrm>
              <a:custGeom>
                <a:avLst/>
                <a:gdLst>
                  <a:gd name="connsiteX0" fmla="*/ 19050 w 38100"/>
                  <a:gd name="connsiteY0" fmla="*/ 47625 h 47625"/>
                  <a:gd name="connsiteX1" fmla="*/ 0 w 38100"/>
                  <a:gd name="connsiteY1" fmla="*/ 47625 h 47625"/>
                  <a:gd name="connsiteX2" fmla="*/ 0 w 38100"/>
                  <a:gd name="connsiteY2" fmla="*/ 0 h 47625"/>
                  <a:gd name="connsiteX3" fmla="*/ 19050 w 38100"/>
                  <a:gd name="connsiteY3" fmla="*/ 0 h 47625"/>
                  <a:gd name="connsiteX4" fmla="*/ 38100 w 38100"/>
                  <a:gd name="connsiteY4" fmla="*/ 19050 h 47625"/>
                  <a:gd name="connsiteX5" fmla="*/ 38100 w 38100"/>
                  <a:gd name="connsiteY5" fmla="*/ 28575 h 47625"/>
                  <a:gd name="connsiteX6" fmla="*/ 19050 w 38100"/>
                  <a:gd name="connsiteY6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47625">
                    <a:moveTo>
                      <a:pt x="19050" y="47625"/>
                    </a:moveTo>
                    <a:lnTo>
                      <a:pt x="0" y="47625"/>
                    </a:lnTo>
                    <a:lnTo>
                      <a:pt x="0" y="0"/>
                    </a:lnTo>
                    <a:lnTo>
                      <a:pt x="19050" y="0"/>
                    </a:lnTo>
                    <a:cubicBezTo>
                      <a:pt x="29575" y="0"/>
                      <a:pt x="38100" y="8525"/>
                      <a:pt x="38100" y="19050"/>
                    </a:cubicBezTo>
                    <a:lnTo>
                      <a:pt x="38100" y="28575"/>
                    </a:lnTo>
                    <a:cubicBezTo>
                      <a:pt x="38100" y="39100"/>
                      <a:pt x="29575" y="47625"/>
                      <a:pt x="19050" y="47625"/>
                    </a:cubicBezTo>
                    <a:close/>
                  </a:path>
                </a:pathLst>
              </a:custGeom>
              <a:solidFill>
                <a:srgbClr val="407C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775EE00-2F07-4C26-BC90-4886FF23F29D}"/>
              </a:ext>
            </a:extLst>
          </p:cNvPr>
          <p:cNvGrpSpPr/>
          <p:nvPr/>
        </p:nvGrpSpPr>
        <p:grpSpPr>
          <a:xfrm>
            <a:off x="1937225" y="1126259"/>
            <a:ext cx="1999135" cy="2176264"/>
            <a:chOff x="1956856" y="1126259"/>
            <a:chExt cx="1999135" cy="217626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433E0-5362-4565-945D-389D26A9AEDE}"/>
                </a:ext>
              </a:extLst>
            </p:cNvPr>
            <p:cNvSpPr/>
            <p:nvPr/>
          </p:nvSpPr>
          <p:spPr>
            <a:xfrm>
              <a:off x="1956856" y="1126259"/>
              <a:ext cx="1999135" cy="1690145"/>
            </a:xfrm>
            <a:prstGeom prst="rect">
              <a:avLst/>
            </a:prstGeom>
            <a:solidFill>
              <a:srgbClr val="EB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3E9CC-EA02-4073-A8D7-F46A3FF3A6C5}"/>
                </a:ext>
              </a:extLst>
            </p:cNvPr>
            <p:cNvSpPr/>
            <p:nvPr/>
          </p:nvSpPr>
          <p:spPr>
            <a:xfrm>
              <a:off x="2363480" y="1538139"/>
              <a:ext cx="14360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Developer Channel 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10EF9E-32D2-4A21-A9C7-34E944A68215}"/>
                </a:ext>
              </a:extLst>
            </p:cNvPr>
            <p:cNvSpPr/>
            <p:nvPr/>
          </p:nvSpPr>
          <p:spPr>
            <a:xfrm>
              <a:off x="2051179" y="1596543"/>
              <a:ext cx="246236" cy="172671"/>
            </a:xfrm>
            <a:custGeom>
              <a:avLst/>
              <a:gdLst>
                <a:gd name="connsiteX0" fmla="*/ 832162 w 1659823"/>
                <a:gd name="connsiteY0" fmla="*/ 1163630 h 1163925"/>
                <a:gd name="connsiteX1" fmla="*/ 299441 w 1659823"/>
                <a:gd name="connsiteY1" fmla="*/ 1152628 h 1163925"/>
                <a:gd name="connsiteX2" fmla="*/ 131757 w 1659823"/>
                <a:gd name="connsiteY2" fmla="*/ 1115958 h 1163925"/>
                <a:gd name="connsiteX3" fmla="*/ 52749 w 1659823"/>
                <a:gd name="connsiteY3" fmla="*/ 1033283 h 1163925"/>
                <a:gd name="connsiteX4" fmla="*/ 9745 w 1659823"/>
                <a:gd name="connsiteY4" fmla="*/ 839263 h 1163925"/>
                <a:gd name="connsiteX5" fmla="*/ 3744 w 1659823"/>
                <a:gd name="connsiteY5" fmla="*/ 426555 h 1163925"/>
                <a:gd name="connsiteX6" fmla="*/ 26413 w 1659823"/>
                <a:gd name="connsiteY6" fmla="*/ 208199 h 1163925"/>
                <a:gd name="connsiteX7" fmla="*/ 55750 w 1659823"/>
                <a:gd name="connsiteY7" fmla="*/ 126858 h 1163925"/>
                <a:gd name="connsiteX8" fmla="*/ 204098 w 1659823"/>
                <a:gd name="connsiteY8" fmla="*/ 22847 h 1163925"/>
                <a:gd name="connsiteX9" fmla="*/ 368448 w 1659823"/>
                <a:gd name="connsiteY9" fmla="*/ 10179 h 1163925"/>
                <a:gd name="connsiteX10" fmla="*/ 928172 w 1659823"/>
                <a:gd name="connsiteY10" fmla="*/ 511 h 1163925"/>
                <a:gd name="connsiteX11" fmla="*/ 1359549 w 1659823"/>
                <a:gd name="connsiteY11" fmla="*/ 13179 h 1163925"/>
                <a:gd name="connsiteX12" fmla="*/ 1490895 w 1659823"/>
                <a:gd name="connsiteY12" fmla="*/ 31848 h 1163925"/>
                <a:gd name="connsiteX13" fmla="*/ 1613908 w 1659823"/>
                <a:gd name="connsiteY13" fmla="*/ 147526 h 1163925"/>
                <a:gd name="connsiteX14" fmla="*/ 1649578 w 1659823"/>
                <a:gd name="connsiteY14" fmla="*/ 321211 h 1163925"/>
                <a:gd name="connsiteX15" fmla="*/ 1652245 w 1659823"/>
                <a:gd name="connsiteY15" fmla="*/ 807260 h 1163925"/>
                <a:gd name="connsiteX16" fmla="*/ 1630576 w 1659823"/>
                <a:gd name="connsiteY16" fmla="*/ 970277 h 1163925"/>
                <a:gd name="connsiteX17" fmla="*/ 1408220 w 1659823"/>
                <a:gd name="connsiteY17" fmla="*/ 1149628 h 1163925"/>
                <a:gd name="connsiteX18" fmla="*/ 1045517 w 1659823"/>
                <a:gd name="connsiteY18" fmla="*/ 1163630 h 1163925"/>
                <a:gd name="connsiteX19" fmla="*/ 832162 w 1659823"/>
                <a:gd name="connsiteY19" fmla="*/ 1163630 h 1163925"/>
                <a:gd name="connsiteX20" fmla="*/ 657144 w 1659823"/>
                <a:gd name="connsiteY20" fmla="*/ 822595 h 1163925"/>
                <a:gd name="connsiteX21" fmla="*/ 1139860 w 1659823"/>
                <a:gd name="connsiteY21" fmla="*/ 558235 h 1163925"/>
                <a:gd name="connsiteX22" fmla="*/ 657144 w 1659823"/>
                <a:gd name="connsiteY22" fmla="*/ 293875 h 1163925"/>
                <a:gd name="connsiteX23" fmla="*/ 657144 w 1659823"/>
                <a:gd name="connsiteY23" fmla="*/ 822595 h 116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59823" h="1163925">
                  <a:moveTo>
                    <a:pt x="832162" y="1163630"/>
                  </a:moveTo>
                  <a:cubicBezTo>
                    <a:pt x="654477" y="1164630"/>
                    <a:pt x="476793" y="1162296"/>
                    <a:pt x="299441" y="1152628"/>
                  </a:cubicBezTo>
                  <a:cubicBezTo>
                    <a:pt x="241769" y="1149295"/>
                    <a:pt x="184096" y="1144294"/>
                    <a:pt x="131757" y="1115958"/>
                  </a:cubicBezTo>
                  <a:cubicBezTo>
                    <a:pt x="96754" y="1096956"/>
                    <a:pt x="69751" y="1070620"/>
                    <a:pt x="52749" y="1033283"/>
                  </a:cubicBezTo>
                  <a:cubicBezTo>
                    <a:pt x="24080" y="971277"/>
                    <a:pt x="15079" y="905937"/>
                    <a:pt x="9745" y="839263"/>
                  </a:cubicBezTo>
                  <a:cubicBezTo>
                    <a:pt x="-1589" y="701583"/>
                    <a:pt x="-2256" y="563902"/>
                    <a:pt x="3744" y="426555"/>
                  </a:cubicBezTo>
                  <a:cubicBezTo>
                    <a:pt x="6745" y="353547"/>
                    <a:pt x="9078" y="279873"/>
                    <a:pt x="26413" y="208199"/>
                  </a:cubicBezTo>
                  <a:cubicBezTo>
                    <a:pt x="33081" y="180196"/>
                    <a:pt x="42748" y="152860"/>
                    <a:pt x="55750" y="126858"/>
                  </a:cubicBezTo>
                  <a:cubicBezTo>
                    <a:pt x="86420" y="65851"/>
                    <a:pt x="139758" y="35515"/>
                    <a:pt x="204098" y="22847"/>
                  </a:cubicBezTo>
                  <a:cubicBezTo>
                    <a:pt x="258104" y="12179"/>
                    <a:pt x="313443" y="12513"/>
                    <a:pt x="368448" y="10179"/>
                  </a:cubicBezTo>
                  <a:cubicBezTo>
                    <a:pt x="554800" y="2512"/>
                    <a:pt x="741486" y="-1489"/>
                    <a:pt x="928172" y="511"/>
                  </a:cubicBezTo>
                  <a:cubicBezTo>
                    <a:pt x="1071853" y="2178"/>
                    <a:pt x="1215868" y="5845"/>
                    <a:pt x="1359549" y="13179"/>
                  </a:cubicBezTo>
                  <a:cubicBezTo>
                    <a:pt x="1403887" y="15513"/>
                    <a:pt x="1448558" y="16180"/>
                    <a:pt x="1490895" y="31848"/>
                  </a:cubicBezTo>
                  <a:cubicBezTo>
                    <a:pt x="1548235" y="53183"/>
                    <a:pt x="1590906" y="89187"/>
                    <a:pt x="1613908" y="147526"/>
                  </a:cubicBezTo>
                  <a:cubicBezTo>
                    <a:pt x="1636244" y="203532"/>
                    <a:pt x="1644911" y="261538"/>
                    <a:pt x="1649578" y="321211"/>
                  </a:cubicBezTo>
                  <a:cubicBezTo>
                    <a:pt x="1662580" y="483227"/>
                    <a:pt x="1662913" y="645244"/>
                    <a:pt x="1652245" y="807260"/>
                  </a:cubicBezTo>
                  <a:cubicBezTo>
                    <a:pt x="1648578" y="861932"/>
                    <a:pt x="1644911" y="916605"/>
                    <a:pt x="1630576" y="970277"/>
                  </a:cubicBezTo>
                  <a:cubicBezTo>
                    <a:pt x="1598240" y="1093622"/>
                    <a:pt x="1521232" y="1141961"/>
                    <a:pt x="1408220" y="1149628"/>
                  </a:cubicBezTo>
                  <a:cubicBezTo>
                    <a:pt x="1287542" y="1157629"/>
                    <a:pt x="1166529" y="1161963"/>
                    <a:pt x="1045517" y="1163630"/>
                  </a:cubicBezTo>
                  <a:cubicBezTo>
                    <a:pt x="974510" y="1164296"/>
                    <a:pt x="903169" y="1163630"/>
                    <a:pt x="832162" y="1163630"/>
                  </a:cubicBezTo>
                  <a:close/>
                  <a:moveTo>
                    <a:pt x="657144" y="822595"/>
                  </a:moveTo>
                  <a:cubicBezTo>
                    <a:pt x="818494" y="734253"/>
                    <a:pt x="977843" y="646910"/>
                    <a:pt x="1139860" y="558235"/>
                  </a:cubicBezTo>
                  <a:cubicBezTo>
                    <a:pt x="977510" y="469226"/>
                    <a:pt x="818161" y="382217"/>
                    <a:pt x="657144" y="293875"/>
                  </a:cubicBezTo>
                  <a:cubicBezTo>
                    <a:pt x="657144" y="471559"/>
                    <a:pt x="657144" y="645910"/>
                    <a:pt x="657144" y="822595"/>
                  </a:cubicBezTo>
                  <a:close/>
                </a:path>
              </a:pathLst>
            </a:custGeom>
            <a:solidFill>
              <a:srgbClr val="407CA0"/>
            </a:solidFill>
            <a:ln w="3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47BD76-DB18-46DF-A5F3-AD7A4770779C}"/>
                </a:ext>
              </a:extLst>
            </p:cNvPr>
            <p:cNvSpPr/>
            <p:nvPr/>
          </p:nvSpPr>
          <p:spPr>
            <a:xfrm>
              <a:off x="2354647" y="2207982"/>
              <a:ext cx="13282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Developer Events </a:t>
              </a:r>
            </a:p>
          </p:txBody>
        </p:sp>
        <p:sp>
          <p:nvSpPr>
            <p:cNvPr id="39" name="Graphic 37">
              <a:extLst>
                <a:ext uri="{FF2B5EF4-FFF2-40B4-BE49-F238E27FC236}">
                  <a16:creationId xmlns:a16="http://schemas.microsoft.com/office/drawing/2014/main" id="{9941B72A-AC9A-4B9C-BBB3-7C56BDC8FAE5}"/>
                </a:ext>
              </a:extLst>
            </p:cNvPr>
            <p:cNvSpPr/>
            <p:nvPr/>
          </p:nvSpPr>
          <p:spPr>
            <a:xfrm>
              <a:off x="2056311" y="2251237"/>
              <a:ext cx="235972" cy="235972"/>
            </a:xfrm>
            <a:custGeom>
              <a:avLst/>
              <a:gdLst>
                <a:gd name="connsiteX0" fmla="*/ 2171700 w 4343400"/>
                <a:gd name="connsiteY0" fmla="*/ 0 h 4343400"/>
                <a:gd name="connsiteX1" fmla="*/ 0 w 4343400"/>
                <a:gd name="connsiteY1" fmla="*/ 2171700 h 4343400"/>
                <a:gd name="connsiteX2" fmla="*/ 2171700 w 4343400"/>
                <a:gd name="connsiteY2" fmla="*/ 4343400 h 4343400"/>
                <a:gd name="connsiteX3" fmla="*/ 4343400 w 4343400"/>
                <a:gd name="connsiteY3" fmla="*/ 2171700 h 4343400"/>
                <a:gd name="connsiteX4" fmla="*/ 2171700 w 4343400"/>
                <a:gd name="connsiteY4" fmla="*/ 0 h 4343400"/>
                <a:gd name="connsiteX5" fmla="*/ 2978468 w 4343400"/>
                <a:gd name="connsiteY5" fmla="*/ 714375 h 4343400"/>
                <a:gd name="connsiteX6" fmla="*/ 3423285 w 4343400"/>
                <a:gd name="connsiteY6" fmla="*/ 1159193 h 4343400"/>
                <a:gd name="connsiteX7" fmla="*/ 2978468 w 4343400"/>
                <a:gd name="connsiteY7" fmla="*/ 1604010 h 4343400"/>
                <a:gd name="connsiteX8" fmla="*/ 2533650 w 4343400"/>
                <a:gd name="connsiteY8" fmla="*/ 1159193 h 4343400"/>
                <a:gd name="connsiteX9" fmla="*/ 2978468 w 4343400"/>
                <a:gd name="connsiteY9" fmla="*/ 714375 h 4343400"/>
                <a:gd name="connsiteX10" fmla="*/ 2615565 w 4343400"/>
                <a:gd name="connsiteY10" fmla="*/ 2302193 h 4343400"/>
                <a:gd name="connsiteX11" fmla="*/ 2170748 w 4343400"/>
                <a:gd name="connsiteY11" fmla="*/ 2747010 h 4343400"/>
                <a:gd name="connsiteX12" fmla="*/ 1725930 w 4343400"/>
                <a:gd name="connsiteY12" fmla="*/ 2302193 h 4343400"/>
                <a:gd name="connsiteX13" fmla="*/ 2170748 w 4343400"/>
                <a:gd name="connsiteY13" fmla="*/ 1857375 h 4343400"/>
                <a:gd name="connsiteX14" fmla="*/ 2615565 w 4343400"/>
                <a:gd name="connsiteY14" fmla="*/ 2302193 h 4343400"/>
                <a:gd name="connsiteX15" fmla="*/ 1364933 w 4343400"/>
                <a:gd name="connsiteY15" fmla="*/ 714375 h 4343400"/>
                <a:gd name="connsiteX16" fmla="*/ 1809750 w 4343400"/>
                <a:gd name="connsiteY16" fmla="*/ 1159193 h 4343400"/>
                <a:gd name="connsiteX17" fmla="*/ 1364933 w 4343400"/>
                <a:gd name="connsiteY17" fmla="*/ 1604010 h 4343400"/>
                <a:gd name="connsiteX18" fmla="*/ 920115 w 4343400"/>
                <a:gd name="connsiteY18" fmla="*/ 1159193 h 4343400"/>
                <a:gd name="connsiteX19" fmla="*/ 1364933 w 4343400"/>
                <a:gd name="connsiteY19" fmla="*/ 714375 h 4343400"/>
                <a:gd name="connsiteX20" fmla="*/ 646748 w 4343400"/>
                <a:gd name="connsiteY20" fmla="*/ 2245995 h 4343400"/>
                <a:gd name="connsiteX21" fmla="*/ 646748 w 4343400"/>
                <a:gd name="connsiteY21" fmla="*/ 1698308 h 4343400"/>
                <a:gd name="connsiteX22" fmla="*/ 905828 w 4343400"/>
                <a:gd name="connsiteY22" fmla="*/ 1439228 h 4343400"/>
                <a:gd name="connsiteX23" fmla="*/ 927735 w 4343400"/>
                <a:gd name="connsiteY23" fmla="*/ 1439228 h 4343400"/>
                <a:gd name="connsiteX24" fmla="*/ 1365885 w 4343400"/>
                <a:gd name="connsiteY24" fmla="*/ 1684973 h 4343400"/>
                <a:gd name="connsiteX25" fmla="*/ 1804035 w 4343400"/>
                <a:gd name="connsiteY25" fmla="*/ 1439228 h 4343400"/>
                <a:gd name="connsiteX26" fmla="*/ 1825943 w 4343400"/>
                <a:gd name="connsiteY26" fmla="*/ 1439228 h 4343400"/>
                <a:gd name="connsiteX27" fmla="*/ 2085023 w 4343400"/>
                <a:gd name="connsiteY27" fmla="*/ 1698308 h 4343400"/>
                <a:gd name="connsiteX28" fmla="*/ 2085023 w 4343400"/>
                <a:gd name="connsiteY28" fmla="*/ 1803083 h 4343400"/>
                <a:gd name="connsiteX29" fmla="*/ 1662113 w 4343400"/>
                <a:gd name="connsiteY29" fmla="*/ 2302193 h 4343400"/>
                <a:gd name="connsiteX30" fmla="*/ 1704975 w 4343400"/>
                <a:gd name="connsiteY30" fmla="*/ 2505075 h 4343400"/>
                <a:gd name="connsiteX31" fmla="*/ 904875 w 4343400"/>
                <a:gd name="connsiteY31" fmla="*/ 2505075 h 4343400"/>
                <a:gd name="connsiteX32" fmla="*/ 646748 w 4343400"/>
                <a:gd name="connsiteY32" fmla="*/ 2245995 h 4343400"/>
                <a:gd name="connsiteX33" fmla="*/ 2889885 w 4343400"/>
                <a:gd name="connsiteY33" fmla="*/ 3369945 h 4343400"/>
                <a:gd name="connsiteX34" fmla="*/ 2630805 w 4343400"/>
                <a:gd name="connsiteY34" fmla="*/ 3629025 h 4343400"/>
                <a:gd name="connsiteX35" fmla="*/ 1711643 w 4343400"/>
                <a:gd name="connsiteY35" fmla="*/ 3629025 h 4343400"/>
                <a:gd name="connsiteX36" fmla="*/ 1452563 w 4343400"/>
                <a:gd name="connsiteY36" fmla="*/ 3369945 h 4343400"/>
                <a:gd name="connsiteX37" fmla="*/ 1452563 w 4343400"/>
                <a:gd name="connsiteY37" fmla="*/ 2822258 h 4343400"/>
                <a:gd name="connsiteX38" fmla="*/ 1711643 w 4343400"/>
                <a:gd name="connsiteY38" fmla="*/ 2563178 h 4343400"/>
                <a:gd name="connsiteX39" fmla="*/ 1733550 w 4343400"/>
                <a:gd name="connsiteY39" fmla="*/ 2563178 h 4343400"/>
                <a:gd name="connsiteX40" fmla="*/ 2171700 w 4343400"/>
                <a:gd name="connsiteY40" fmla="*/ 2808923 h 4343400"/>
                <a:gd name="connsiteX41" fmla="*/ 2609850 w 4343400"/>
                <a:gd name="connsiteY41" fmla="*/ 2563178 h 4343400"/>
                <a:gd name="connsiteX42" fmla="*/ 2631758 w 4343400"/>
                <a:gd name="connsiteY42" fmla="*/ 2563178 h 4343400"/>
                <a:gd name="connsiteX43" fmla="*/ 2890838 w 4343400"/>
                <a:gd name="connsiteY43" fmla="*/ 2822258 h 4343400"/>
                <a:gd name="connsiteX44" fmla="*/ 2890838 w 4343400"/>
                <a:gd name="connsiteY44" fmla="*/ 3369945 h 4343400"/>
                <a:gd name="connsiteX45" fmla="*/ 3696653 w 4343400"/>
                <a:gd name="connsiteY45" fmla="*/ 2245995 h 4343400"/>
                <a:gd name="connsiteX46" fmla="*/ 3437573 w 4343400"/>
                <a:gd name="connsiteY46" fmla="*/ 2505075 h 4343400"/>
                <a:gd name="connsiteX47" fmla="*/ 2639378 w 4343400"/>
                <a:gd name="connsiteY47" fmla="*/ 2505075 h 4343400"/>
                <a:gd name="connsiteX48" fmla="*/ 2682240 w 4343400"/>
                <a:gd name="connsiteY48" fmla="*/ 2302193 h 4343400"/>
                <a:gd name="connsiteX49" fmla="*/ 2259330 w 4343400"/>
                <a:gd name="connsiteY49" fmla="*/ 1803083 h 4343400"/>
                <a:gd name="connsiteX50" fmla="*/ 2259330 w 4343400"/>
                <a:gd name="connsiteY50" fmla="*/ 1698308 h 4343400"/>
                <a:gd name="connsiteX51" fmla="*/ 2518410 w 4343400"/>
                <a:gd name="connsiteY51" fmla="*/ 1439228 h 4343400"/>
                <a:gd name="connsiteX52" fmla="*/ 2540318 w 4343400"/>
                <a:gd name="connsiteY52" fmla="*/ 1439228 h 4343400"/>
                <a:gd name="connsiteX53" fmla="*/ 2978468 w 4343400"/>
                <a:gd name="connsiteY53" fmla="*/ 1684973 h 4343400"/>
                <a:gd name="connsiteX54" fmla="*/ 3416618 w 4343400"/>
                <a:gd name="connsiteY54" fmla="*/ 1439228 h 4343400"/>
                <a:gd name="connsiteX55" fmla="*/ 3438525 w 4343400"/>
                <a:gd name="connsiteY55" fmla="*/ 1439228 h 4343400"/>
                <a:gd name="connsiteX56" fmla="*/ 3697605 w 4343400"/>
                <a:gd name="connsiteY56" fmla="*/ 1698308 h 4343400"/>
                <a:gd name="connsiteX57" fmla="*/ 3697605 w 4343400"/>
                <a:gd name="connsiteY57" fmla="*/ 2245995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343400" h="4343400">
                  <a:moveTo>
                    <a:pt x="2171700" y="0"/>
                  </a:moveTo>
                  <a:cubicBezTo>
                    <a:pt x="972503" y="0"/>
                    <a:pt x="0" y="972503"/>
                    <a:pt x="0" y="2171700"/>
                  </a:cubicBezTo>
                  <a:cubicBezTo>
                    <a:pt x="0" y="3370898"/>
                    <a:pt x="972503" y="4343400"/>
                    <a:pt x="2171700" y="4343400"/>
                  </a:cubicBezTo>
                  <a:cubicBezTo>
                    <a:pt x="3370898" y="4343400"/>
                    <a:pt x="4343400" y="3370898"/>
                    <a:pt x="4343400" y="2171700"/>
                  </a:cubicBezTo>
                  <a:cubicBezTo>
                    <a:pt x="4343400" y="972503"/>
                    <a:pt x="3370898" y="0"/>
                    <a:pt x="2171700" y="0"/>
                  </a:cubicBezTo>
                  <a:close/>
                  <a:moveTo>
                    <a:pt x="2978468" y="714375"/>
                  </a:moveTo>
                  <a:cubicBezTo>
                    <a:pt x="3224213" y="714375"/>
                    <a:pt x="3423285" y="913448"/>
                    <a:pt x="3423285" y="1159193"/>
                  </a:cubicBezTo>
                  <a:cubicBezTo>
                    <a:pt x="3423285" y="1404938"/>
                    <a:pt x="3224213" y="1604010"/>
                    <a:pt x="2978468" y="1604010"/>
                  </a:cubicBezTo>
                  <a:cubicBezTo>
                    <a:pt x="2732723" y="1604010"/>
                    <a:pt x="2533650" y="1404938"/>
                    <a:pt x="2533650" y="1159193"/>
                  </a:cubicBezTo>
                  <a:cubicBezTo>
                    <a:pt x="2533650" y="913448"/>
                    <a:pt x="2732723" y="714375"/>
                    <a:pt x="2978468" y="714375"/>
                  </a:cubicBezTo>
                  <a:close/>
                  <a:moveTo>
                    <a:pt x="2615565" y="2302193"/>
                  </a:moveTo>
                  <a:cubicBezTo>
                    <a:pt x="2615565" y="2547938"/>
                    <a:pt x="2416493" y="2747010"/>
                    <a:pt x="2170748" y="2747010"/>
                  </a:cubicBezTo>
                  <a:cubicBezTo>
                    <a:pt x="1925003" y="2747010"/>
                    <a:pt x="1725930" y="2547938"/>
                    <a:pt x="1725930" y="2302193"/>
                  </a:cubicBezTo>
                  <a:cubicBezTo>
                    <a:pt x="1725930" y="2056448"/>
                    <a:pt x="1925003" y="1857375"/>
                    <a:pt x="2170748" y="1857375"/>
                  </a:cubicBezTo>
                  <a:cubicBezTo>
                    <a:pt x="2416493" y="1857375"/>
                    <a:pt x="2615565" y="2056448"/>
                    <a:pt x="2615565" y="2302193"/>
                  </a:cubicBezTo>
                  <a:close/>
                  <a:moveTo>
                    <a:pt x="1364933" y="714375"/>
                  </a:moveTo>
                  <a:cubicBezTo>
                    <a:pt x="1610678" y="714375"/>
                    <a:pt x="1809750" y="913448"/>
                    <a:pt x="1809750" y="1159193"/>
                  </a:cubicBezTo>
                  <a:cubicBezTo>
                    <a:pt x="1809750" y="1404938"/>
                    <a:pt x="1610678" y="1604010"/>
                    <a:pt x="1364933" y="1604010"/>
                  </a:cubicBezTo>
                  <a:cubicBezTo>
                    <a:pt x="1119188" y="1604010"/>
                    <a:pt x="920115" y="1404938"/>
                    <a:pt x="920115" y="1159193"/>
                  </a:cubicBezTo>
                  <a:cubicBezTo>
                    <a:pt x="920115" y="913448"/>
                    <a:pt x="1119188" y="714375"/>
                    <a:pt x="1364933" y="714375"/>
                  </a:cubicBezTo>
                  <a:close/>
                  <a:moveTo>
                    <a:pt x="646748" y="2245995"/>
                  </a:moveTo>
                  <a:lnTo>
                    <a:pt x="646748" y="1698308"/>
                  </a:lnTo>
                  <a:cubicBezTo>
                    <a:pt x="646748" y="1556385"/>
                    <a:pt x="762953" y="1439228"/>
                    <a:pt x="905828" y="1439228"/>
                  </a:cubicBezTo>
                  <a:lnTo>
                    <a:pt x="927735" y="1439228"/>
                  </a:lnTo>
                  <a:cubicBezTo>
                    <a:pt x="1018222" y="1586865"/>
                    <a:pt x="1180148" y="1684973"/>
                    <a:pt x="1365885" y="1684973"/>
                  </a:cubicBezTo>
                  <a:cubicBezTo>
                    <a:pt x="1551623" y="1684973"/>
                    <a:pt x="1713548" y="1586865"/>
                    <a:pt x="1804035" y="1439228"/>
                  </a:cubicBezTo>
                  <a:lnTo>
                    <a:pt x="1825943" y="1439228"/>
                  </a:lnTo>
                  <a:cubicBezTo>
                    <a:pt x="1967865" y="1439228"/>
                    <a:pt x="2085023" y="1555433"/>
                    <a:pt x="2085023" y="1698308"/>
                  </a:cubicBezTo>
                  <a:lnTo>
                    <a:pt x="2085023" y="1803083"/>
                  </a:lnTo>
                  <a:cubicBezTo>
                    <a:pt x="1844993" y="1844040"/>
                    <a:pt x="1662113" y="2052638"/>
                    <a:pt x="1662113" y="2302193"/>
                  </a:cubicBezTo>
                  <a:cubicBezTo>
                    <a:pt x="1662113" y="2374583"/>
                    <a:pt x="1677353" y="2443163"/>
                    <a:pt x="1704975" y="2505075"/>
                  </a:cubicBezTo>
                  <a:lnTo>
                    <a:pt x="904875" y="2505075"/>
                  </a:lnTo>
                  <a:cubicBezTo>
                    <a:pt x="762953" y="2505075"/>
                    <a:pt x="646748" y="2388870"/>
                    <a:pt x="646748" y="2245995"/>
                  </a:cubicBezTo>
                  <a:close/>
                  <a:moveTo>
                    <a:pt x="2889885" y="3369945"/>
                  </a:moveTo>
                  <a:cubicBezTo>
                    <a:pt x="2889885" y="3511868"/>
                    <a:pt x="2773680" y="3629025"/>
                    <a:pt x="2630805" y="3629025"/>
                  </a:cubicBezTo>
                  <a:lnTo>
                    <a:pt x="1711643" y="3629025"/>
                  </a:lnTo>
                  <a:cubicBezTo>
                    <a:pt x="1569720" y="3629025"/>
                    <a:pt x="1452563" y="3512820"/>
                    <a:pt x="1452563" y="3369945"/>
                  </a:cubicBezTo>
                  <a:lnTo>
                    <a:pt x="1452563" y="2822258"/>
                  </a:lnTo>
                  <a:cubicBezTo>
                    <a:pt x="1452563" y="2680335"/>
                    <a:pt x="1568768" y="2563178"/>
                    <a:pt x="1711643" y="2563178"/>
                  </a:cubicBezTo>
                  <a:lnTo>
                    <a:pt x="1733550" y="2563178"/>
                  </a:lnTo>
                  <a:cubicBezTo>
                    <a:pt x="1824038" y="2710815"/>
                    <a:pt x="1985963" y="2808923"/>
                    <a:pt x="2171700" y="2808923"/>
                  </a:cubicBezTo>
                  <a:cubicBezTo>
                    <a:pt x="2357438" y="2808923"/>
                    <a:pt x="2519363" y="2710815"/>
                    <a:pt x="2609850" y="2563178"/>
                  </a:cubicBezTo>
                  <a:lnTo>
                    <a:pt x="2631758" y="2563178"/>
                  </a:lnTo>
                  <a:cubicBezTo>
                    <a:pt x="2773680" y="2563178"/>
                    <a:pt x="2890838" y="2679383"/>
                    <a:pt x="2890838" y="2822258"/>
                  </a:cubicBezTo>
                  <a:lnTo>
                    <a:pt x="2890838" y="3369945"/>
                  </a:lnTo>
                  <a:close/>
                  <a:moveTo>
                    <a:pt x="3696653" y="2245995"/>
                  </a:moveTo>
                  <a:cubicBezTo>
                    <a:pt x="3696653" y="2387918"/>
                    <a:pt x="3580448" y="2505075"/>
                    <a:pt x="3437573" y="2505075"/>
                  </a:cubicBezTo>
                  <a:lnTo>
                    <a:pt x="2639378" y="2505075"/>
                  </a:lnTo>
                  <a:cubicBezTo>
                    <a:pt x="2667000" y="2443163"/>
                    <a:pt x="2682240" y="2374583"/>
                    <a:pt x="2682240" y="2302193"/>
                  </a:cubicBezTo>
                  <a:cubicBezTo>
                    <a:pt x="2682240" y="2051685"/>
                    <a:pt x="2499360" y="1844040"/>
                    <a:pt x="2259330" y="1803083"/>
                  </a:cubicBezTo>
                  <a:lnTo>
                    <a:pt x="2259330" y="1698308"/>
                  </a:lnTo>
                  <a:cubicBezTo>
                    <a:pt x="2259330" y="1556385"/>
                    <a:pt x="2375535" y="1439228"/>
                    <a:pt x="2518410" y="1439228"/>
                  </a:cubicBezTo>
                  <a:lnTo>
                    <a:pt x="2540318" y="1439228"/>
                  </a:lnTo>
                  <a:cubicBezTo>
                    <a:pt x="2630805" y="1586865"/>
                    <a:pt x="2792730" y="1684973"/>
                    <a:pt x="2978468" y="1684973"/>
                  </a:cubicBezTo>
                  <a:cubicBezTo>
                    <a:pt x="3164205" y="1684973"/>
                    <a:pt x="3326130" y="1586865"/>
                    <a:pt x="3416618" y="1439228"/>
                  </a:cubicBezTo>
                  <a:lnTo>
                    <a:pt x="3438525" y="1439228"/>
                  </a:lnTo>
                  <a:cubicBezTo>
                    <a:pt x="3580448" y="1439228"/>
                    <a:pt x="3697605" y="1555433"/>
                    <a:pt x="3697605" y="1698308"/>
                  </a:cubicBezTo>
                  <a:lnTo>
                    <a:pt x="3697605" y="2245995"/>
                  </a:lnTo>
                  <a:close/>
                </a:path>
              </a:pathLst>
            </a:custGeom>
            <a:solidFill>
              <a:srgbClr val="407C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F6EE17-9F03-473C-962A-629AEB1576E1}"/>
                </a:ext>
              </a:extLst>
            </p:cNvPr>
            <p:cNvSpPr/>
            <p:nvPr/>
          </p:nvSpPr>
          <p:spPr>
            <a:xfrm>
              <a:off x="2350129" y="1203217"/>
              <a:ext cx="12958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Developer Portal 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9A1006D-3350-4F19-B090-FA2F663A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4746" y="1211784"/>
              <a:ext cx="259103" cy="25910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28C806-D5EB-4906-B446-C63EA1AF87E2}"/>
                </a:ext>
              </a:extLst>
            </p:cNvPr>
            <p:cNvSpPr/>
            <p:nvPr/>
          </p:nvSpPr>
          <p:spPr>
            <a:xfrm>
              <a:off x="2366412" y="1873061"/>
              <a:ext cx="1256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Developer Blogs 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EF6D6C-EDD7-49FA-84CF-2FBE266C7C53}"/>
                </a:ext>
              </a:extLst>
            </p:cNvPr>
            <p:cNvGrpSpPr/>
            <p:nvPr/>
          </p:nvGrpSpPr>
          <p:grpSpPr>
            <a:xfrm>
              <a:off x="2058941" y="1894870"/>
              <a:ext cx="230712" cy="230712"/>
              <a:chOff x="2066883" y="1926712"/>
              <a:chExt cx="230712" cy="23071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E3181A-98C0-48DC-B81E-4299BFAEA3A1}"/>
                  </a:ext>
                </a:extLst>
              </p:cNvPr>
              <p:cNvSpPr/>
              <p:nvPr/>
            </p:nvSpPr>
            <p:spPr>
              <a:xfrm>
                <a:off x="2066883" y="1926712"/>
                <a:ext cx="230712" cy="230712"/>
              </a:xfrm>
              <a:prstGeom prst="ellipse">
                <a:avLst/>
              </a:prstGeom>
              <a:solidFill>
                <a:srgbClr val="407C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rgbClr val="407CA0"/>
                  </a:solidFill>
                </a:endParaRP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36F77D7-1852-459E-8055-6E3D46366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109397" y="1962455"/>
                <a:ext cx="160164" cy="160164"/>
              </a:xfrm>
              <a:prstGeom prst="rect">
                <a:avLst/>
              </a:prstGeom>
            </p:spPr>
          </p:pic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D75D0A-E423-41CF-9CAE-73F684CE8BFC}"/>
                </a:ext>
              </a:extLst>
            </p:cNvPr>
            <p:cNvSpPr/>
            <p:nvPr/>
          </p:nvSpPr>
          <p:spPr>
            <a:xfrm>
              <a:off x="2189479" y="3025524"/>
              <a:ext cx="15822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407CA0"/>
                  </a:solidFill>
                </a:rPr>
                <a:t>We love developers… </a:t>
              </a: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F811F8AB-8F71-4E12-856C-D5666797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66867" y="2581570"/>
              <a:ext cx="461665" cy="461665"/>
            </a:xfrm>
            <a:prstGeom prst="rect">
              <a:avLst/>
            </a:prstGeom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124343-5858-4445-BD2C-37659C960229}"/>
              </a:ext>
            </a:extLst>
          </p:cNvPr>
          <p:cNvGrpSpPr/>
          <p:nvPr/>
        </p:nvGrpSpPr>
        <p:grpSpPr>
          <a:xfrm>
            <a:off x="4271742" y="1112725"/>
            <a:ext cx="1911761" cy="1812507"/>
            <a:chOff x="4212234" y="1112725"/>
            <a:chExt cx="1911761" cy="18125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E93C40F-FA1F-4EFB-8599-366A1260E437}"/>
                </a:ext>
              </a:extLst>
            </p:cNvPr>
            <p:cNvSpPr/>
            <p:nvPr/>
          </p:nvSpPr>
          <p:spPr>
            <a:xfrm>
              <a:off x="4212234" y="1112725"/>
              <a:ext cx="1911761" cy="1391262"/>
            </a:xfrm>
            <a:prstGeom prst="rect">
              <a:avLst/>
            </a:prstGeom>
            <a:solidFill>
              <a:srgbClr val="EB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67ED6-6D66-4796-81E5-20EF43723093}"/>
                </a:ext>
              </a:extLst>
            </p:cNvPr>
            <p:cNvSpPr/>
            <p:nvPr/>
          </p:nvSpPr>
          <p:spPr>
            <a:xfrm>
              <a:off x="4645894" y="1535430"/>
              <a:ext cx="976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App Builder </a:t>
              </a:r>
            </a:p>
          </p:txBody>
        </p:sp>
        <p:sp>
          <p:nvSpPr>
            <p:cNvPr id="82" name="Graphic 80">
              <a:extLst>
                <a:ext uri="{FF2B5EF4-FFF2-40B4-BE49-F238E27FC236}">
                  <a16:creationId xmlns:a16="http://schemas.microsoft.com/office/drawing/2014/main" id="{6196FC28-B9B8-4686-92B3-13D3C8A3CE5D}"/>
                </a:ext>
              </a:extLst>
            </p:cNvPr>
            <p:cNvSpPr/>
            <p:nvPr/>
          </p:nvSpPr>
          <p:spPr>
            <a:xfrm>
              <a:off x="4348131" y="1629384"/>
              <a:ext cx="317557" cy="154735"/>
            </a:xfrm>
            <a:custGeom>
              <a:avLst/>
              <a:gdLst>
                <a:gd name="connsiteX0" fmla="*/ 0 w 243564"/>
                <a:gd name="connsiteY0" fmla="*/ 0 h 121066"/>
                <a:gd name="connsiteX1" fmla="*/ 243565 w 243564"/>
                <a:gd name="connsiteY1" fmla="*/ 0 h 121066"/>
                <a:gd name="connsiteX2" fmla="*/ 243565 w 243564"/>
                <a:gd name="connsiteY2" fmla="*/ 103743 h 121066"/>
                <a:gd name="connsiteX3" fmla="*/ 121782 w 243564"/>
                <a:gd name="connsiteY3" fmla="*/ 103743 h 121066"/>
                <a:gd name="connsiteX4" fmla="*/ 121782 w 243564"/>
                <a:gd name="connsiteY4" fmla="*/ 121066 h 121066"/>
                <a:gd name="connsiteX5" fmla="*/ 67665 w 243564"/>
                <a:gd name="connsiteY5" fmla="*/ 121066 h 121066"/>
                <a:gd name="connsiteX6" fmla="*/ 67665 w 243564"/>
                <a:gd name="connsiteY6" fmla="*/ 103743 h 121066"/>
                <a:gd name="connsiteX7" fmla="*/ 0 w 243564"/>
                <a:gd name="connsiteY7" fmla="*/ 103743 h 121066"/>
                <a:gd name="connsiteX8" fmla="*/ 13548 w 243564"/>
                <a:gd name="connsiteY8" fmla="*/ 86517 h 121066"/>
                <a:gd name="connsiteX9" fmla="*/ 40569 w 243564"/>
                <a:gd name="connsiteY9" fmla="*/ 86517 h 121066"/>
                <a:gd name="connsiteX10" fmla="*/ 40569 w 243564"/>
                <a:gd name="connsiteY10" fmla="*/ 34549 h 121066"/>
                <a:gd name="connsiteX11" fmla="*/ 54117 w 243564"/>
                <a:gd name="connsiteY11" fmla="*/ 34549 h 121066"/>
                <a:gd name="connsiteX12" fmla="*/ 54117 w 243564"/>
                <a:gd name="connsiteY12" fmla="*/ 86517 h 121066"/>
                <a:gd name="connsiteX13" fmla="*/ 67665 w 243564"/>
                <a:gd name="connsiteY13" fmla="*/ 86517 h 121066"/>
                <a:gd name="connsiteX14" fmla="*/ 67665 w 243564"/>
                <a:gd name="connsiteY14" fmla="*/ 17323 h 121066"/>
                <a:gd name="connsiteX15" fmla="*/ 13548 w 243564"/>
                <a:gd name="connsiteY15" fmla="*/ 17323 h 121066"/>
                <a:gd name="connsiteX16" fmla="*/ 81214 w 243564"/>
                <a:gd name="connsiteY16" fmla="*/ 17323 h 121066"/>
                <a:gd name="connsiteX17" fmla="*/ 81214 w 243564"/>
                <a:gd name="connsiteY17" fmla="*/ 103743 h 121066"/>
                <a:gd name="connsiteX18" fmla="*/ 108234 w 243564"/>
                <a:gd name="connsiteY18" fmla="*/ 103743 h 121066"/>
                <a:gd name="connsiteX19" fmla="*/ 108234 w 243564"/>
                <a:gd name="connsiteY19" fmla="*/ 86517 h 121066"/>
                <a:gd name="connsiteX20" fmla="*/ 135331 w 243564"/>
                <a:gd name="connsiteY20" fmla="*/ 86517 h 121066"/>
                <a:gd name="connsiteX21" fmla="*/ 135331 w 243564"/>
                <a:gd name="connsiteY21" fmla="*/ 17323 h 121066"/>
                <a:gd name="connsiteX22" fmla="*/ 108234 w 243564"/>
                <a:gd name="connsiteY22" fmla="*/ 34549 h 121066"/>
                <a:gd name="connsiteX23" fmla="*/ 121782 w 243564"/>
                <a:gd name="connsiteY23" fmla="*/ 34549 h 121066"/>
                <a:gd name="connsiteX24" fmla="*/ 121782 w 243564"/>
                <a:gd name="connsiteY24" fmla="*/ 69195 h 121066"/>
                <a:gd name="connsiteX25" fmla="*/ 108234 w 243564"/>
                <a:gd name="connsiteY25" fmla="*/ 69195 h 121066"/>
                <a:gd name="connsiteX26" fmla="*/ 148879 w 243564"/>
                <a:gd name="connsiteY26" fmla="*/ 17323 h 121066"/>
                <a:gd name="connsiteX27" fmla="*/ 148879 w 243564"/>
                <a:gd name="connsiteY27" fmla="*/ 86517 h 121066"/>
                <a:gd name="connsiteX28" fmla="*/ 175899 w 243564"/>
                <a:gd name="connsiteY28" fmla="*/ 86517 h 121066"/>
                <a:gd name="connsiteX29" fmla="*/ 175899 w 243564"/>
                <a:gd name="connsiteY29" fmla="*/ 34549 h 121066"/>
                <a:gd name="connsiteX30" fmla="*/ 189448 w 243564"/>
                <a:gd name="connsiteY30" fmla="*/ 34549 h 121066"/>
                <a:gd name="connsiteX31" fmla="*/ 189448 w 243564"/>
                <a:gd name="connsiteY31" fmla="*/ 86517 h 121066"/>
                <a:gd name="connsiteX32" fmla="*/ 202996 w 243564"/>
                <a:gd name="connsiteY32" fmla="*/ 86517 h 121066"/>
                <a:gd name="connsiteX33" fmla="*/ 202996 w 243564"/>
                <a:gd name="connsiteY33" fmla="*/ 34549 h 121066"/>
                <a:gd name="connsiteX34" fmla="*/ 216468 w 243564"/>
                <a:gd name="connsiteY34" fmla="*/ 34549 h 121066"/>
                <a:gd name="connsiteX35" fmla="*/ 216468 w 243564"/>
                <a:gd name="connsiteY35" fmla="*/ 86517 h 121066"/>
                <a:gd name="connsiteX36" fmla="*/ 230017 w 243564"/>
                <a:gd name="connsiteY36" fmla="*/ 86517 h 121066"/>
                <a:gd name="connsiteX37" fmla="*/ 230017 w 243564"/>
                <a:gd name="connsiteY37" fmla="*/ 17323 h 12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564" h="121066">
                  <a:moveTo>
                    <a:pt x="0" y="0"/>
                  </a:moveTo>
                  <a:lnTo>
                    <a:pt x="243565" y="0"/>
                  </a:lnTo>
                  <a:lnTo>
                    <a:pt x="243565" y="103743"/>
                  </a:lnTo>
                  <a:lnTo>
                    <a:pt x="121782" y="103743"/>
                  </a:lnTo>
                  <a:lnTo>
                    <a:pt x="121782" y="121066"/>
                  </a:lnTo>
                  <a:lnTo>
                    <a:pt x="67665" y="121066"/>
                  </a:lnTo>
                  <a:lnTo>
                    <a:pt x="67665" y="103743"/>
                  </a:lnTo>
                  <a:lnTo>
                    <a:pt x="0" y="103743"/>
                  </a:lnTo>
                  <a:close/>
                  <a:moveTo>
                    <a:pt x="13548" y="86517"/>
                  </a:moveTo>
                  <a:lnTo>
                    <a:pt x="40569" y="86517"/>
                  </a:lnTo>
                  <a:lnTo>
                    <a:pt x="40569" y="34549"/>
                  </a:lnTo>
                  <a:lnTo>
                    <a:pt x="54117" y="34549"/>
                  </a:lnTo>
                  <a:lnTo>
                    <a:pt x="54117" y="86517"/>
                  </a:lnTo>
                  <a:lnTo>
                    <a:pt x="67665" y="86517"/>
                  </a:lnTo>
                  <a:lnTo>
                    <a:pt x="67665" y="17323"/>
                  </a:lnTo>
                  <a:lnTo>
                    <a:pt x="13548" y="17323"/>
                  </a:lnTo>
                  <a:close/>
                  <a:moveTo>
                    <a:pt x="81214" y="17323"/>
                  </a:moveTo>
                  <a:lnTo>
                    <a:pt x="81214" y="103743"/>
                  </a:lnTo>
                  <a:lnTo>
                    <a:pt x="108234" y="103743"/>
                  </a:lnTo>
                  <a:lnTo>
                    <a:pt x="108234" y="86517"/>
                  </a:lnTo>
                  <a:lnTo>
                    <a:pt x="135331" y="86517"/>
                  </a:lnTo>
                  <a:lnTo>
                    <a:pt x="135331" y="17323"/>
                  </a:lnTo>
                  <a:close/>
                  <a:moveTo>
                    <a:pt x="108234" y="34549"/>
                  </a:moveTo>
                  <a:lnTo>
                    <a:pt x="121782" y="34549"/>
                  </a:lnTo>
                  <a:lnTo>
                    <a:pt x="121782" y="69195"/>
                  </a:lnTo>
                  <a:lnTo>
                    <a:pt x="108234" y="69195"/>
                  </a:lnTo>
                  <a:close/>
                  <a:moveTo>
                    <a:pt x="148879" y="17323"/>
                  </a:moveTo>
                  <a:lnTo>
                    <a:pt x="148879" y="86517"/>
                  </a:lnTo>
                  <a:lnTo>
                    <a:pt x="175899" y="86517"/>
                  </a:lnTo>
                  <a:lnTo>
                    <a:pt x="175899" y="34549"/>
                  </a:lnTo>
                  <a:lnTo>
                    <a:pt x="189448" y="34549"/>
                  </a:lnTo>
                  <a:lnTo>
                    <a:pt x="189448" y="86517"/>
                  </a:lnTo>
                  <a:lnTo>
                    <a:pt x="202996" y="86517"/>
                  </a:lnTo>
                  <a:lnTo>
                    <a:pt x="202996" y="34549"/>
                  </a:lnTo>
                  <a:lnTo>
                    <a:pt x="216468" y="34549"/>
                  </a:lnTo>
                  <a:lnTo>
                    <a:pt x="216468" y="86517"/>
                  </a:lnTo>
                  <a:lnTo>
                    <a:pt x="230017" y="86517"/>
                  </a:lnTo>
                  <a:lnTo>
                    <a:pt x="230017" y="17323"/>
                  </a:lnTo>
                  <a:close/>
                </a:path>
              </a:pathLst>
            </a:custGeom>
            <a:solidFill>
              <a:srgbClr val="407CA0"/>
            </a:solidFill>
            <a:ln w="7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b="1">
                <a:solidFill>
                  <a:srgbClr val="407CA0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D319738-1A33-493A-BC19-0767EA8D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45576" y="1193417"/>
              <a:ext cx="295836" cy="295836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7F65776-F5E9-4BFD-8A8A-612417799905}"/>
                </a:ext>
              </a:extLst>
            </p:cNvPr>
            <p:cNvSpPr/>
            <p:nvPr/>
          </p:nvSpPr>
          <p:spPr>
            <a:xfrm>
              <a:off x="4627132" y="1203217"/>
              <a:ext cx="1390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Integration Builder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82C3AF-DE63-4CA0-A336-C4529DEBD756}"/>
                </a:ext>
              </a:extLst>
            </p:cNvPr>
            <p:cNvSpPr/>
            <p:nvPr/>
          </p:nvSpPr>
          <p:spPr>
            <a:xfrm>
              <a:off x="4661970" y="1867643"/>
              <a:ext cx="9332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API Builder </a:t>
              </a:r>
            </a:p>
          </p:txBody>
        </p:sp>
        <p:sp>
          <p:nvSpPr>
            <p:cNvPr id="97" name="Graphic 80">
              <a:extLst>
                <a:ext uri="{FF2B5EF4-FFF2-40B4-BE49-F238E27FC236}">
                  <a16:creationId xmlns:a16="http://schemas.microsoft.com/office/drawing/2014/main" id="{5254A09F-7613-4D85-AFC4-2D488240DAF0}"/>
                </a:ext>
              </a:extLst>
            </p:cNvPr>
            <p:cNvSpPr/>
            <p:nvPr/>
          </p:nvSpPr>
          <p:spPr>
            <a:xfrm>
              <a:off x="4348389" y="1956759"/>
              <a:ext cx="317557" cy="153203"/>
            </a:xfrm>
            <a:custGeom>
              <a:avLst/>
              <a:gdLst>
                <a:gd name="connsiteX0" fmla="*/ 0 w 243564"/>
                <a:gd name="connsiteY0" fmla="*/ 0 h 121066"/>
                <a:gd name="connsiteX1" fmla="*/ 243565 w 243564"/>
                <a:gd name="connsiteY1" fmla="*/ 0 h 121066"/>
                <a:gd name="connsiteX2" fmla="*/ 243565 w 243564"/>
                <a:gd name="connsiteY2" fmla="*/ 103743 h 121066"/>
                <a:gd name="connsiteX3" fmla="*/ 121782 w 243564"/>
                <a:gd name="connsiteY3" fmla="*/ 103743 h 121066"/>
                <a:gd name="connsiteX4" fmla="*/ 121782 w 243564"/>
                <a:gd name="connsiteY4" fmla="*/ 121066 h 121066"/>
                <a:gd name="connsiteX5" fmla="*/ 67665 w 243564"/>
                <a:gd name="connsiteY5" fmla="*/ 121066 h 121066"/>
                <a:gd name="connsiteX6" fmla="*/ 67665 w 243564"/>
                <a:gd name="connsiteY6" fmla="*/ 103743 h 121066"/>
                <a:gd name="connsiteX7" fmla="*/ 0 w 243564"/>
                <a:gd name="connsiteY7" fmla="*/ 103743 h 121066"/>
                <a:gd name="connsiteX8" fmla="*/ 13548 w 243564"/>
                <a:gd name="connsiteY8" fmla="*/ 86517 h 121066"/>
                <a:gd name="connsiteX9" fmla="*/ 40569 w 243564"/>
                <a:gd name="connsiteY9" fmla="*/ 86517 h 121066"/>
                <a:gd name="connsiteX10" fmla="*/ 40569 w 243564"/>
                <a:gd name="connsiteY10" fmla="*/ 34549 h 121066"/>
                <a:gd name="connsiteX11" fmla="*/ 54117 w 243564"/>
                <a:gd name="connsiteY11" fmla="*/ 34549 h 121066"/>
                <a:gd name="connsiteX12" fmla="*/ 54117 w 243564"/>
                <a:gd name="connsiteY12" fmla="*/ 86517 h 121066"/>
                <a:gd name="connsiteX13" fmla="*/ 67665 w 243564"/>
                <a:gd name="connsiteY13" fmla="*/ 86517 h 121066"/>
                <a:gd name="connsiteX14" fmla="*/ 67665 w 243564"/>
                <a:gd name="connsiteY14" fmla="*/ 17323 h 121066"/>
                <a:gd name="connsiteX15" fmla="*/ 13548 w 243564"/>
                <a:gd name="connsiteY15" fmla="*/ 17323 h 121066"/>
                <a:gd name="connsiteX16" fmla="*/ 81214 w 243564"/>
                <a:gd name="connsiteY16" fmla="*/ 17323 h 121066"/>
                <a:gd name="connsiteX17" fmla="*/ 81214 w 243564"/>
                <a:gd name="connsiteY17" fmla="*/ 103743 h 121066"/>
                <a:gd name="connsiteX18" fmla="*/ 108234 w 243564"/>
                <a:gd name="connsiteY18" fmla="*/ 103743 h 121066"/>
                <a:gd name="connsiteX19" fmla="*/ 108234 w 243564"/>
                <a:gd name="connsiteY19" fmla="*/ 86517 h 121066"/>
                <a:gd name="connsiteX20" fmla="*/ 135331 w 243564"/>
                <a:gd name="connsiteY20" fmla="*/ 86517 h 121066"/>
                <a:gd name="connsiteX21" fmla="*/ 135331 w 243564"/>
                <a:gd name="connsiteY21" fmla="*/ 17323 h 121066"/>
                <a:gd name="connsiteX22" fmla="*/ 108234 w 243564"/>
                <a:gd name="connsiteY22" fmla="*/ 34549 h 121066"/>
                <a:gd name="connsiteX23" fmla="*/ 121782 w 243564"/>
                <a:gd name="connsiteY23" fmla="*/ 34549 h 121066"/>
                <a:gd name="connsiteX24" fmla="*/ 121782 w 243564"/>
                <a:gd name="connsiteY24" fmla="*/ 69195 h 121066"/>
                <a:gd name="connsiteX25" fmla="*/ 108234 w 243564"/>
                <a:gd name="connsiteY25" fmla="*/ 69195 h 121066"/>
                <a:gd name="connsiteX26" fmla="*/ 148879 w 243564"/>
                <a:gd name="connsiteY26" fmla="*/ 17323 h 121066"/>
                <a:gd name="connsiteX27" fmla="*/ 148879 w 243564"/>
                <a:gd name="connsiteY27" fmla="*/ 86517 h 121066"/>
                <a:gd name="connsiteX28" fmla="*/ 175899 w 243564"/>
                <a:gd name="connsiteY28" fmla="*/ 86517 h 121066"/>
                <a:gd name="connsiteX29" fmla="*/ 175899 w 243564"/>
                <a:gd name="connsiteY29" fmla="*/ 34549 h 121066"/>
                <a:gd name="connsiteX30" fmla="*/ 189448 w 243564"/>
                <a:gd name="connsiteY30" fmla="*/ 34549 h 121066"/>
                <a:gd name="connsiteX31" fmla="*/ 189448 w 243564"/>
                <a:gd name="connsiteY31" fmla="*/ 86517 h 121066"/>
                <a:gd name="connsiteX32" fmla="*/ 202996 w 243564"/>
                <a:gd name="connsiteY32" fmla="*/ 86517 h 121066"/>
                <a:gd name="connsiteX33" fmla="*/ 202996 w 243564"/>
                <a:gd name="connsiteY33" fmla="*/ 34549 h 121066"/>
                <a:gd name="connsiteX34" fmla="*/ 216468 w 243564"/>
                <a:gd name="connsiteY34" fmla="*/ 34549 h 121066"/>
                <a:gd name="connsiteX35" fmla="*/ 216468 w 243564"/>
                <a:gd name="connsiteY35" fmla="*/ 86517 h 121066"/>
                <a:gd name="connsiteX36" fmla="*/ 230017 w 243564"/>
                <a:gd name="connsiteY36" fmla="*/ 86517 h 121066"/>
                <a:gd name="connsiteX37" fmla="*/ 230017 w 243564"/>
                <a:gd name="connsiteY37" fmla="*/ 17323 h 12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564" h="121066">
                  <a:moveTo>
                    <a:pt x="0" y="0"/>
                  </a:moveTo>
                  <a:lnTo>
                    <a:pt x="243565" y="0"/>
                  </a:lnTo>
                  <a:lnTo>
                    <a:pt x="243565" y="103743"/>
                  </a:lnTo>
                  <a:lnTo>
                    <a:pt x="121782" y="103743"/>
                  </a:lnTo>
                  <a:lnTo>
                    <a:pt x="121782" y="121066"/>
                  </a:lnTo>
                  <a:lnTo>
                    <a:pt x="67665" y="121066"/>
                  </a:lnTo>
                  <a:lnTo>
                    <a:pt x="67665" y="103743"/>
                  </a:lnTo>
                  <a:lnTo>
                    <a:pt x="0" y="103743"/>
                  </a:lnTo>
                  <a:close/>
                  <a:moveTo>
                    <a:pt x="13548" y="86517"/>
                  </a:moveTo>
                  <a:lnTo>
                    <a:pt x="40569" y="86517"/>
                  </a:lnTo>
                  <a:lnTo>
                    <a:pt x="40569" y="34549"/>
                  </a:lnTo>
                  <a:lnTo>
                    <a:pt x="54117" y="34549"/>
                  </a:lnTo>
                  <a:lnTo>
                    <a:pt x="54117" y="86517"/>
                  </a:lnTo>
                  <a:lnTo>
                    <a:pt x="67665" y="86517"/>
                  </a:lnTo>
                  <a:lnTo>
                    <a:pt x="67665" y="17323"/>
                  </a:lnTo>
                  <a:lnTo>
                    <a:pt x="13548" y="17323"/>
                  </a:lnTo>
                  <a:close/>
                  <a:moveTo>
                    <a:pt x="81214" y="17323"/>
                  </a:moveTo>
                  <a:lnTo>
                    <a:pt x="81214" y="103743"/>
                  </a:lnTo>
                  <a:lnTo>
                    <a:pt x="108234" y="103743"/>
                  </a:lnTo>
                  <a:lnTo>
                    <a:pt x="108234" y="86517"/>
                  </a:lnTo>
                  <a:lnTo>
                    <a:pt x="135331" y="86517"/>
                  </a:lnTo>
                  <a:lnTo>
                    <a:pt x="135331" y="17323"/>
                  </a:lnTo>
                  <a:close/>
                  <a:moveTo>
                    <a:pt x="108234" y="34549"/>
                  </a:moveTo>
                  <a:lnTo>
                    <a:pt x="121782" y="34549"/>
                  </a:lnTo>
                  <a:lnTo>
                    <a:pt x="121782" y="69195"/>
                  </a:lnTo>
                  <a:lnTo>
                    <a:pt x="108234" y="69195"/>
                  </a:lnTo>
                  <a:close/>
                  <a:moveTo>
                    <a:pt x="148879" y="17323"/>
                  </a:moveTo>
                  <a:lnTo>
                    <a:pt x="148879" y="86517"/>
                  </a:lnTo>
                  <a:lnTo>
                    <a:pt x="175899" y="86517"/>
                  </a:lnTo>
                  <a:lnTo>
                    <a:pt x="175899" y="34549"/>
                  </a:lnTo>
                  <a:lnTo>
                    <a:pt x="189448" y="34549"/>
                  </a:lnTo>
                  <a:lnTo>
                    <a:pt x="189448" y="86517"/>
                  </a:lnTo>
                  <a:lnTo>
                    <a:pt x="202996" y="86517"/>
                  </a:lnTo>
                  <a:lnTo>
                    <a:pt x="202996" y="34549"/>
                  </a:lnTo>
                  <a:lnTo>
                    <a:pt x="216468" y="34549"/>
                  </a:lnTo>
                  <a:lnTo>
                    <a:pt x="216468" y="86517"/>
                  </a:lnTo>
                  <a:lnTo>
                    <a:pt x="230017" y="86517"/>
                  </a:lnTo>
                  <a:lnTo>
                    <a:pt x="230017" y="17323"/>
                  </a:lnTo>
                  <a:close/>
                </a:path>
              </a:pathLst>
            </a:custGeom>
            <a:solidFill>
              <a:srgbClr val="407CA0"/>
            </a:solidFill>
            <a:ln w="7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951497-ED69-4824-973B-7819D2F5FD69}"/>
                </a:ext>
              </a:extLst>
            </p:cNvPr>
            <p:cNvSpPr/>
            <p:nvPr/>
          </p:nvSpPr>
          <p:spPr>
            <a:xfrm>
              <a:off x="4490526" y="2648233"/>
              <a:ext cx="14877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407CA0"/>
                  </a:solidFill>
                </a:rPr>
                <a:t>Create with Axway… </a:t>
              </a:r>
            </a:p>
          </p:txBody>
        </p:sp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FA7C5058-4DC2-4459-BF7C-A752A202D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75263" y="2303177"/>
              <a:ext cx="357702" cy="357702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6ACEF34-3CCF-47B8-9AC5-478B99475AFB}"/>
              </a:ext>
            </a:extLst>
          </p:cNvPr>
          <p:cNvSpPr/>
          <p:nvPr/>
        </p:nvSpPr>
        <p:spPr>
          <a:xfrm>
            <a:off x="6518885" y="1111083"/>
            <a:ext cx="1624611" cy="2070480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22B92-041F-4403-AB84-12824B73A734}"/>
              </a:ext>
            </a:extLst>
          </p:cNvPr>
          <p:cNvSpPr/>
          <p:nvPr/>
        </p:nvSpPr>
        <p:spPr>
          <a:xfrm>
            <a:off x="6887542" y="1203217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Central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01DB4BB8-F034-45EF-9BF0-559C0328EC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16134" y="1197767"/>
            <a:ext cx="287136" cy="2871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3AE34B1-7024-40F8-9470-842EAD66FC2F}"/>
              </a:ext>
            </a:extLst>
          </p:cNvPr>
          <p:cNvSpPr/>
          <p:nvPr/>
        </p:nvSpPr>
        <p:spPr>
          <a:xfrm>
            <a:off x="6887542" y="1867643"/>
            <a:ext cx="1099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Flow Manager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ED87D48-907D-459F-8B39-0BE534D9CC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11784" y="1853010"/>
            <a:ext cx="295836" cy="29583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7846240-41D6-47F0-8522-22B6A7A06275}"/>
              </a:ext>
            </a:extLst>
          </p:cNvPr>
          <p:cNvSpPr/>
          <p:nvPr/>
        </p:nvSpPr>
        <p:spPr>
          <a:xfrm>
            <a:off x="6887542" y="1528006"/>
            <a:ext cx="88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Dashboard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B763E6C-EB12-4E8F-A034-8500E9D30C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11784" y="1514096"/>
            <a:ext cx="295836" cy="29583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6CA1E-541A-4587-88B9-5CA6F9B2FD2D}"/>
              </a:ext>
            </a:extLst>
          </p:cNvPr>
          <p:cNvSpPr/>
          <p:nvPr/>
        </p:nvSpPr>
        <p:spPr>
          <a:xfrm>
            <a:off x="6887542" y="2207982"/>
            <a:ext cx="116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Unified Catalog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9E2DCBCD-5291-464A-9CC6-79D496B47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11784" y="2206996"/>
            <a:ext cx="295836" cy="295836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FEB4971-2159-4C77-9685-C29C0786C20C}"/>
              </a:ext>
            </a:extLst>
          </p:cNvPr>
          <p:cNvSpPr/>
          <p:nvPr/>
        </p:nvSpPr>
        <p:spPr>
          <a:xfrm>
            <a:off x="6721017" y="3301707"/>
            <a:ext cx="1359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Manage &amp; Share…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618BD4-2EA8-4ADB-8123-60CD1F12DD59}"/>
              </a:ext>
            </a:extLst>
          </p:cNvPr>
          <p:cNvSpPr/>
          <p:nvPr/>
        </p:nvSpPr>
        <p:spPr>
          <a:xfrm>
            <a:off x="6887542" y="2563725"/>
            <a:ext cx="862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Syncplicity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0FD8224-DE29-4D64-98A6-FBDAEE4C8D77}"/>
              </a:ext>
            </a:extLst>
          </p:cNvPr>
          <p:cNvGrpSpPr/>
          <p:nvPr/>
        </p:nvGrpSpPr>
        <p:grpSpPr>
          <a:xfrm>
            <a:off x="6626832" y="2619184"/>
            <a:ext cx="254074" cy="212460"/>
            <a:chOff x="6535102" y="2443015"/>
            <a:chExt cx="254074" cy="212460"/>
          </a:xfrm>
        </p:grpSpPr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620C51A2-27FE-481A-8F0E-BE851DB2AA54}"/>
                </a:ext>
              </a:extLst>
            </p:cNvPr>
            <p:cNvSpPr/>
            <p:nvPr/>
          </p:nvSpPr>
          <p:spPr>
            <a:xfrm>
              <a:off x="6629287" y="2443015"/>
              <a:ext cx="159889" cy="120339"/>
            </a:xfrm>
            <a:prstGeom prst="rightArrow">
              <a:avLst/>
            </a:prstGeom>
            <a:noFill/>
            <a:ln w="19050">
              <a:solidFill>
                <a:srgbClr val="407C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407CA0"/>
                  </a:solidFill>
                </a:ln>
                <a:noFill/>
              </a:endParaRPr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43F5D2D3-92EC-4554-83A9-33E509368847}"/>
                </a:ext>
              </a:extLst>
            </p:cNvPr>
            <p:cNvSpPr/>
            <p:nvPr/>
          </p:nvSpPr>
          <p:spPr>
            <a:xfrm flipH="1">
              <a:off x="6535102" y="2535136"/>
              <a:ext cx="152400" cy="120339"/>
            </a:xfrm>
            <a:prstGeom prst="rightArrow">
              <a:avLst/>
            </a:prstGeom>
            <a:noFill/>
            <a:ln w="19050">
              <a:solidFill>
                <a:srgbClr val="407C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407CA0"/>
                  </a:solidFill>
                </a:ln>
                <a:noFill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F441265-F2F3-4429-BE27-718D51F4958F}"/>
              </a:ext>
            </a:extLst>
          </p:cNvPr>
          <p:cNvGrpSpPr/>
          <p:nvPr/>
        </p:nvGrpSpPr>
        <p:grpSpPr>
          <a:xfrm>
            <a:off x="7130596" y="2994825"/>
            <a:ext cx="394898" cy="339957"/>
            <a:chOff x="7130596" y="2881541"/>
            <a:chExt cx="394898" cy="339957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4F67084-64F5-413C-8E54-980238C469DA}"/>
                </a:ext>
              </a:extLst>
            </p:cNvPr>
            <p:cNvSpPr/>
            <p:nvPr/>
          </p:nvSpPr>
          <p:spPr>
            <a:xfrm>
              <a:off x="7130596" y="2934180"/>
              <a:ext cx="394898" cy="287318"/>
            </a:xfrm>
            <a:custGeom>
              <a:avLst/>
              <a:gdLst>
                <a:gd name="connsiteX0" fmla="*/ 3188970 w 3429952"/>
                <a:gd name="connsiteY0" fmla="*/ 2495550 h 2495550"/>
                <a:gd name="connsiteX1" fmla="*/ 240983 w 3429952"/>
                <a:gd name="connsiteY1" fmla="*/ 2495550 h 2495550"/>
                <a:gd name="connsiteX2" fmla="*/ 0 w 3429952"/>
                <a:gd name="connsiteY2" fmla="*/ 2255520 h 2495550"/>
                <a:gd name="connsiteX3" fmla="*/ 0 w 3429952"/>
                <a:gd name="connsiteY3" fmla="*/ 240983 h 2495550"/>
                <a:gd name="connsiteX4" fmla="*/ 240983 w 3429952"/>
                <a:gd name="connsiteY4" fmla="*/ 0 h 2495550"/>
                <a:gd name="connsiteX5" fmla="*/ 3188970 w 3429952"/>
                <a:gd name="connsiteY5" fmla="*/ 0 h 2495550"/>
                <a:gd name="connsiteX6" fmla="*/ 3429953 w 3429952"/>
                <a:gd name="connsiteY6" fmla="*/ 240983 h 2495550"/>
                <a:gd name="connsiteX7" fmla="*/ 3429953 w 3429952"/>
                <a:gd name="connsiteY7" fmla="*/ 2255520 h 2495550"/>
                <a:gd name="connsiteX8" fmla="*/ 3188970 w 3429952"/>
                <a:gd name="connsiteY8" fmla="*/ 2495550 h 2495550"/>
                <a:gd name="connsiteX9" fmla="*/ 240983 w 3429952"/>
                <a:gd name="connsiteY9" fmla="*/ 142875 h 2495550"/>
                <a:gd name="connsiteX10" fmla="*/ 142875 w 3429952"/>
                <a:gd name="connsiteY10" fmla="*/ 240983 h 2495550"/>
                <a:gd name="connsiteX11" fmla="*/ 142875 w 3429952"/>
                <a:gd name="connsiteY11" fmla="*/ 2255520 h 2495550"/>
                <a:gd name="connsiteX12" fmla="*/ 240983 w 3429952"/>
                <a:gd name="connsiteY12" fmla="*/ 2353628 h 2495550"/>
                <a:gd name="connsiteX13" fmla="*/ 3188970 w 3429952"/>
                <a:gd name="connsiteY13" fmla="*/ 2353628 h 2495550"/>
                <a:gd name="connsiteX14" fmla="*/ 3287078 w 3429952"/>
                <a:gd name="connsiteY14" fmla="*/ 2255520 h 2495550"/>
                <a:gd name="connsiteX15" fmla="*/ 3287078 w 3429952"/>
                <a:gd name="connsiteY15" fmla="*/ 240983 h 2495550"/>
                <a:gd name="connsiteX16" fmla="*/ 3188970 w 3429952"/>
                <a:gd name="connsiteY16" fmla="*/ 142875 h 2495550"/>
                <a:gd name="connsiteX17" fmla="*/ 240983 w 3429952"/>
                <a:gd name="connsiteY17" fmla="*/ 142875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9952" h="2495550">
                  <a:moveTo>
                    <a:pt x="3188970" y="2495550"/>
                  </a:moveTo>
                  <a:lnTo>
                    <a:pt x="240983" y="2495550"/>
                  </a:lnTo>
                  <a:cubicBezTo>
                    <a:pt x="107633" y="2495550"/>
                    <a:pt x="0" y="2387918"/>
                    <a:pt x="0" y="2255520"/>
                  </a:cubicBezTo>
                  <a:lnTo>
                    <a:pt x="0" y="240983"/>
                  </a:lnTo>
                  <a:cubicBezTo>
                    <a:pt x="0" y="108585"/>
                    <a:pt x="107633" y="0"/>
                    <a:pt x="240983" y="0"/>
                  </a:cubicBezTo>
                  <a:lnTo>
                    <a:pt x="3188970" y="0"/>
                  </a:lnTo>
                  <a:cubicBezTo>
                    <a:pt x="3321368" y="0"/>
                    <a:pt x="3429953" y="107633"/>
                    <a:pt x="3429953" y="240983"/>
                  </a:cubicBezTo>
                  <a:lnTo>
                    <a:pt x="3429953" y="2255520"/>
                  </a:lnTo>
                  <a:cubicBezTo>
                    <a:pt x="3429000" y="2387918"/>
                    <a:pt x="3321368" y="2495550"/>
                    <a:pt x="3188970" y="2495550"/>
                  </a:cubicBezTo>
                  <a:close/>
                  <a:moveTo>
                    <a:pt x="240983" y="142875"/>
                  </a:moveTo>
                  <a:cubicBezTo>
                    <a:pt x="186690" y="142875"/>
                    <a:pt x="142875" y="186690"/>
                    <a:pt x="142875" y="240983"/>
                  </a:cubicBezTo>
                  <a:lnTo>
                    <a:pt x="142875" y="2255520"/>
                  </a:lnTo>
                  <a:cubicBezTo>
                    <a:pt x="142875" y="2309813"/>
                    <a:pt x="186690" y="2353628"/>
                    <a:pt x="240983" y="2353628"/>
                  </a:cubicBezTo>
                  <a:lnTo>
                    <a:pt x="3188970" y="2353628"/>
                  </a:lnTo>
                  <a:cubicBezTo>
                    <a:pt x="3243263" y="2353628"/>
                    <a:pt x="3287078" y="2309813"/>
                    <a:pt x="3287078" y="2255520"/>
                  </a:cubicBezTo>
                  <a:lnTo>
                    <a:pt x="3287078" y="240983"/>
                  </a:lnTo>
                  <a:cubicBezTo>
                    <a:pt x="3287078" y="186690"/>
                    <a:pt x="3243263" y="142875"/>
                    <a:pt x="3188970" y="142875"/>
                  </a:cubicBezTo>
                  <a:lnTo>
                    <a:pt x="240983" y="142875"/>
                  </a:lnTo>
                  <a:close/>
                </a:path>
              </a:pathLst>
            </a:custGeom>
            <a:solidFill>
              <a:srgbClr val="9DB6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8F3FFE9-2547-414B-80DE-B9D9EA8084EA}"/>
                </a:ext>
              </a:extLst>
            </p:cNvPr>
            <p:cNvSpPr/>
            <p:nvPr/>
          </p:nvSpPr>
          <p:spPr>
            <a:xfrm>
              <a:off x="7261644" y="2881541"/>
              <a:ext cx="132693" cy="69088"/>
            </a:xfrm>
            <a:custGeom>
              <a:avLst/>
              <a:gdLst>
                <a:gd name="connsiteX0" fmla="*/ 1081088 w 1152525"/>
                <a:gd name="connsiteY0" fmla="*/ 600075 h 600075"/>
                <a:gd name="connsiteX1" fmla="*/ 71438 w 1152525"/>
                <a:gd name="connsiteY1" fmla="*/ 600075 h 600075"/>
                <a:gd name="connsiteX2" fmla="*/ 0 w 1152525"/>
                <a:gd name="connsiteY2" fmla="*/ 528638 h 600075"/>
                <a:gd name="connsiteX3" fmla="*/ 0 w 1152525"/>
                <a:gd name="connsiteY3" fmla="*/ 71438 h 600075"/>
                <a:gd name="connsiteX4" fmla="*/ 71438 w 1152525"/>
                <a:gd name="connsiteY4" fmla="*/ 0 h 600075"/>
                <a:gd name="connsiteX5" fmla="*/ 1081088 w 1152525"/>
                <a:gd name="connsiteY5" fmla="*/ 0 h 600075"/>
                <a:gd name="connsiteX6" fmla="*/ 1152525 w 1152525"/>
                <a:gd name="connsiteY6" fmla="*/ 71438 h 600075"/>
                <a:gd name="connsiteX7" fmla="*/ 1152525 w 1152525"/>
                <a:gd name="connsiteY7" fmla="*/ 528638 h 600075"/>
                <a:gd name="connsiteX8" fmla="*/ 1081088 w 1152525"/>
                <a:gd name="connsiteY8" fmla="*/ 600075 h 600075"/>
                <a:gd name="connsiteX9" fmla="*/ 142875 w 1152525"/>
                <a:gd name="connsiteY9" fmla="*/ 457200 h 600075"/>
                <a:gd name="connsiteX10" fmla="*/ 1009650 w 1152525"/>
                <a:gd name="connsiteY10" fmla="*/ 457200 h 600075"/>
                <a:gd name="connsiteX11" fmla="*/ 1009650 w 1152525"/>
                <a:gd name="connsiteY11" fmla="*/ 142875 h 600075"/>
                <a:gd name="connsiteX12" fmla="*/ 142875 w 1152525"/>
                <a:gd name="connsiteY12" fmla="*/ 142875 h 600075"/>
                <a:gd name="connsiteX13" fmla="*/ 142875 w 1152525"/>
                <a:gd name="connsiteY13" fmla="*/ 4572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525" h="600075">
                  <a:moveTo>
                    <a:pt x="1081088" y="600075"/>
                  </a:moveTo>
                  <a:lnTo>
                    <a:pt x="71438" y="600075"/>
                  </a:lnTo>
                  <a:cubicBezTo>
                    <a:pt x="32385" y="600075"/>
                    <a:pt x="0" y="567690"/>
                    <a:pt x="0" y="528638"/>
                  </a:cubicBezTo>
                  <a:lnTo>
                    <a:pt x="0" y="71438"/>
                  </a:lnTo>
                  <a:cubicBezTo>
                    <a:pt x="0" y="32385"/>
                    <a:pt x="32385" y="0"/>
                    <a:pt x="71438" y="0"/>
                  </a:cubicBezTo>
                  <a:lnTo>
                    <a:pt x="1081088" y="0"/>
                  </a:lnTo>
                  <a:cubicBezTo>
                    <a:pt x="1120140" y="0"/>
                    <a:pt x="1152525" y="32385"/>
                    <a:pt x="1152525" y="71438"/>
                  </a:cubicBezTo>
                  <a:lnTo>
                    <a:pt x="1152525" y="528638"/>
                  </a:lnTo>
                  <a:cubicBezTo>
                    <a:pt x="1152525" y="567690"/>
                    <a:pt x="1120140" y="600075"/>
                    <a:pt x="1081088" y="600075"/>
                  </a:cubicBezTo>
                  <a:close/>
                  <a:moveTo>
                    <a:pt x="142875" y="457200"/>
                  </a:moveTo>
                  <a:lnTo>
                    <a:pt x="1009650" y="457200"/>
                  </a:lnTo>
                  <a:lnTo>
                    <a:pt x="1009650" y="142875"/>
                  </a:lnTo>
                  <a:lnTo>
                    <a:pt x="142875" y="142875"/>
                  </a:lnTo>
                  <a:lnTo>
                    <a:pt x="142875" y="457200"/>
                  </a:lnTo>
                  <a:close/>
                </a:path>
              </a:pathLst>
            </a:custGeom>
            <a:solidFill>
              <a:srgbClr val="9DB6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5400EC-3454-4A39-8AAA-8DB7B439C91D}"/>
                </a:ext>
              </a:extLst>
            </p:cNvPr>
            <p:cNvSpPr/>
            <p:nvPr/>
          </p:nvSpPr>
          <p:spPr>
            <a:xfrm>
              <a:off x="7297284" y="3008641"/>
              <a:ext cx="61521" cy="78958"/>
            </a:xfrm>
            <a:custGeom>
              <a:avLst/>
              <a:gdLst>
                <a:gd name="connsiteX0" fmla="*/ 336232 w 534352"/>
                <a:gd name="connsiteY0" fmla="*/ 685800 h 685800"/>
                <a:gd name="connsiteX1" fmla="*/ 198120 w 534352"/>
                <a:gd name="connsiteY1" fmla="*/ 685800 h 685800"/>
                <a:gd name="connsiteX2" fmla="*/ 0 w 534352"/>
                <a:gd name="connsiteY2" fmla="*/ 487680 h 685800"/>
                <a:gd name="connsiteX3" fmla="*/ 0 w 534352"/>
                <a:gd name="connsiteY3" fmla="*/ 198120 h 685800"/>
                <a:gd name="connsiteX4" fmla="*/ 198120 w 534352"/>
                <a:gd name="connsiteY4" fmla="*/ 0 h 685800"/>
                <a:gd name="connsiteX5" fmla="*/ 336232 w 534352"/>
                <a:gd name="connsiteY5" fmla="*/ 0 h 685800"/>
                <a:gd name="connsiteX6" fmla="*/ 534353 w 534352"/>
                <a:gd name="connsiteY6" fmla="*/ 198120 h 685800"/>
                <a:gd name="connsiteX7" fmla="*/ 534353 w 534352"/>
                <a:gd name="connsiteY7" fmla="*/ 487680 h 685800"/>
                <a:gd name="connsiteX8" fmla="*/ 336232 w 534352"/>
                <a:gd name="connsiteY8" fmla="*/ 685800 h 685800"/>
                <a:gd name="connsiteX9" fmla="*/ 198120 w 534352"/>
                <a:gd name="connsiteY9" fmla="*/ 143828 h 685800"/>
                <a:gd name="connsiteX10" fmla="*/ 142875 w 534352"/>
                <a:gd name="connsiteY10" fmla="*/ 199073 h 685800"/>
                <a:gd name="connsiteX11" fmla="*/ 142875 w 534352"/>
                <a:gd name="connsiteY11" fmla="*/ 488633 h 685800"/>
                <a:gd name="connsiteX12" fmla="*/ 198120 w 534352"/>
                <a:gd name="connsiteY12" fmla="*/ 543878 h 685800"/>
                <a:gd name="connsiteX13" fmla="*/ 336232 w 534352"/>
                <a:gd name="connsiteY13" fmla="*/ 543878 h 685800"/>
                <a:gd name="connsiteX14" fmla="*/ 391478 w 534352"/>
                <a:gd name="connsiteY14" fmla="*/ 488633 h 685800"/>
                <a:gd name="connsiteX15" fmla="*/ 391478 w 534352"/>
                <a:gd name="connsiteY15" fmla="*/ 199073 h 685800"/>
                <a:gd name="connsiteX16" fmla="*/ 336232 w 534352"/>
                <a:gd name="connsiteY16" fmla="*/ 143828 h 685800"/>
                <a:gd name="connsiteX17" fmla="*/ 198120 w 534352"/>
                <a:gd name="connsiteY17" fmla="*/ 14382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52" h="685800">
                  <a:moveTo>
                    <a:pt x="336232" y="685800"/>
                  </a:moveTo>
                  <a:lnTo>
                    <a:pt x="198120" y="685800"/>
                  </a:lnTo>
                  <a:cubicBezTo>
                    <a:pt x="89535" y="685800"/>
                    <a:pt x="0" y="597218"/>
                    <a:pt x="0" y="487680"/>
                  </a:cubicBezTo>
                  <a:lnTo>
                    <a:pt x="0" y="198120"/>
                  </a:lnTo>
                  <a:cubicBezTo>
                    <a:pt x="0" y="89535"/>
                    <a:pt x="88583" y="0"/>
                    <a:pt x="198120" y="0"/>
                  </a:cubicBezTo>
                  <a:lnTo>
                    <a:pt x="336232" y="0"/>
                  </a:lnTo>
                  <a:cubicBezTo>
                    <a:pt x="444818" y="0"/>
                    <a:pt x="534353" y="88583"/>
                    <a:pt x="534353" y="198120"/>
                  </a:cubicBezTo>
                  <a:lnTo>
                    <a:pt x="534353" y="487680"/>
                  </a:lnTo>
                  <a:cubicBezTo>
                    <a:pt x="533400" y="597218"/>
                    <a:pt x="444818" y="685800"/>
                    <a:pt x="336232" y="685800"/>
                  </a:cubicBezTo>
                  <a:close/>
                  <a:moveTo>
                    <a:pt x="198120" y="143828"/>
                  </a:moveTo>
                  <a:cubicBezTo>
                    <a:pt x="167640" y="143828"/>
                    <a:pt x="142875" y="168593"/>
                    <a:pt x="142875" y="199073"/>
                  </a:cubicBezTo>
                  <a:lnTo>
                    <a:pt x="142875" y="488633"/>
                  </a:lnTo>
                  <a:cubicBezTo>
                    <a:pt x="142875" y="519113"/>
                    <a:pt x="167640" y="543878"/>
                    <a:pt x="198120" y="543878"/>
                  </a:cubicBezTo>
                  <a:lnTo>
                    <a:pt x="336232" y="543878"/>
                  </a:lnTo>
                  <a:cubicBezTo>
                    <a:pt x="366713" y="543878"/>
                    <a:pt x="391478" y="519113"/>
                    <a:pt x="391478" y="488633"/>
                  </a:cubicBezTo>
                  <a:lnTo>
                    <a:pt x="391478" y="199073"/>
                  </a:lnTo>
                  <a:cubicBezTo>
                    <a:pt x="391478" y="168593"/>
                    <a:pt x="366713" y="143828"/>
                    <a:pt x="336232" y="143828"/>
                  </a:cubicBezTo>
                  <a:lnTo>
                    <a:pt x="198120" y="143828"/>
                  </a:lnTo>
                  <a:close/>
                </a:path>
              </a:pathLst>
            </a:custGeom>
            <a:solidFill>
              <a:srgbClr val="9DB6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7D4F56-A08B-4B0B-BC86-24FB922D55D5}"/>
                </a:ext>
              </a:extLst>
            </p:cNvPr>
            <p:cNvSpPr/>
            <p:nvPr/>
          </p:nvSpPr>
          <p:spPr>
            <a:xfrm>
              <a:off x="7342246" y="3040005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1F1A516-C321-42CF-9414-4C40BD1E3592}"/>
                </a:ext>
              </a:extLst>
            </p:cNvPr>
            <p:cNvSpPr/>
            <p:nvPr/>
          </p:nvSpPr>
          <p:spPr>
            <a:xfrm>
              <a:off x="7130596" y="3040005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6043328-9B0F-4A89-9926-BF670A5730EA}"/>
              </a:ext>
            </a:extLst>
          </p:cNvPr>
          <p:cNvGrpSpPr/>
          <p:nvPr/>
        </p:nvGrpSpPr>
        <p:grpSpPr>
          <a:xfrm>
            <a:off x="8478878" y="1105245"/>
            <a:ext cx="1432572" cy="2125671"/>
            <a:chOff x="8434470" y="1105245"/>
            <a:chExt cx="1432572" cy="212567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7FE302A-9E76-4948-B5DB-DDB5D5084E03}"/>
                </a:ext>
              </a:extLst>
            </p:cNvPr>
            <p:cNvSpPr/>
            <p:nvPr/>
          </p:nvSpPr>
          <p:spPr>
            <a:xfrm>
              <a:off x="8434470" y="1105245"/>
              <a:ext cx="1432572" cy="1694711"/>
            </a:xfrm>
            <a:prstGeom prst="rect">
              <a:avLst/>
            </a:prstGeom>
            <a:solidFill>
              <a:srgbClr val="EB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39C852-CF75-478A-939F-221A84A098FB}"/>
                </a:ext>
              </a:extLst>
            </p:cNvPr>
            <p:cNvSpPr/>
            <p:nvPr/>
          </p:nvSpPr>
          <p:spPr>
            <a:xfrm>
              <a:off x="8476456" y="1203217"/>
              <a:ext cx="11698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Report an issue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F291B0E-CB6E-476A-9AB4-55BDA233B651}"/>
                </a:ext>
              </a:extLst>
            </p:cNvPr>
            <p:cNvSpPr/>
            <p:nvPr/>
          </p:nvSpPr>
          <p:spPr>
            <a:xfrm>
              <a:off x="8492438" y="1528006"/>
              <a:ext cx="1186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Start a free trial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398966E-DF5F-4E03-B76B-19E1D9BA9624}"/>
                </a:ext>
              </a:extLst>
            </p:cNvPr>
            <p:cNvSpPr/>
            <p:nvPr/>
          </p:nvSpPr>
          <p:spPr>
            <a:xfrm>
              <a:off x="8487950" y="1867643"/>
              <a:ext cx="13689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Enroll to a training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BA5B2B-AF29-4309-B480-C10CA63D0E56}"/>
                </a:ext>
              </a:extLst>
            </p:cNvPr>
            <p:cNvSpPr/>
            <p:nvPr/>
          </p:nvSpPr>
          <p:spPr>
            <a:xfrm>
              <a:off x="8487950" y="2207982"/>
              <a:ext cx="1144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Find an add-on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8E5A55-DA66-4DB4-A53A-4A9C4EDF44F6}"/>
                </a:ext>
              </a:extLst>
            </p:cNvPr>
            <p:cNvSpPr/>
            <p:nvPr/>
          </p:nvSpPr>
          <p:spPr>
            <a:xfrm>
              <a:off x="8664417" y="2953917"/>
              <a:ext cx="1170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407CA0"/>
                  </a:solidFill>
                </a:rPr>
                <a:t>More actions… </a:t>
              </a:r>
            </a:p>
          </p:txBody>
        </p:sp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0B77DAE0-6942-441D-A386-68D55DDF1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980161" y="2594543"/>
              <a:ext cx="355053" cy="355053"/>
            </a:xfrm>
            <a:prstGeom prst="rect">
              <a:avLst/>
            </a:prstGeom>
          </p:spPr>
        </p:pic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375E13E-4A7D-40C7-A0D0-8B70C4A66A49}"/>
              </a:ext>
            </a:extLst>
          </p:cNvPr>
          <p:cNvSpPr/>
          <p:nvPr/>
        </p:nvSpPr>
        <p:spPr>
          <a:xfrm>
            <a:off x="10246832" y="1105246"/>
            <a:ext cx="1432572" cy="2323754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44B1E-334C-4803-8DA9-3C4D33CD14DF}"/>
              </a:ext>
            </a:extLst>
          </p:cNvPr>
          <p:cNvSpPr/>
          <p:nvPr/>
        </p:nvSpPr>
        <p:spPr>
          <a:xfrm>
            <a:off x="10293867" y="1203217"/>
            <a:ext cx="1432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AMPLIFY Overview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2FFA3-865B-4CFF-8BC8-59BC71F717B4}"/>
              </a:ext>
            </a:extLst>
          </p:cNvPr>
          <p:cNvSpPr/>
          <p:nvPr/>
        </p:nvSpPr>
        <p:spPr>
          <a:xfrm>
            <a:off x="10322601" y="1528006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Videos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A898E-AFA9-458A-B116-7F96F9E3DEAB}"/>
              </a:ext>
            </a:extLst>
          </p:cNvPr>
          <p:cNvSpPr/>
          <p:nvPr/>
        </p:nvSpPr>
        <p:spPr>
          <a:xfrm>
            <a:off x="10320078" y="1867643"/>
            <a:ext cx="789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Webinars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1E996-64BD-4990-8698-23C741D28CA5}"/>
              </a:ext>
            </a:extLst>
          </p:cNvPr>
          <p:cNvSpPr/>
          <p:nvPr/>
        </p:nvSpPr>
        <p:spPr>
          <a:xfrm>
            <a:off x="10320078" y="2207982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Blogs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521F2-8B64-490C-AA32-0929F24029E2}"/>
              </a:ext>
            </a:extLst>
          </p:cNvPr>
          <p:cNvSpPr/>
          <p:nvPr/>
        </p:nvSpPr>
        <p:spPr>
          <a:xfrm>
            <a:off x="10327708" y="2557436"/>
            <a:ext cx="1040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Asset Library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6EF60-24DE-416C-9238-FD8408B7182C}"/>
              </a:ext>
            </a:extLst>
          </p:cNvPr>
          <p:cNvSpPr/>
          <p:nvPr/>
        </p:nvSpPr>
        <p:spPr>
          <a:xfrm>
            <a:off x="10320078" y="2904564"/>
            <a:ext cx="854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Roadmaps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B5B88-D40B-4A86-9354-5FF55287DF9A}"/>
              </a:ext>
            </a:extLst>
          </p:cNvPr>
          <p:cNvSpPr/>
          <p:nvPr/>
        </p:nvSpPr>
        <p:spPr>
          <a:xfrm>
            <a:off x="10342756" y="3595067"/>
            <a:ext cx="1336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Resources… 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9DA61315-D4EF-4E44-AA4C-8491C37174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37687" y="3247229"/>
            <a:ext cx="332387" cy="3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6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6A9DEDFB-8064-4EB8-82C9-D5CBBED092D5}"/>
              </a:ext>
            </a:extLst>
          </p:cNvPr>
          <p:cNvSpPr/>
          <p:nvPr/>
        </p:nvSpPr>
        <p:spPr>
          <a:xfrm>
            <a:off x="3529344" y="1897174"/>
            <a:ext cx="2061189" cy="1506032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A2690D-AB11-451C-8A42-2E15753490BA}"/>
              </a:ext>
            </a:extLst>
          </p:cNvPr>
          <p:cNvSpPr/>
          <p:nvPr/>
        </p:nvSpPr>
        <p:spPr>
          <a:xfrm>
            <a:off x="3410961" y="1898898"/>
            <a:ext cx="349112" cy="1530102"/>
          </a:xfrm>
          <a:prstGeom prst="rect">
            <a:avLst/>
          </a:prstGeom>
          <a:solidFill>
            <a:srgbClr val="D0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C121F6-C675-4A70-8EAB-41B771F56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922" y="302332"/>
            <a:ext cx="1703472" cy="76260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3181F0-1636-4FCD-8342-E9382CF7ED95}"/>
              </a:ext>
            </a:extLst>
          </p:cNvPr>
          <p:cNvGrpSpPr/>
          <p:nvPr/>
        </p:nvGrpSpPr>
        <p:grpSpPr>
          <a:xfrm>
            <a:off x="2296889" y="536605"/>
            <a:ext cx="2151769" cy="461665"/>
            <a:chOff x="2296890" y="548951"/>
            <a:chExt cx="2151769" cy="46166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359A06-6FCD-4417-984B-6B4DB37C1A7D}"/>
                </a:ext>
              </a:extLst>
            </p:cNvPr>
            <p:cNvSpPr/>
            <p:nvPr/>
          </p:nvSpPr>
          <p:spPr>
            <a:xfrm>
              <a:off x="2296890" y="548951"/>
              <a:ext cx="20598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Support Portal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644F40-E2ED-45A8-8424-41C727013795}"/>
                </a:ext>
              </a:extLst>
            </p:cNvPr>
            <p:cNvGrpSpPr/>
            <p:nvPr/>
          </p:nvGrpSpPr>
          <p:grpSpPr>
            <a:xfrm>
              <a:off x="4281525" y="739575"/>
              <a:ext cx="167134" cy="97069"/>
              <a:chOff x="4490209" y="810358"/>
              <a:chExt cx="103699" cy="60227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2D66752-F3E2-45D5-8D6A-E6D3DD2A6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0209" y="811515"/>
                <a:ext cx="57026" cy="59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348E9F4-FED7-45A4-B251-2A5C10BC7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6882" y="810358"/>
                <a:ext cx="57026" cy="59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BBBB46E-82B3-4FC3-A5F6-15B6D2F390A1}"/>
              </a:ext>
            </a:extLst>
          </p:cNvPr>
          <p:cNvGrpSpPr/>
          <p:nvPr/>
        </p:nvGrpSpPr>
        <p:grpSpPr>
          <a:xfrm>
            <a:off x="3470152" y="2643705"/>
            <a:ext cx="1816195" cy="323165"/>
            <a:chOff x="3514763" y="2072246"/>
            <a:chExt cx="1816195" cy="32316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4A54DC6-A054-4264-8DC5-C73AF589BC91}"/>
                </a:ext>
              </a:extLst>
            </p:cNvPr>
            <p:cNvSpPr/>
            <p:nvPr/>
          </p:nvSpPr>
          <p:spPr>
            <a:xfrm>
              <a:off x="3839459" y="2072246"/>
              <a:ext cx="1491499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Developer Blogs 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21D84E7-6F78-42AC-B463-1B4059775A99}"/>
                </a:ext>
              </a:extLst>
            </p:cNvPr>
            <p:cNvSpPr/>
            <p:nvPr/>
          </p:nvSpPr>
          <p:spPr>
            <a:xfrm>
              <a:off x="3514763" y="2126167"/>
              <a:ext cx="230712" cy="230712"/>
            </a:xfrm>
            <a:prstGeom prst="ellipse">
              <a:avLst/>
            </a:prstGeom>
            <a:solidFill>
              <a:srgbClr val="40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407CA0"/>
                </a:solidFill>
              </a:endParaRP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AFE2D8-81F0-4E12-81E6-8A635DA5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57277" y="2161910"/>
              <a:ext cx="160164" cy="16016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3A4CD4-27A9-41C4-B09F-AB672F62D305}"/>
              </a:ext>
            </a:extLst>
          </p:cNvPr>
          <p:cNvSpPr/>
          <p:nvPr/>
        </p:nvSpPr>
        <p:spPr>
          <a:xfrm>
            <a:off x="3529344" y="2425700"/>
            <a:ext cx="127936" cy="117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FFE5F7-3FB1-49DF-AACB-CEBFE9C0AC47}"/>
              </a:ext>
            </a:extLst>
          </p:cNvPr>
          <p:cNvSpPr/>
          <p:nvPr/>
        </p:nvSpPr>
        <p:spPr>
          <a:xfrm>
            <a:off x="3471654" y="3053509"/>
            <a:ext cx="198961" cy="1989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2156EB-0AE1-443C-8858-2AF6C07F5DE3}"/>
              </a:ext>
            </a:extLst>
          </p:cNvPr>
          <p:cNvGrpSpPr/>
          <p:nvPr/>
        </p:nvGrpSpPr>
        <p:grpSpPr>
          <a:xfrm>
            <a:off x="3450170" y="2979752"/>
            <a:ext cx="1910471" cy="323165"/>
            <a:chOff x="3507103" y="2400711"/>
            <a:chExt cx="1910471" cy="32316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EA3D814-2C34-40E6-A732-994EF88A0B5B}"/>
                </a:ext>
              </a:extLst>
            </p:cNvPr>
            <p:cNvSpPr/>
            <p:nvPr/>
          </p:nvSpPr>
          <p:spPr>
            <a:xfrm>
              <a:off x="3831627" y="2400711"/>
              <a:ext cx="158594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Developer Events </a:t>
              </a:r>
            </a:p>
          </p:txBody>
        </p:sp>
        <p:sp>
          <p:nvSpPr>
            <p:cNvPr id="105" name="Graphic 37">
              <a:extLst>
                <a:ext uri="{FF2B5EF4-FFF2-40B4-BE49-F238E27FC236}">
                  <a16:creationId xmlns:a16="http://schemas.microsoft.com/office/drawing/2014/main" id="{42C1B94C-9865-4D64-86DB-0615381BE6DF}"/>
                </a:ext>
              </a:extLst>
            </p:cNvPr>
            <p:cNvSpPr/>
            <p:nvPr/>
          </p:nvSpPr>
          <p:spPr>
            <a:xfrm>
              <a:off x="3507103" y="2459888"/>
              <a:ext cx="235972" cy="235972"/>
            </a:xfrm>
            <a:custGeom>
              <a:avLst/>
              <a:gdLst>
                <a:gd name="connsiteX0" fmla="*/ 2171700 w 4343400"/>
                <a:gd name="connsiteY0" fmla="*/ 0 h 4343400"/>
                <a:gd name="connsiteX1" fmla="*/ 0 w 4343400"/>
                <a:gd name="connsiteY1" fmla="*/ 2171700 h 4343400"/>
                <a:gd name="connsiteX2" fmla="*/ 2171700 w 4343400"/>
                <a:gd name="connsiteY2" fmla="*/ 4343400 h 4343400"/>
                <a:gd name="connsiteX3" fmla="*/ 4343400 w 4343400"/>
                <a:gd name="connsiteY3" fmla="*/ 2171700 h 4343400"/>
                <a:gd name="connsiteX4" fmla="*/ 2171700 w 4343400"/>
                <a:gd name="connsiteY4" fmla="*/ 0 h 4343400"/>
                <a:gd name="connsiteX5" fmla="*/ 2978468 w 4343400"/>
                <a:gd name="connsiteY5" fmla="*/ 714375 h 4343400"/>
                <a:gd name="connsiteX6" fmla="*/ 3423285 w 4343400"/>
                <a:gd name="connsiteY6" fmla="*/ 1159193 h 4343400"/>
                <a:gd name="connsiteX7" fmla="*/ 2978468 w 4343400"/>
                <a:gd name="connsiteY7" fmla="*/ 1604010 h 4343400"/>
                <a:gd name="connsiteX8" fmla="*/ 2533650 w 4343400"/>
                <a:gd name="connsiteY8" fmla="*/ 1159193 h 4343400"/>
                <a:gd name="connsiteX9" fmla="*/ 2978468 w 4343400"/>
                <a:gd name="connsiteY9" fmla="*/ 714375 h 4343400"/>
                <a:gd name="connsiteX10" fmla="*/ 2615565 w 4343400"/>
                <a:gd name="connsiteY10" fmla="*/ 2302193 h 4343400"/>
                <a:gd name="connsiteX11" fmla="*/ 2170748 w 4343400"/>
                <a:gd name="connsiteY11" fmla="*/ 2747010 h 4343400"/>
                <a:gd name="connsiteX12" fmla="*/ 1725930 w 4343400"/>
                <a:gd name="connsiteY12" fmla="*/ 2302193 h 4343400"/>
                <a:gd name="connsiteX13" fmla="*/ 2170748 w 4343400"/>
                <a:gd name="connsiteY13" fmla="*/ 1857375 h 4343400"/>
                <a:gd name="connsiteX14" fmla="*/ 2615565 w 4343400"/>
                <a:gd name="connsiteY14" fmla="*/ 2302193 h 4343400"/>
                <a:gd name="connsiteX15" fmla="*/ 1364933 w 4343400"/>
                <a:gd name="connsiteY15" fmla="*/ 714375 h 4343400"/>
                <a:gd name="connsiteX16" fmla="*/ 1809750 w 4343400"/>
                <a:gd name="connsiteY16" fmla="*/ 1159193 h 4343400"/>
                <a:gd name="connsiteX17" fmla="*/ 1364933 w 4343400"/>
                <a:gd name="connsiteY17" fmla="*/ 1604010 h 4343400"/>
                <a:gd name="connsiteX18" fmla="*/ 920115 w 4343400"/>
                <a:gd name="connsiteY18" fmla="*/ 1159193 h 4343400"/>
                <a:gd name="connsiteX19" fmla="*/ 1364933 w 4343400"/>
                <a:gd name="connsiteY19" fmla="*/ 714375 h 4343400"/>
                <a:gd name="connsiteX20" fmla="*/ 646748 w 4343400"/>
                <a:gd name="connsiteY20" fmla="*/ 2245995 h 4343400"/>
                <a:gd name="connsiteX21" fmla="*/ 646748 w 4343400"/>
                <a:gd name="connsiteY21" fmla="*/ 1698308 h 4343400"/>
                <a:gd name="connsiteX22" fmla="*/ 905828 w 4343400"/>
                <a:gd name="connsiteY22" fmla="*/ 1439228 h 4343400"/>
                <a:gd name="connsiteX23" fmla="*/ 927735 w 4343400"/>
                <a:gd name="connsiteY23" fmla="*/ 1439228 h 4343400"/>
                <a:gd name="connsiteX24" fmla="*/ 1365885 w 4343400"/>
                <a:gd name="connsiteY24" fmla="*/ 1684973 h 4343400"/>
                <a:gd name="connsiteX25" fmla="*/ 1804035 w 4343400"/>
                <a:gd name="connsiteY25" fmla="*/ 1439228 h 4343400"/>
                <a:gd name="connsiteX26" fmla="*/ 1825943 w 4343400"/>
                <a:gd name="connsiteY26" fmla="*/ 1439228 h 4343400"/>
                <a:gd name="connsiteX27" fmla="*/ 2085023 w 4343400"/>
                <a:gd name="connsiteY27" fmla="*/ 1698308 h 4343400"/>
                <a:gd name="connsiteX28" fmla="*/ 2085023 w 4343400"/>
                <a:gd name="connsiteY28" fmla="*/ 1803083 h 4343400"/>
                <a:gd name="connsiteX29" fmla="*/ 1662113 w 4343400"/>
                <a:gd name="connsiteY29" fmla="*/ 2302193 h 4343400"/>
                <a:gd name="connsiteX30" fmla="*/ 1704975 w 4343400"/>
                <a:gd name="connsiteY30" fmla="*/ 2505075 h 4343400"/>
                <a:gd name="connsiteX31" fmla="*/ 904875 w 4343400"/>
                <a:gd name="connsiteY31" fmla="*/ 2505075 h 4343400"/>
                <a:gd name="connsiteX32" fmla="*/ 646748 w 4343400"/>
                <a:gd name="connsiteY32" fmla="*/ 2245995 h 4343400"/>
                <a:gd name="connsiteX33" fmla="*/ 2889885 w 4343400"/>
                <a:gd name="connsiteY33" fmla="*/ 3369945 h 4343400"/>
                <a:gd name="connsiteX34" fmla="*/ 2630805 w 4343400"/>
                <a:gd name="connsiteY34" fmla="*/ 3629025 h 4343400"/>
                <a:gd name="connsiteX35" fmla="*/ 1711643 w 4343400"/>
                <a:gd name="connsiteY35" fmla="*/ 3629025 h 4343400"/>
                <a:gd name="connsiteX36" fmla="*/ 1452563 w 4343400"/>
                <a:gd name="connsiteY36" fmla="*/ 3369945 h 4343400"/>
                <a:gd name="connsiteX37" fmla="*/ 1452563 w 4343400"/>
                <a:gd name="connsiteY37" fmla="*/ 2822258 h 4343400"/>
                <a:gd name="connsiteX38" fmla="*/ 1711643 w 4343400"/>
                <a:gd name="connsiteY38" fmla="*/ 2563178 h 4343400"/>
                <a:gd name="connsiteX39" fmla="*/ 1733550 w 4343400"/>
                <a:gd name="connsiteY39" fmla="*/ 2563178 h 4343400"/>
                <a:gd name="connsiteX40" fmla="*/ 2171700 w 4343400"/>
                <a:gd name="connsiteY40" fmla="*/ 2808923 h 4343400"/>
                <a:gd name="connsiteX41" fmla="*/ 2609850 w 4343400"/>
                <a:gd name="connsiteY41" fmla="*/ 2563178 h 4343400"/>
                <a:gd name="connsiteX42" fmla="*/ 2631758 w 4343400"/>
                <a:gd name="connsiteY42" fmla="*/ 2563178 h 4343400"/>
                <a:gd name="connsiteX43" fmla="*/ 2890838 w 4343400"/>
                <a:gd name="connsiteY43" fmla="*/ 2822258 h 4343400"/>
                <a:gd name="connsiteX44" fmla="*/ 2890838 w 4343400"/>
                <a:gd name="connsiteY44" fmla="*/ 3369945 h 4343400"/>
                <a:gd name="connsiteX45" fmla="*/ 3696653 w 4343400"/>
                <a:gd name="connsiteY45" fmla="*/ 2245995 h 4343400"/>
                <a:gd name="connsiteX46" fmla="*/ 3437573 w 4343400"/>
                <a:gd name="connsiteY46" fmla="*/ 2505075 h 4343400"/>
                <a:gd name="connsiteX47" fmla="*/ 2639378 w 4343400"/>
                <a:gd name="connsiteY47" fmla="*/ 2505075 h 4343400"/>
                <a:gd name="connsiteX48" fmla="*/ 2682240 w 4343400"/>
                <a:gd name="connsiteY48" fmla="*/ 2302193 h 4343400"/>
                <a:gd name="connsiteX49" fmla="*/ 2259330 w 4343400"/>
                <a:gd name="connsiteY49" fmla="*/ 1803083 h 4343400"/>
                <a:gd name="connsiteX50" fmla="*/ 2259330 w 4343400"/>
                <a:gd name="connsiteY50" fmla="*/ 1698308 h 4343400"/>
                <a:gd name="connsiteX51" fmla="*/ 2518410 w 4343400"/>
                <a:gd name="connsiteY51" fmla="*/ 1439228 h 4343400"/>
                <a:gd name="connsiteX52" fmla="*/ 2540318 w 4343400"/>
                <a:gd name="connsiteY52" fmla="*/ 1439228 h 4343400"/>
                <a:gd name="connsiteX53" fmla="*/ 2978468 w 4343400"/>
                <a:gd name="connsiteY53" fmla="*/ 1684973 h 4343400"/>
                <a:gd name="connsiteX54" fmla="*/ 3416618 w 4343400"/>
                <a:gd name="connsiteY54" fmla="*/ 1439228 h 4343400"/>
                <a:gd name="connsiteX55" fmla="*/ 3438525 w 4343400"/>
                <a:gd name="connsiteY55" fmla="*/ 1439228 h 4343400"/>
                <a:gd name="connsiteX56" fmla="*/ 3697605 w 4343400"/>
                <a:gd name="connsiteY56" fmla="*/ 1698308 h 4343400"/>
                <a:gd name="connsiteX57" fmla="*/ 3697605 w 4343400"/>
                <a:gd name="connsiteY57" fmla="*/ 2245995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343400" h="4343400">
                  <a:moveTo>
                    <a:pt x="2171700" y="0"/>
                  </a:moveTo>
                  <a:cubicBezTo>
                    <a:pt x="972503" y="0"/>
                    <a:pt x="0" y="972503"/>
                    <a:pt x="0" y="2171700"/>
                  </a:cubicBezTo>
                  <a:cubicBezTo>
                    <a:pt x="0" y="3370898"/>
                    <a:pt x="972503" y="4343400"/>
                    <a:pt x="2171700" y="4343400"/>
                  </a:cubicBezTo>
                  <a:cubicBezTo>
                    <a:pt x="3370898" y="4343400"/>
                    <a:pt x="4343400" y="3370898"/>
                    <a:pt x="4343400" y="2171700"/>
                  </a:cubicBezTo>
                  <a:cubicBezTo>
                    <a:pt x="4343400" y="972503"/>
                    <a:pt x="3370898" y="0"/>
                    <a:pt x="2171700" y="0"/>
                  </a:cubicBezTo>
                  <a:close/>
                  <a:moveTo>
                    <a:pt x="2978468" y="714375"/>
                  </a:moveTo>
                  <a:cubicBezTo>
                    <a:pt x="3224213" y="714375"/>
                    <a:pt x="3423285" y="913448"/>
                    <a:pt x="3423285" y="1159193"/>
                  </a:cubicBezTo>
                  <a:cubicBezTo>
                    <a:pt x="3423285" y="1404938"/>
                    <a:pt x="3224213" y="1604010"/>
                    <a:pt x="2978468" y="1604010"/>
                  </a:cubicBezTo>
                  <a:cubicBezTo>
                    <a:pt x="2732723" y="1604010"/>
                    <a:pt x="2533650" y="1404938"/>
                    <a:pt x="2533650" y="1159193"/>
                  </a:cubicBezTo>
                  <a:cubicBezTo>
                    <a:pt x="2533650" y="913448"/>
                    <a:pt x="2732723" y="714375"/>
                    <a:pt x="2978468" y="714375"/>
                  </a:cubicBezTo>
                  <a:close/>
                  <a:moveTo>
                    <a:pt x="2615565" y="2302193"/>
                  </a:moveTo>
                  <a:cubicBezTo>
                    <a:pt x="2615565" y="2547938"/>
                    <a:pt x="2416493" y="2747010"/>
                    <a:pt x="2170748" y="2747010"/>
                  </a:cubicBezTo>
                  <a:cubicBezTo>
                    <a:pt x="1925003" y="2747010"/>
                    <a:pt x="1725930" y="2547938"/>
                    <a:pt x="1725930" y="2302193"/>
                  </a:cubicBezTo>
                  <a:cubicBezTo>
                    <a:pt x="1725930" y="2056448"/>
                    <a:pt x="1925003" y="1857375"/>
                    <a:pt x="2170748" y="1857375"/>
                  </a:cubicBezTo>
                  <a:cubicBezTo>
                    <a:pt x="2416493" y="1857375"/>
                    <a:pt x="2615565" y="2056448"/>
                    <a:pt x="2615565" y="2302193"/>
                  </a:cubicBezTo>
                  <a:close/>
                  <a:moveTo>
                    <a:pt x="1364933" y="714375"/>
                  </a:moveTo>
                  <a:cubicBezTo>
                    <a:pt x="1610678" y="714375"/>
                    <a:pt x="1809750" y="913448"/>
                    <a:pt x="1809750" y="1159193"/>
                  </a:cubicBezTo>
                  <a:cubicBezTo>
                    <a:pt x="1809750" y="1404938"/>
                    <a:pt x="1610678" y="1604010"/>
                    <a:pt x="1364933" y="1604010"/>
                  </a:cubicBezTo>
                  <a:cubicBezTo>
                    <a:pt x="1119188" y="1604010"/>
                    <a:pt x="920115" y="1404938"/>
                    <a:pt x="920115" y="1159193"/>
                  </a:cubicBezTo>
                  <a:cubicBezTo>
                    <a:pt x="920115" y="913448"/>
                    <a:pt x="1119188" y="714375"/>
                    <a:pt x="1364933" y="714375"/>
                  </a:cubicBezTo>
                  <a:close/>
                  <a:moveTo>
                    <a:pt x="646748" y="2245995"/>
                  </a:moveTo>
                  <a:lnTo>
                    <a:pt x="646748" y="1698308"/>
                  </a:lnTo>
                  <a:cubicBezTo>
                    <a:pt x="646748" y="1556385"/>
                    <a:pt x="762953" y="1439228"/>
                    <a:pt x="905828" y="1439228"/>
                  </a:cubicBezTo>
                  <a:lnTo>
                    <a:pt x="927735" y="1439228"/>
                  </a:lnTo>
                  <a:cubicBezTo>
                    <a:pt x="1018222" y="1586865"/>
                    <a:pt x="1180148" y="1684973"/>
                    <a:pt x="1365885" y="1684973"/>
                  </a:cubicBezTo>
                  <a:cubicBezTo>
                    <a:pt x="1551623" y="1684973"/>
                    <a:pt x="1713548" y="1586865"/>
                    <a:pt x="1804035" y="1439228"/>
                  </a:cubicBezTo>
                  <a:lnTo>
                    <a:pt x="1825943" y="1439228"/>
                  </a:lnTo>
                  <a:cubicBezTo>
                    <a:pt x="1967865" y="1439228"/>
                    <a:pt x="2085023" y="1555433"/>
                    <a:pt x="2085023" y="1698308"/>
                  </a:cubicBezTo>
                  <a:lnTo>
                    <a:pt x="2085023" y="1803083"/>
                  </a:lnTo>
                  <a:cubicBezTo>
                    <a:pt x="1844993" y="1844040"/>
                    <a:pt x="1662113" y="2052638"/>
                    <a:pt x="1662113" y="2302193"/>
                  </a:cubicBezTo>
                  <a:cubicBezTo>
                    <a:pt x="1662113" y="2374583"/>
                    <a:pt x="1677353" y="2443163"/>
                    <a:pt x="1704975" y="2505075"/>
                  </a:cubicBezTo>
                  <a:lnTo>
                    <a:pt x="904875" y="2505075"/>
                  </a:lnTo>
                  <a:cubicBezTo>
                    <a:pt x="762953" y="2505075"/>
                    <a:pt x="646748" y="2388870"/>
                    <a:pt x="646748" y="2245995"/>
                  </a:cubicBezTo>
                  <a:close/>
                  <a:moveTo>
                    <a:pt x="2889885" y="3369945"/>
                  </a:moveTo>
                  <a:cubicBezTo>
                    <a:pt x="2889885" y="3511868"/>
                    <a:pt x="2773680" y="3629025"/>
                    <a:pt x="2630805" y="3629025"/>
                  </a:cubicBezTo>
                  <a:lnTo>
                    <a:pt x="1711643" y="3629025"/>
                  </a:lnTo>
                  <a:cubicBezTo>
                    <a:pt x="1569720" y="3629025"/>
                    <a:pt x="1452563" y="3512820"/>
                    <a:pt x="1452563" y="3369945"/>
                  </a:cubicBezTo>
                  <a:lnTo>
                    <a:pt x="1452563" y="2822258"/>
                  </a:lnTo>
                  <a:cubicBezTo>
                    <a:pt x="1452563" y="2680335"/>
                    <a:pt x="1568768" y="2563178"/>
                    <a:pt x="1711643" y="2563178"/>
                  </a:cubicBezTo>
                  <a:lnTo>
                    <a:pt x="1733550" y="2563178"/>
                  </a:lnTo>
                  <a:cubicBezTo>
                    <a:pt x="1824038" y="2710815"/>
                    <a:pt x="1985963" y="2808923"/>
                    <a:pt x="2171700" y="2808923"/>
                  </a:cubicBezTo>
                  <a:cubicBezTo>
                    <a:pt x="2357438" y="2808923"/>
                    <a:pt x="2519363" y="2710815"/>
                    <a:pt x="2609850" y="2563178"/>
                  </a:cubicBezTo>
                  <a:lnTo>
                    <a:pt x="2631758" y="2563178"/>
                  </a:lnTo>
                  <a:cubicBezTo>
                    <a:pt x="2773680" y="2563178"/>
                    <a:pt x="2890838" y="2679383"/>
                    <a:pt x="2890838" y="2822258"/>
                  </a:cubicBezTo>
                  <a:lnTo>
                    <a:pt x="2890838" y="3369945"/>
                  </a:lnTo>
                  <a:close/>
                  <a:moveTo>
                    <a:pt x="3696653" y="2245995"/>
                  </a:moveTo>
                  <a:cubicBezTo>
                    <a:pt x="3696653" y="2387918"/>
                    <a:pt x="3580448" y="2505075"/>
                    <a:pt x="3437573" y="2505075"/>
                  </a:cubicBezTo>
                  <a:lnTo>
                    <a:pt x="2639378" y="2505075"/>
                  </a:lnTo>
                  <a:cubicBezTo>
                    <a:pt x="2667000" y="2443163"/>
                    <a:pt x="2682240" y="2374583"/>
                    <a:pt x="2682240" y="2302193"/>
                  </a:cubicBezTo>
                  <a:cubicBezTo>
                    <a:pt x="2682240" y="2051685"/>
                    <a:pt x="2499360" y="1844040"/>
                    <a:pt x="2259330" y="1803083"/>
                  </a:cubicBezTo>
                  <a:lnTo>
                    <a:pt x="2259330" y="1698308"/>
                  </a:lnTo>
                  <a:cubicBezTo>
                    <a:pt x="2259330" y="1556385"/>
                    <a:pt x="2375535" y="1439228"/>
                    <a:pt x="2518410" y="1439228"/>
                  </a:cubicBezTo>
                  <a:lnTo>
                    <a:pt x="2540318" y="1439228"/>
                  </a:lnTo>
                  <a:cubicBezTo>
                    <a:pt x="2630805" y="1586865"/>
                    <a:pt x="2792730" y="1684973"/>
                    <a:pt x="2978468" y="1684973"/>
                  </a:cubicBezTo>
                  <a:cubicBezTo>
                    <a:pt x="3164205" y="1684973"/>
                    <a:pt x="3326130" y="1586865"/>
                    <a:pt x="3416618" y="1439228"/>
                  </a:cubicBezTo>
                  <a:lnTo>
                    <a:pt x="3438525" y="1439228"/>
                  </a:lnTo>
                  <a:cubicBezTo>
                    <a:pt x="3580448" y="1439228"/>
                    <a:pt x="3697605" y="1555433"/>
                    <a:pt x="3697605" y="1698308"/>
                  </a:cubicBezTo>
                  <a:lnTo>
                    <a:pt x="3697605" y="2245995"/>
                  </a:lnTo>
                  <a:close/>
                </a:path>
              </a:pathLst>
            </a:custGeom>
            <a:solidFill>
              <a:srgbClr val="407C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9C8A30-57DA-4DB6-A2FF-4DDEA3DEDB71}"/>
              </a:ext>
            </a:extLst>
          </p:cNvPr>
          <p:cNvGrpSpPr/>
          <p:nvPr/>
        </p:nvGrpSpPr>
        <p:grpSpPr>
          <a:xfrm>
            <a:off x="3458987" y="2309521"/>
            <a:ext cx="2022077" cy="323165"/>
            <a:chOff x="3507103" y="1763897"/>
            <a:chExt cx="2022077" cy="32316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871A588-437F-4C90-A0B9-5DDEF9DD7DAF}"/>
                </a:ext>
              </a:extLst>
            </p:cNvPr>
            <p:cNvSpPr/>
            <p:nvPr/>
          </p:nvSpPr>
          <p:spPr>
            <a:xfrm>
              <a:off x="3814865" y="1763897"/>
              <a:ext cx="171431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Developer Channel 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2E7E16-2615-400F-81E4-0E8C4E8123C2}"/>
                </a:ext>
              </a:extLst>
            </p:cNvPr>
            <p:cNvSpPr/>
            <p:nvPr/>
          </p:nvSpPr>
          <p:spPr>
            <a:xfrm>
              <a:off x="3507103" y="1860959"/>
              <a:ext cx="246236" cy="172671"/>
            </a:xfrm>
            <a:custGeom>
              <a:avLst/>
              <a:gdLst>
                <a:gd name="connsiteX0" fmla="*/ 832162 w 1659823"/>
                <a:gd name="connsiteY0" fmla="*/ 1163630 h 1163925"/>
                <a:gd name="connsiteX1" fmla="*/ 299441 w 1659823"/>
                <a:gd name="connsiteY1" fmla="*/ 1152628 h 1163925"/>
                <a:gd name="connsiteX2" fmla="*/ 131757 w 1659823"/>
                <a:gd name="connsiteY2" fmla="*/ 1115958 h 1163925"/>
                <a:gd name="connsiteX3" fmla="*/ 52749 w 1659823"/>
                <a:gd name="connsiteY3" fmla="*/ 1033283 h 1163925"/>
                <a:gd name="connsiteX4" fmla="*/ 9745 w 1659823"/>
                <a:gd name="connsiteY4" fmla="*/ 839263 h 1163925"/>
                <a:gd name="connsiteX5" fmla="*/ 3744 w 1659823"/>
                <a:gd name="connsiteY5" fmla="*/ 426555 h 1163925"/>
                <a:gd name="connsiteX6" fmla="*/ 26413 w 1659823"/>
                <a:gd name="connsiteY6" fmla="*/ 208199 h 1163925"/>
                <a:gd name="connsiteX7" fmla="*/ 55750 w 1659823"/>
                <a:gd name="connsiteY7" fmla="*/ 126858 h 1163925"/>
                <a:gd name="connsiteX8" fmla="*/ 204098 w 1659823"/>
                <a:gd name="connsiteY8" fmla="*/ 22847 h 1163925"/>
                <a:gd name="connsiteX9" fmla="*/ 368448 w 1659823"/>
                <a:gd name="connsiteY9" fmla="*/ 10179 h 1163925"/>
                <a:gd name="connsiteX10" fmla="*/ 928172 w 1659823"/>
                <a:gd name="connsiteY10" fmla="*/ 511 h 1163925"/>
                <a:gd name="connsiteX11" fmla="*/ 1359549 w 1659823"/>
                <a:gd name="connsiteY11" fmla="*/ 13179 h 1163925"/>
                <a:gd name="connsiteX12" fmla="*/ 1490895 w 1659823"/>
                <a:gd name="connsiteY12" fmla="*/ 31848 h 1163925"/>
                <a:gd name="connsiteX13" fmla="*/ 1613908 w 1659823"/>
                <a:gd name="connsiteY13" fmla="*/ 147526 h 1163925"/>
                <a:gd name="connsiteX14" fmla="*/ 1649578 w 1659823"/>
                <a:gd name="connsiteY14" fmla="*/ 321211 h 1163925"/>
                <a:gd name="connsiteX15" fmla="*/ 1652245 w 1659823"/>
                <a:gd name="connsiteY15" fmla="*/ 807260 h 1163925"/>
                <a:gd name="connsiteX16" fmla="*/ 1630576 w 1659823"/>
                <a:gd name="connsiteY16" fmla="*/ 970277 h 1163925"/>
                <a:gd name="connsiteX17" fmla="*/ 1408220 w 1659823"/>
                <a:gd name="connsiteY17" fmla="*/ 1149628 h 1163925"/>
                <a:gd name="connsiteX18" fmla="*/ 1045517 w 1659823"/>
                <a:gd name="connsiteY18" fmla="*/ 1163630 h 1163925"/>
                <a:gd name="connsiteX19" fmla="*/ 832162 w 1659823"/>
                <a:gd name="connsiteY19" fmla="*/ 1163630 h 1163925"/>
                <a:gd name="connsiteX20" fmla="*/ 657144 w 1659823"/>
                <a:gd name="connsiteY20" fmla="*/ 822595 h 1163925"/>
                <a:gd name="connsiteX21" fmla="*/ 1139860 w 1659823"/>
                <a:gd name="connsiteY21" fmla="*/ 558235 h 1163925"/>
                <a:gd name="connsiteX22" fmla="*/ 657144 w 1659823"/>
                <a:gd name="connsiteY22" fmla="*/ 293875 h 1163925"/>
                <a:gd name="connsiteX23" fmla="*/ 657144 w 1659823"/>
                <a:gd name="connsiteY23" fmla="*/ 822595 h 116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59823" h="1163925">
                  <a:moveTo>
                    <a:pt x="832162" y="1163630"/>
                  </a:moveTo>
                  <a:cubicBezTo>
                    <a:pt x="654477" y="1164630"/>
                    <a:pt x="476793" y="1162296"/>
                    <a:pt x="299441" y="1152628"/>
                  </a:cubicBezTo>
                  <a:cubicBezTo>
                    <a:pt x="241769" y="1149295"/>
                    <a:pt x="184096" y="1144294"/>
                    <a:pt x="131757" y="1115958"/>
                  </a:cubicBezTo>
                  <a:cubicBezTo>
                    <a:pt x="96754" y="1096956"/>
                    <a:pt x="69751" y="1070620"/>
                    <a:pt x="52749" y="1033283"/>
                  </a:cubicBezTo>
                  <a:cubicBezTo>
                    <a:pt x="24080" y="971277"/>
                    <a:pt x="15079" y="905937"/>
                    <a:pt x="9745" y="839263"/>
                  </a:cubicBezTo>
                  <a:cubicBezTo>
                    <a:pt x="-1589" y="701583"/>
                    <a:pt x="-2256" y="563902"/>
                    <a:pt x="3744" y="426555"/>
                  </a:cubicBezTo>
                  <a:cubicBezTo>
                    <a:pt x="6745" y="353547"/>
                    <a:pt x="9078" y="279873"/>
                    <a:pt x="26413" y="208199"/>
                  </a:cubicBezTo>
                  <a:cubicBezTo>
                    <a:pt x="33081" y="180196"/>
                    <a:pt x="42748" y="152860"/>
                    <a:pt x="55750" y="126858"/>
                  </a:cubicBezTo>
                  <a:cubicBezTo>
                    <a:pt x="86420" y="65851"/>
                    <a:pt x="139758" y="35515"/>
                    <a:pt x="204098" y="22847"/>
                  </a:cubicBezTo>
                  <a:cubicBezTo>
                    <a:pt x="258104" y="12179"/>
                    <a:pt x="313443" y="12513"/>
                    <a:pt x="368448" y="10179"/>
                  </a:cubicBezTo>
                  <a:cubicBezTo>
                    <a:pt x="554800" y="2512"/>
                    <a:pt x="741486" y="-1489"/>
                    <a:pt x="928172" y="511"/>
                  </a:cubicBezTo>
                  <a:cubicBezTo>
                    <a:pt x="1071853" y="2178"/>
                    <a:pt x="1215868" y="5845"/>
                    <a:pt x="1359549" y="13179"/>
                  </a:cubicBezTo>
                  <a:cubicBezTo>
                    <a:pt x="1403887" y="15513"/>
                    <a:pt x="1448558" y="16180"/>
                    <a:pt x="1490895" y="31848"/>
                  </a:cubicBezTo>
                  <a:cubicBezTo>
                    <a:pt x="1548235" y="53183"/>
                    <a:pt x="1590906" y="89187"/>
                    <a:pt x="1613908" y="147526"/>
                  </a:cubicBezTo>
                  <a:cubicBezTo>
                    <a:pt x="1636244" y="203532"/>
                    <a:pt x="1644911" y="261538"/>
                    <a:pt x="1649578" y="321211"/>
                  </a:cubicBezTo>
                  <a:cubicBezTo>
                    <a:pt x="1662580" y="483227"/>
                    <a:pt x="1662913" y="645244"/>
                    <a:pt x="1652245" y="807260"/>
                  </a:cubicBezTo>
                  <a:cubicBezTo>
                    <a:pt x="1648578" y="861932"/>
                    <a:pt x="1644911" y="916605"/>
                    <a:pt x="1630576" y="970277"/>
                  </a:cubicBezTo>
                  <a:cubicBezTo>
                    <a:pt x="1598240" y="1093622"/>
                    <a:pt x="1521232" y="1141961"/>
                    <a:pt x="1408220" y="1149628"/>
                  </a:cubicBezTo>
                  <a:cubicBezTo>
                    <a:pt x="1287542" y="1157629"/>
                    <a:pt x="1166529" y="1161963"/>
                    <a:pt x="1045517" y="1163630"/>
                  </a:cubicBezTo>
                  <a:cubicBezTo>
                    <a:pt x="974510" y="1164296"/>
                    <a:pt x="903169" y="1163630"/>
                    <a:pt x="832162" y="1163630"/>
                  </a:cubicBezTo>
                  <a:close/>
                  <a:moveTo>
                    <a:pt x="657144" y="822595"/>
                  </a:moveTo>
                  <a:cubicBezTo>
                    <a:pt x="818494" y="734253"/>
                    <a:pt x="977843" y="646910"/>
                    <a:pt x="1139860" y="558235"/>
                  </a:cubicBezTo>
                  <a:cubicBezTo>
                    <a:pt x="977510" y="469226"/>
                    <a:pt x="818161" y="382217"/>
                    <a:pt x="657144" y="293875"/>
                  </a:cubicBezTo>
                  <a:cubicBezTo>
                    <a:pt x="657144" y="471559"/>
                    <a:pt x="657144" y="645910"/>
                    <a:pt x="657144" y="822595"/>
                  </a:cubicBezTo>
                  <a:close/>
                </a:path>
              </a:pathLst>
            </a:custGeom>
            <a:solidFill>
              <a:srgbClr val="407CA0"/>
            </a:solidFill>
            <a:ln w="3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C9D91C6-8415-4062-A2DB-175D1D993DC1}"/>
              </a:ext>
            </a:extLst>
          </p:cNvPr>
          <p:cNvSpPr/>
          <p:nvPr/>
        </p:nvSpPr>
        <p:spPr>
          <a:xfrm>
            <a:off x="3469640" y="2072640"/>
            <a:ext cx="213360" cy="187960"/>
          </a:xfrm>
          <a:custGeom>
            <a:avLst/>
            <a:gdLst>
              <a:gd name="connsiteX0" fmla="*/ 104140 w 213360"/>
              <a:gd name="connsiteY0" fmla="*/ 0 h 187960"/>
              <a:gd name="connsiteX1" fmla="*/ 0 w 213360"/>
              <a:gd name="connsiteY1" fmla="*/ 96520 h 187960"/>
              <a:gd name="connsiteX2" fmla="*/ 99060 w 213360"/>
              <a:gd name="connsiteY2" fmla="*/ 187960 h 187960"/>
              <a:gd name="connsiteX3" fmla="*/ 213360 w 213360"/>
              <a:gd name="connsiteY3" fmla="*/ 86360 h 187960"/>
              <a:gd name="connsiteX4" fmla="*/ 104140 w 213360"/>
              <a:gd name="connsiteY4" fmla="*/ 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" h="187960">
                <a:moveTo>
                  <a:pt x="104140" y="0"/>
                </a:moveTo>
                <a:lnTo>
                  <a:pt x="0" y="96520"/>
                </a:lnTo>
                <a:lnTo>
                  <a:pt x="99060" y="187960"/>
                </a:lnTo>
                <a:lnTo>
                  <a:pt x="213360" y="86360"/>
                </a:lnTo>
                <a:lnTo>
                  <a:pt x="104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9D4D8D-049E-498F-8843-89F85F20C37E}"/>
              </a:ext>
            </a:extLst>
          </p:cNvPr>
          <p:cNvGrpSpPr/>
          <p:nvPr/>
        </p:nvGrpSpPr>
        <p:grpSpPr>
          <a:xfrm>
            <a:off x="3448015" y="1991722"/>
            <a:ext cx="1843561" cy="323165"/>
            <a:chOff x="3496131" y="1462876"/>
            <a:chExt cx="1843561" cy="3231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F466EBF-0A7E-42AF-88BD-B3DBB7A202DF}"/>
                </a:ext>
              </a:extLst>
            </p:cNvPr>
            <p:cNvSpPr/>
            <p:nvPr/>
          </p:nvSpPr>
          <p:spPr>
            <a:xfrm>
              <a:off x="3801514" y="1462876"/>
              <a:ext cx="153817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Developer Portal </a:t>
              </a: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59430B60-0B1C-470D-80E9-AC5E98C50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96131" y="1505552"/>
              <a:ext cx="259103" cy="259103"/>
            </a:xfrm>
            <a:prstGeom prst="rect">
              <a:avLst/>
            </a:prstGeom>
          </p:spPr>
        </p:pic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D0D1DBD-8790-4990-A9C2-683641B04D0E}"/>
              </a:ext>
            </a:extLst>
          </p:cNvPr>
          <p:cNvSpPr/>
          <p:nvPr/>
        </p:nvSpPr>
        <p:spPr>
          <a:xfrm>
            <a:off x="6529727" y="1537900"/>
            <a:ext cx="2186290" cy="1069479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2E8E099-8108-4DAC-8F82-DB9E77C870DD}"/>
              </a:ext>
            </a:extLst>
          </p:cNvPr>
          <p:cNvGrpSpPr/>
          <p:nvPr/>
        </p:nvGrpSpPr>
        <p:grpSpPr>
          <a:xfrm>
            <a:off x="6665624" y="1892947"/>
            <a:ext cx="1265386" cy="276999"/>
            <a:chOff x="6607704" y="1442879"/>
            <a:chExt cx="1265386" cy="27699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23ADFC3-B4C9-47D6-BC2A-35F191D22F65}"/>
                </a:ext>
              </a:extLst>
            </p:cNvPr>
            <p:cNvSpPr/>
            <p:nvPr/>
          </p:nvSpPr>
          <p:spPr>
            <a:xfrm>
              <a:off x="6896541" y="1442879"/>
              <a:ext cx="976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App Builder </a:t>
              </a:r>
            </a:p>
          </p:txBody>
        </p:sp>
        <p:sp>
          <p:nvSpPr>
            <p:cNvPr id="118" name="Graphic 80">
              <a:extLst>
                <a:ext uri="{FF2B5EF4-FFF2-40B4-BE49-F238E27FC236}">
                  <a16:creationId xmlns:a16="http://schemas.microsoft.com/office/drawing/2014/main" id="{9D19951E-98E9-4579-9475-E0C4663A5F73}"/>
                </a:ext>
              </a:extLst>
            </p:cNvPr>
            <p:cNvSpPr/>
            <p:nvPr/>
          </p:nvSpPr>
          <p:spPr>
            <a:xfrm>
              <a:off x="6607704" y="1552601"/>
              <a:ext cx="317557" cy="157845"/>
            </a:xfrm>
            <a:custGeom>
              <a:avLst/>
              <a:gdLst>
                <a:gd name="connsiteX0" fmla="*/ 0 w 243564"/>
                <a:gd name="connsiteY0" fmla="*/ 0 h 121066"/>
                <a:gd name="connsiteX1" fmla="*/ 243565 w 243564"/>
                <a:gd name="connsiteY1" fmla="*/ 0 h 121066"/>
                <a:gd name="connsiteX2" fmla="*/ 243565 w 243564"/>
                <a:gd name="connsiteY2" fmla="*/ 103743 h 121066"/>
                <a:gd name="connsiteX3" fmla="*/ 121782 w 243564"/>
                <a:gd name="connsiteY3" fmla="*/ 103743 h 121066"/>
                <a:gd name="connsiteX4" fmla="*/ 121782 w 243564"/>
                <a:gd name="connsiteY4" fmla="*/ 121066 h 121066"/>
                <a:gd name="connsiteX5" fmla="*/ 67665 w 243564"/>
                <a:gd name="connsiteY5" fmla="*/ 121066 h 121066"/>
                <a:gd name="connsiteX6" fmla="*/ 67665 w 243564"/>
                <a:gd name="connsiteY6" fmla="*/ 103743 h 121066"/>
                <a:gd name="connsiteX7" fmla="*/ 0 w 243564"/>
                <a:gd name="connsiteY7" fmla="*/ 103743 h 121066"/>
                <a:gd name="connsiteX8" fmla="*/ 13548 w 243564"/>
                <a:gd name="connsiteY8" fmla="*/ 86517 h 121066"/>
                <a:gd name="connsiteX9" fmla="*/ 40569 w 243564"/>
                <a:gd name="connsiteY9" fmla="*/ 86517 h 121066"/>
                <a:gd name="connsiteX10" fmla="*/ 40569 w 243564"/>
                <a:gd name="connsiteY10" fmla="*/ 34549 h 121066"/>
                <a:gd name="connsiteX11" fmla="*/ 54117 w 243564"/>
                <a:gd name="connsiteY11" fmla="*/ 34549 h 121066"/>
                <a:gd name="connsiteX12" fmla="*/ 54117 w 243564"/>
                <a:gd name="connsiteY12" fmla="*/ 86517 h 121066"/>
                <a:gd name="connsiteX13" fmla="*/ 67665 w 243564"/>
                <a:gd name="connsiteY13" fmla="*/ 86517 h 121066"/>
                <a:gd name="connsiteX14" fmla="*/ 67665 w 243564"/>
                <a:gd name="connsiteY14" fmla="*/ 17323 h 121066"/>
                <a:gd name="connsiteX15" fmla="*/ 13548 w 243564"/>
                <a:gd name="connsiteY15" fmla="*/ 17323 h 121066"/>
                <a:gd name="connsiteX16" fmla="*/ 81214 w 243564"/>
                <a:gd name="connsiteY16" fmla="*/ 17323 h 121066"/>
                <a:gd name="connsiteX17" fmla="*/ 81214 w 243564"/>
                <a:gd name="connsiteY17" fmla="*/ 103743 h 121066"/>
                <a:gd name="connsiteX18" fmla="*/ 108234 w 243564"/>
                <a:gd name="connsiteY18" fmla="*/ 103743 h 121066"/>
                <a:gd name="connsiteX19" fmla="*/ 108234 w 243564"/>
                <a:gd name="connsiteY19" fmla="*/ 86517 h 121066"/>
                <a:gd name="connsiteX20" fmla="*/ 135331 w 243564"/>
                <a:gd name="connsiteY20" fmla="*/ 86517 h 121066"/>
                <a:gd name="connsiteX21" fmla="*/ 135331 w 243564"/>
                <a:gd name="connsiteY21" fmla="*/ 17323 h 121066"/>
                <a:gd name="connsiteX22" fmla="*/ 108234 w 243564"/>
                <a:gd name="connsiteY22" fmla="*/ 34549 h 121066"/>
                <a:gd name="connsiteX23" fmla="*/ 121782 w 243564"/>
                <a:gd name="connsiteY23" fmla="*/ 34549 h 121066"/>
                <a:gd name="connsiteX24" fmla="*/ 121782 w 243564"/>
                <a:gd name="connsiteY24" fmla="*/ 69195 h 121066"/>
                <a:gd name="connsiteX25" fmla="*/ 108234 w 243564"/>
                <a:gd name="connsiteY25" fmla="*/ 69195 h 121066"/>
                <a:gd name="connsiteX26" fmla="*/ 148879 w 243564"/>
                <a:gd name="connsiteY26" fmla="*/ 17323 h 121066"/>
                <a:gd name="connsiteX27" fmla="*/ 148879 w 243564"/>
                <a:gd name="connsiteY27" fmla="*/ 86517 h 121066"/>
                <a:gd name="connsiteX28" fmla="*/ 175899 w 243564"/>
                <a:gd name="connsiteY28" fmla="*/ 86517 h 121066"/>
                <a:gd name="connsiteX29" fmla="*/ 175899 w 243564"/>
                <a:gd name="connsiteY29" fmla="*/ 34549 h 121066"/>
                <a:gd name="connsiteX30" fmla="*/ 189448 w 243564"/>
                <a:gd name="connsiteY30" fmla="*/ 34549 h 121066"/>
                <a:gd name="connsiteX31" fmla="*/ 189448 w 243564"/>
                <a:gd name="connsiteY31" fmla="*/ 86517 h 121066"/>
                <a:gd name="connsiteX32" fmla="*/ 202996 w 243564"/>
                <a:gd name="connsiteY32" fmla="*/ 86517 h 121066"/>
                <a:gd name="connsiteX33" fmla="*/ 202996 w 243564"/>
                <a:gd name="connsiteY33" fmla="*/ 34549 h 121066"/>
                <a:gd name="connsiteX34" fmla="*/ 216468 w 243564"/>
                <a:gd name="connsiteY34" fmla="*/ 34549 h 121066"/>
                <a:gd name="connsiteX35" fmla="*/ 216468 w 243564"/>
                <a:gd name="connsiteY35" fmla="*/ 86517 h 121066"/>
                <a:gd name="connsiteX36" fmla="*/ 230017 w 243564"/>
                <a:gd name="connsiteY36" fmla="*/ 86517 h 121066"/>
                <a:gd name="connsiteX37" fmla="*/ 230017 w 243564"/>
                <a:gd name="connsiteY37" fmla="*/ 17323 h 12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564" h="121066">
                  <a:moveTo>
                    <a:pt x="0" y="0"/>
                  </a:moveTo>
                  <a:lnTo>
                    <a:pt x="243565" y="0"/>
                  </a:lnTo>
                  <a:lnTo>
                    <a:pt x="243565" y="103743"/>
                  </a:lnTo>
                  <a:lnTo>
                    <a:pt x="121782" y="103743"/>
                  </a:lnTo>
                  <a:lnTo>
                    <a:pt x="121782" y="121066"/>
                  </a:lnTo>
                  <a:lnTo>
                    <a:pt x="67665" y="121066"/>
                  </a:lnTo>
                  <a:lnTo>
                    <a:pt x="67665" y="103743"/>
                  </a:lnTo>
                  <a:lnTo>
                    <a:pt x="0" y="103743"/>
                  </a:lnTo>
                  <a:close/>
                  <a:moveTo>
                    <a:pt x="13548" y="86517"/>
                  </a:moveTo>
                  <a:lnTo>
                    <a:pt x="40569" y="86517"/>
                  </a:lnTo>
                  <a:lnTo>
                    <a:pt x="40569" y="34549"/>
                  </a:lnTo>
                  <a:lnTo>
                    <a:pt x="54117" y="34549"/>
                  </a:lnTo>
                  <a:lnTo>
                    <a:pt x="54117" y="86517"/>
                  </a:lnTo>
                  <a:lnTo>
                    <a:pt x="67665" y="86517"/>
                  </a:lnTo>
                  <a:lnTo>
                    <a:pt x="67665" y="17323"/>
                  </a:lnTo>
                  <a:lnTo>
                    <a:pt x="13548" y="17323"/>
                  </a:lnTo>
                  <a:close/>
                  <a:moveTo>
                    <a:pt x="81214" y="17323"/>
                  </a:moveTo>
                  <a:lnTo>
                    <a:pt x="81214" y="103743"/>
                  </a:lnTo>
                  <a:lnTo>
                    <a:pt x="108234" y="103743"/>
                  </a:lnTo>
                  <a:lnTo>
                    <a:pt x="108234" y="86517"/>
                  </a:lnTo>
                  <a:lnTo>
                    <a:pt x="135331" y="86517"/>
                  </a:lnTo>
                  <a:lnTo>
                    <a:pt x="135331" y="17323"/>
                  </a:lnTo>
                  <a:close/>
                  <a:moveTo>
                    <a:pt x="108234" y="34549"/>
                  </a:moveTo>
                  <a:lnTo>
                    <a:pt x="121782" y="34549"/>
                  </a:lnTo>
                  <a:lnTo>
                    <a:pt x="121782" y="69195"/>
                  </a:lnTo>
                  <a:lnTo>
                    <a:pt x="108234" y="69195"/>
                  </a:lnTo>
                  <a:close/>
                  <a:moveTo>
                    <a:pt x="148879" y="17323"/>
                  </a:moveTo>
                  <a:lnTo>
                    <a:pt x="148879" y="86517"/>
                  </a:lnTo>
                  <a:lnTo>
                    <a:pt x="175899" y="86517"/>
                  </a:lnTo>
                  <a:lnTo>
                    <a:pt x="175899" y="34549"/>
                  </a:lnTo>
                  <a:lnTo>
                    <a:pt x="189448" y="34549"/>
                  </a:lnTo>
                  <a:lnTo>
                    <a:pt x="189448" y="86517"/>
                  </a:lnTo>
                  <a:lnTo>
                    <a:pt x="202996" y="86517"/>
                  </a:lnTo>
                  <a:lnTo>
                    <a:pt x="202996" y="34549"/>
                  </a:lnTo>
                  <a:lnTo>
                    <a:pt x="216468" y="34549"/>
                  </a:lnTo>
                  <a:lnTo>
                    <a:pt x="216468" y="86517"/>
                  </a:lnTo>
                  <a:lnTo>
                    <a:pt x="230017" y="86517"/>
                  </a:lnTo>
                  <a:lnTo>
                    <a:pt x="230017" y="17323"/>
                  </a:lnTo>
                  <a:close/>
                </a:path>
              </a:pathLst>
            </a:custGeom>
            <a:solidFill>
              <a:srgbClr val="407CA0"/>
            </a:solidFill>
            <a:ln w="7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b="1">
                <a:solidFill>
                  <a:srgbClr val="407CA0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764AD0-A1E5-48EB-97EA-9554475DBADB}"/>
              </a:ext>
            </a:extLst>
          </p:cNvPr>
          <p:cNvCxnSpPr>
            <a:cxnSpLocks/>
          </p:cNvCxnSpPr>
          <p:nvPr/>
        </p:nvCxnSpPr>
        <p:spPr>
          <a:xfrm>
            <a:off x="6486926" y="1550139"/>
            <a:ext cx="0" cy="1057240"/>
          </a:xfrm>
          <a:prstGeom prst="line">
            <a:avLst/>
          </a:prstGeom>
          <a:ln w="1238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5080C6-6339-450A-850B-2FAD8893C5D0}"/>
              </a:ext>
            </a:extLst>
          </p:cNvPr>
          <p:cNvGrpSpPr/>
          <p:nvPr/>
        </p:nvGrpSpPr>
        <p:grpSpPr>
          <a:xfrm>
            <a:off x="6658587" y="1584867"/>
            <a:ext cx="1676099" cy="323165"/>
            <a:chOff x="6683473" y="1775370"/>
            <a:chExt cx="1676099" cy="323165"/>
          </a:xfrm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03795CE-10A0-4ACB-B15A-992F8E5D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83473" y="1793735"/>
              <a:ext cx="304800" cy="304800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CDEC82-652A-47ED-BBA4-390B278C8A40}"/>
                </a:ext>
              </a:extLst>
            </p:cNvPr>
            <p:cNvSpPr/>
            <p:nvPr/>
          </p:nvSpPr>
          <p:spPr>
            <a:xfrm>
              <a:off x="6969511" y="1775370"/>
              <a:ext cx="1390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Integration Builder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9C23D8-146D-4703-9DB8-3292F1C9EE7D}"/>
              </a:ext>
            </a:extLst>
          </p:cNvPr>
          <p:cNvGrpSpPr/>
          <p:nvPr/>
        </p:nvGrpSpPr>
        <p:grpSpPr>
          <a:xfrm>
            <a:off x="6665882" y="2236334"/>
            <a:ext cx="1222106" cy="276999"/>
            <a:chOff x="6607704" y="1442879"/>
            <a:chExt cx="1222106" cy="27699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938110B-7B63-46E7-9CEA-6DFDB8CDD7F2}"/>
                </a:ext>
              </a:extLst>
            </p:cNvPr>
            <p:cNvSpPr/>
            <p:nvPr/>
          </p:nvSpPr>
          <p:spPr>
            <a:xfrm>
              <a:off x="6896541" y="1442879"/>
              <a:ext cx="9332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API Builder </a:t>
              </a:r>
            </a:p>
          </p:txBody>
        </p:sp>
        <p:sp>
          <p:nvSpPr>
            <p:cNvPr id="125" name="Graphic 80">
              <a:extLst>
                <a:ext uri="{FF2B5EF4-FFF2-40B4-BE49-F238E27FC236}">
                  <a16:creationId xmlns:a16="http://schemas.microsoft.com/office/drawing/2014/main" id="{6DA3C497-1773-4917-B326-4E6B8713688A}"/>
                </a:ext>
              </a:extLst>
            </p:cNvPr>
            <p:cNvSpPr/>
            <p:nvPr/>
          </p:nvSpPr>
          <p:spPr>
            <a:xfrm>
              <a:off x="6607704" y="1552601"/>
              <a:ext cx="317557" cy="157845"/>
            </a:xfrm>
            <a:custGeom>
              <a:avLst/>
              <a:gdLst>
                <a:gd name="connsiteX0" fmla="*/ 0 w 243564"/>
                <a:gd name="connsiteY0" fmla="*/ 0 h 121066"/>
                <a:gd name="connsiteX1" fmla="*/ 243565 w 243564"/>
                <a:gd name="connsiteY1" fmla="*/ 0 h 121066"/>
                <a:gd name="connsiteX2" fmla="*/ 243565 w 243564"/>
                <a:gd name="connsiteY2" fmla="*/ 103743 h 121066"/>
                <a:gd name="connsiteX3" fmla="*/ 121782 w 243564"/>
                <a:gd name="connsiteY3" fmla="*/ 103743 h 121066"/>
                <a:gd name="connsiteX4" fmla="*/ 121782 w 243564"/>
                <a:gd name="connsiteY4" fmla="*/ 121066 h 121066"/>
                <a:gd name="connsiteX5" fmla="*/ 67665 w 243564"/>
                <a:gd name="connsiteY5" fmla="*/ 121066 h 121066"/>
                <a:gd name="connsiteX6" fmla="*/ 67665 w 243564"/>
                <a:gd name="connsiteY6" fmla="*/ 103743 h 121066"/>
                <a:gd name="connsiteX7" fmla="*/ 0 w 243564"/>
                <a:gd name="connsiteY7" fmla="*/ 103743 h 121066"/>
                <a:gd name="connsiteX8" fmla="*/ 13548 w 243564"/>
                <a:gd name="connsiteY8" fmla="*/ 86517 h 121066"/>
                <a:gd name="connsiteX9" fmla="*/ 40569 w 243564"/>
                <a:gd name="connsiteY9" fmla="*/ 86517 h 121066"/>
                <a:gd name="connsiteX10" fmla="*/ 40569 w 243564"/>
                <a:gd name="connsiteY10" fmla="*/ 34549 h 121066"/>
                <a:gd name="connsiteX11" fmla="*/ 54117 w 243564"/>
                <a:gd name="connsiteY11" fmla="*/ 34549 h 121066"/>
                <a:gd name="connsiteX12" fmla="*/ 54117 w 243564"/>
                <a:gd name="connsiteY12" fmla="*/ 86517 h 121066"/>
                <a:gd name="connsiteX13" fmla="*/ 67665 w 243564"/>
                <a:gd name="connsiteY13" fmla="*/ 86517 h 121066"/>
                <a:gd name="connsiteX14" fmla="*/ 67665 w 243564"/>
                <a:gd name="connsiteY14" fmla="*/ 17323 h 121066"/>
                <a:gd name="connsiteX15" fmla="*/ 13548 w 243564"/>
                <a:gd name="connsiteY15" fmla="*/ 17323 h 121066"/>
                <a:gd name="connsiteX16" fmla="*/ 81214 w 243564"/>
                <a:gd name="connsiteY16" fmla="*/ 17323 h 121066"/>
                <a:gd name="connsiteX17" fmla="*/ 81214 w 243564"/>
                <a:gd name="connsiteY17" fmla="*/ 103743 h 121066"/>
                <a:gd name="connsiteX18" fmla="*/ 108234 w 243564"/>
                <a:gd name="connsiteY18" fmla="*/ 103743 h 121066"/>
                <a:gd name="connsiteX19" fmla="*/ 108234 w 243564"/>
                <a:gd name="connsiteY19" fmla="*/ 86517 h 121066"/>
                <a:gd name="connsiteX20" fmla="*/ 135331 w 243564"/>
                <a:gd name="connsiteY20" fmla="*/ 86517 h 121066"/>
                <a:gd name="connsiteX21" fmla="*/ 135331 w 243564"/>
                <a:gd name="connsiteY21" fmla="*/ 17323 h 121066"/>
                <a:gd name="connsiteX22" fmla="*/ 108234 w 243564"/>
                <a:gd name="connsiteY22" fmla="*/ 34549 h 121066"/>
                <a:gd name="connsiteX23" fmla="*/ 121782 w 243564"/>
                <a:gd name="connsiteY23" fmla="*/ 34549 h 121066"/>
                <a:gd name="connsiteX24" fmla="*/ 121782 w 243564"/>
                <a:gd name="connsiteY24" fmla="*/ 69195 h 121066"/>
                <a:gd name="connsiteX25" fmla="*/ 108234 w 243564"/>
                <a:gd name="connsiteY25" fmla="*/ 69195 h 121066"/>
                <a:gd name="connsiteX26" fmla="*/ 148879 w 243564"/>
                <a:gd name="connsiteY26" fmla="*/ 17323 h 121066"/>
                <a:gd name="connsiteX27" fmla="*/ 148879 w 243564"/>
                <a:gd name="connsiteY27" fmla="*/ 86517 h 121066"/>
                <a:gd name="connsiteX28" fmla="*/ 175899 w 243564"/>
                <a:gd name="connsiteY28" fmla="*/ 86517 h 121066"/>
                <a:gd name="connsiteX29" fmla="*/ 175899 w 243564"/>
                <a:gd name="connsiteY29" fmla="*/ 34549 h 121066"/>
                <a:gd name="connsiteX30" fmla="*/ 189448 w 243564"/>
                <a:gd name="connsiteY30" fmla="*/ 34549 h 121066"/>
                <a:gd name="connsiteX31" fmla="*/ 189448 w 243564"/>
                <a:gd name="connsiteY31" fmla="*/ 86517 h 121066"/>
                <a:gd name="connsiteX32" fmla="*/ 202996 w 243564"/>
                <a:gd name="connsiteY32" fmla="*/ 86517 h 121066"/>
                <a:gd name="connsiteX33" fmla="*/ 202996 w 243564"/>
                <a:gd name="connsiteY33" fmla="*/ 34549 h 121066"/>
                <a:gd name="connsiteX34" fmla="*/ 216468 w 243564"/>
                <a:gd name="connsiteY34" fmla="*/ 34549 h 121066"/>
                <a:gd name="connsiteX35" fmla="*/ 216468 w 243564"/>
                <a:gd name="connsiteY35" fmla="*/ 86517 h 121066"/>
                <a:gd name="connsiteX36" fmla="*/ 230017 w 243564"/>
                <a:gd name="connsiteY36" fmla="*/ 86517 h 121066"/>
                <a:gd name="connsiteX37" fmla="*/ 230017 w 243564"/>
                <a:gd name="connsiteY37" fmla="*/ 17323 h 12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564" h="121066">
                  <a:moveTo>
                    <a:pt x="0" y="0"/>
                  </a:moveTo>
                  <a:lnTo>
                    <a:pt x="243565" y="0"/>
                  </a:lnTo>
                  <a:lnTo>
                    <a:pt x="243565" y="103743"/>
                  </a:lnTo>
                  <a:lnTo>
                    <a:pt x="121782" y="103743"/>
                  </a:lnTo>
                  <a:lnTo>
                    <a:pt x="121782" y="121066"/>
                  </a:lnTo>
                  <a:lnTo>
                    <a:pt x="67665" y="121066"/>
                  </a:lnTo>
                  <a:lnTo>
                    <a:pt x="67665" y="103743"/>
                  </a:lnTo>
                  <a:lnTo>
                    <a:pt x="0" y="103743"/>
                  </a:lnTo>
                  <a:close/>
                  <a:moveTo>
                    <a:pt x="13548" y="86517"/>
                  </a:moveTo>
                  <a:lnTo>
                    <a:pt x="40569" y="86517"/>
                  </a:lnTo>
                  <a:lnTo>
                    <a:pt x="40569" y="34549"/>
                  </a:lnTo>
                  <a:lnTo>
                    <a:pt x="54117" y="34549"/>
                  </a:lnTo>
                  <a:lnTo>
                    <a:pt x="54117" y="86517"/>
                  </a:lnTo>
                  <a:lnTo>
                    <a:pt x="67665" y="86517"/>
                  </a:lnTo>
                  <a:lnTo>
                    <a:pt x="67665" y="17323"/>
                  </a:lnTo>
                  <a:lnTo>
                    <a:pt x="13548" y="17323"/>
                  </a:lnTo>
                  <a:close/>
                  <a:moveTo>
                    <a:pt x="81214" y="17323"/>
                  </a:moveTo>
                  <a:lnTo>
                    <a:pt x="81214" y="103743"/>
                  </a:lnTo>
                  <a:lnTo>
                    <a:pt x="108234" y="103743"/>
                  </a:lnTo>
                  <a:lnTo>
                    <a:pt x="108234" y="86517"/>
                  </a:lnTo>
                  <a:lnTo>
                    <a:pt x="135331" y="86517"/>
                  </a:lnTo>
                  <a:lnTo>
                    <a:pt x="135331" y="17323"/>
                  </a:lnTo>
                  <a:close/>
                  <a:moveTo>
                    <a:pt x="108234" y="34549"/>
                  </a:moveTo>
                  <a:lnTo>
                    <a:pt x="121782" y="34549"/>
                  </a:lnTo>
                  <a:lnTo>
                    <a:pt x="121782" y="69195"/>
                  </a:lnTo>
                  <a:lnTo>
                    <a:pt x="108234" y="69195"/>
                  </a:lnTo>
                  <a:close/>
                  <a:moveTo>
                    <a:pt x="148879" y="17323"/>
                  </a:moveTo>
                  <a:lnTo>
                    <a:pt x="148879" y="86517"/>
                  </a:lnTo>
                  <a:lnTo>
                    <a:pt x="175899" y="86517"/>
                  </a:lnTo>
                  <a:lnTo>
                    <a:pt x="175899" y="34549"/>
                  </a:lnTo>
                  <a:lnTo>
                    <a:pt x="189448" y="34549"/>
                  </a:lnTo>
                  <a:lnTo>
                    <a:pt x="189448" y="86517"/>
                  </a:lnTo>
                  <a:lnTo>
                    <a:pt x="202996" y="86517"/>
                  </a:lnTo>
                  <a:lnTo>
                    <a:pt x="202996" y="34549"/>
                  </a:lnTo>
                  <a:lnTo>
                    <a:pt x="216468" y="34549"/>
                  </a:lnTo>
                  <a:lnTo>
                    <a:pt x="216468" y="86517"/>
                  </a:lnTo>
                  <a:lnTo>
                    <a:pt x="230017" y="86517"/>
                  </a:lnTo>
                  <a:lnTo>
                    <a:pt x="230017" y="17323"/>
                  </a:lnTo>
                  <a:close/>
                </a:path>
              </a:pathLst>
            </a:custGeom>
            <a:solidFill>
              <a:srgbClr val="407CA0"/>
            </a:solidFill>
            <a:ln w="7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b="1">
                <a:solidFill>
                  <a:srgbClr val="407CA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4C452B5-A832-40DE-972B-637B0A65CE6C}"/>
              </a:ext>
            </a:extLst>
          </p:cNvPr>
          <p:cNvGrpSpPr/>
          <p:nvPr/>
        </p:nvGrpSpPr>
        <p:grpSpPr>
          <a:xfrm>
            <a:off x="6395307" y="2658006"/>
            <a:ext cx="1717433" cy="288140"/>
            <a:chOff x="3540487" y="2832111"/>
            <a:chExt cx="1717433" cy="2881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F073AC4-C5B5-4D59-B774-E79E191B78E7}"/>
                </a:ext>
              </a:extLst>
            </p:cNvPr>
            <p:cNvSpPr/>
            <p:nvPr/>
          </p:nvSpPr>
          <p:spPr>
            <a:xfrm>
              <a:off x="3732951" y="2832111"/>
              <a:ext cx="1524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407CA0"/>
                  </a:solidFill>
                </a:rPr>
                <a:t>Create with Axway… </a:t>
              </a: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DD878AD1-6EA1-4771-A10B-0B9BD38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40487" y="2877645"/>
              <a:ext cx="212280" cy="242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1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EB184-A0A0-4307-B328-CF96D3417CDA}"/>
              </a:ext>
            </a:extLst>
          </p:cNvPr>
          <p:cNvSpPr/>
          <p:nvPr/>
        </p:nvSpPr>
        <p:spPr>
          <a:xfrm>
            <a:off x="5557024" y="1166842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Assistance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</a:t>
            </a:r>
            <a:r>
              <a:rPr lang="en-US" dirty="0"/>
              <a:t>  G</a:t>
            </a:r>
            <a:r>
              <a:rPr lang="fr-FR" dirty="0" err="1"/>
              <a:t>uides</a:t>
            </a:r>
            <a:r>
              <a:rPr lang="fr-FR" dirty="0"/>
              <a:t> de démarrage, Release notes, FAQ et plus encore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Community</a:t>
            </a:r>
            <a:r>
              <a:rPr lang="en-US" dirty="0"/>
              <a:t>    </a:t>
            </a:r>
            <a:r>
              <a:rPr lang="fr-FR" dirty="0"/>
              <a:t>Trouver ou échanger conseils, astuces et bonnes pratiques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Portal   </a:t>
            </a:r>
            <a:r>
              <a:rPr lang="fr-FR" dirty="0"/>
              <a:t>Résoudre les problèmes, exploiter la base de connaissances, ou télécharger les dernières mises à jour de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 err="1"/>
              <a:t>Ressources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d'AMPLIFY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Vidéos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Webinars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Bibliothèque</a:t>
            </a:r>
            <a:r>
              <a:rPr lang="en-US" dirty="0"/>
              <a:t>
Roadmaps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Axway.com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01F6D-7767-46D3-91B4-4D8097C5501A}"/>
              </a:ext>
            </a:extLst>
          </p:cNvPr>
          <p:cNvSpPr/>
          <p:nvPr/>
        </p:nvSpPr>
        <p:spPr>
          <a:xfrm>
            <a:off x="237892" y="1166842"/>
            <a:ext cx="47467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help</a:t>
            </a:r>
            <a:r>
              <a:rPr lang="en-US" dirty="0" err="1"/>
              <a:t>Get</a:t>
            </a:r>
            <a:r>
              <a:rPr lang="en-US" dirty="0"/>
              <a:t> Help</a:t>
            </a:r>
          </a:p>
          <a:p>
            <a:r>
              <a:rPr lang="en-US" dirty="0"/>
              <a:t>Documentation Getting started guides, release notes, FAQs and more</a:t>
            </a:r>
          </a:p>
          <a:p>
            <a:r>
              <a:rPr lang="en-US" dirty="0"/>
              <a:t>Community Find or exchange tips, tricks and best practices</a:t>
            </a:r>
          </a:p>
          <a:p>
            <a:r>
              <a:rPr lang="en-US" dirty="0"/>
              <a:t>Support Portal Resolve issues, search knowledge base, and download latest product updates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AMPLIFY Overview </a:t>
            </a:r>
            <a:r>
              <a:rPr lang="en-US" dirty="0" err="1"/>
              <a:t>open_in_new</a:t>
            </a:r>
            <a:endParaRPr lang="en-US" dirty="0"/>
          </a:p>
          <a:p>
            <a:r>
              <a:rPr lang="en-US" dirty="0"/>
              <a:t>Videos </a:t>
            </a:r>
            <a:r>
              <a:rPr lang="en-US" dirty="0" err="1"/>
              <a:t>open_in_new</a:t>
            </a:r>
            <a:endParaRPr lang="en-US" dirty="0"/>
          </a:p>
          <a:p>
            <a:r>
              <a:rPr lang="en-US" dirty="0"/>
              <a:t>Webinars </a:t>
            </a:r>
            <a:r>
              <a:rPr lang="en-US" dirty="0" err="1"/>
              <a:t>open_in_new</a:t>
            </a:r>
            <a:endParaRPr lang="en-US" dirty="0"/>
          </a:p>
          <a:p>
            <a:r>
              <a:rPr lang="en-US" dirty="0"/>
              <a:t>Blogs </a:t>
            </a:r>
            <a:r>
              <a:rPr lang="en-US" dirty="0" err="1"/>
              <a:t>open_in_new</a:t>
            </a:r>
            <a:endParaRPr lang="en-US" dirty="0"/>
          </a:p>
          <a:p>
            <a:r>
              <a:rPr lang="en-US" dirty="0"/>
              <a:t>Asset Library </a:t>
            </a:r>
            <a:r>
              <a:rPr lang="en-US" dirty="0" err="1"/>
              <a:t>open_in_new</a:t>
            </a:r>
            <a:endParaRPr lang="en-US" dirty="0"/>
          </a:p>
          <a:p>
            <a:r>
              <a:rPr lang="en-US" dirty="0"/>
              <a:t>Roadmaps </a:t>
            </a:r>
            <a:r>
              <a:rPr lang="en-US" dirty="0" err="1"/>
              <a:t>open_in_new</a:t>
            </a:r>
            <a:endParaRPr lang="en-US" dirty="0"/>
          </a:p>
          <a:p>
            <a:r>
              <a:rPr lang="en-US" dirty="0"/>
              <a:t>Axway.com </a:t>
            </a:r>
            <a:r>
              <a:rPr lang="en-US" dirty="0" err="1"/>
              <a:t>open_in_new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468784-8983-4FE8-B2AF-272EE41E3D78}"/>
              </a:ext>
            </a:extLst>
          </p:cNvPr>
          <p:cNvSpPr/>
          <p:nvPr/>
        </p:nvSpPr>
        <p:spPr>
          <a:xfrm rot="20295704">
            <a:off x="7368733" y="4749410"/>
            <a:ext cx="2833845" cy="611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Ou</a:t>
            </a:r>
            <a:r>
              <a:rPr lang="en-US" sz="1400" dirty="0"/>
              <a:t> bien: </a:t>
            </a:r>
            <a:r>
              <a:rPr lang="en-US" sz="1400" dirty="0" err="1"/>
              <a:t>Feuilles</a:t>
            </a:r>
            <a:r>
              <a:rPr lang="en-US" sz="1400" dirty="0"/>
              <a:t> de route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01299-133C-4F5C-B3D9-7A134EDD8193}"/>
              </a:ext>
            </a:extLst>
          </p:cNvPr>
          <p:cNvSpPr/>
          <p:nvPr/>
        </p:nvSpPr>
        <p:spPr>
          <a:xfrm>
            <a:off x="6261707" y="5434729"/>
            <a:ext cx="1158950" cy="374326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C02F26-462D-4248-B864-51A3A01F98A8}"/>
              </a:ext>
            </a:extLst>
          </p:cNvPr>
          <p:cNvSpPr/>
          <p:nvPr/>
        </p:nvSpPr>
        <p:spPr>
          <a:xfrm rot="20295704" flipH="1">
            <a:off x="3070956" y="5129036"/>
            <a:ext cx="3266701" cy="611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Ou</a:t>
            </a:r>
            <a:r>
              <a:rPr lang="en-US" sz="1400" dirty="0"/>
              <a:t> bien: S</a:t>
            </a:r>
            <a:r>
              <a:rPr lang="fr-FR" sz="1400" dirty="0" err="1"/>
              <a:t>éminaires</a:t>
            </a:r>
            <a:r>
              <a:rPr lang="fr-FR" sz="1400" dirty="0"/>
              <a:t> en ligne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6B04A-101F-4720-8195-706036C68D16}"/>
              </a:ext>
            </a:extLst>
          </p:cNvPr>
          <p:cNvSpPr/>
          <p:nvPr/>
        </p:nvSpPr>
        <p:spPr>
          <a:xfrm>
            <a:off x="6255666" y="4680778"/>
            <a:ext cx="1158950" cy="374326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D5FC8-B57A-441C-849B-5AACF91C9053}"/>
              </a:ext>
            </a:extLst>
          </p:cNvPr>
          <p:cNvSpPr/>
          <p:nvPr/>
        </p:nvSpPr>
        <p:spPr>
          <a:xfrm>
            <a:off x="3851031" y="1247184"/>
            <a:ext cx="2461847" cy="686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Particularly as both Community and Doc contain a lot of resources for developers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958A2-B7C7-423B-91FF-606B499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1" y="2137242"/>
            <a:ext cx="11268222" cy="297037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2661F1D-BFA9-4351-87DC-75C8E758DC61}"/>
              </a:ext>
            </a:extLst>
          </p:cNvPr>
          <p:cNvSpPr/>
          <p:nvPr/>
        </p:nvSpPr>
        <p:spPr>
          <a:xfrm rot="19287726">
            <a:off x="2604389" y="691037"/>
            <a:ext cx="2391507" cy="11122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it’s a pity to cut the menu in 2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C4896DE-0E75-47CB-B5EE-0C97DC41098E}"/>
              </a:ext>
            </a:extLst>
          </p:cNvPr>
          <p:cNvSpPr/>
          <p:nvPr/>
        </p:nvSpPr>
        <p:spPr>
          <a:xfrm rot="2221923">
            <a:off x="8692441" y="4791085"/>
            <a:ext cx="3624264" cy="1735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Create, some are links to cloud products, others point to installation guides. I think this should be clear </a:t>
            </a:r>
            <a:r>
              <a:rPr lang="en-US" sz="1400" u="sng" dirty="0"/>
              <a:t>before</a:t>
            </a:r>
            <a:r>
              <a:rPr lang="en-US" sz="1400" dirty="0"/>
              <a:t> you click.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9D8159-9750-4662-B953-15952A6B2B0B}"/>
              </a:ext>
            </a:extLst>
          </p:cNvPr>
          <p:cNvSpPr/>
          <p:nvPr/>
        </p:nvSpPr>
        <p:spPr>
          <a:xfrm>
            <a:off x="7543802" y="184975"/>
            <a:ext cx="4260107" cy="160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Comments and suggestions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563FE9-9205-4E9D-BFCE-86D8874CDABB}"/>
              </a:ext>
            </a:extLst>
          </p:cNvPr>
          <p:cNvSpPr/>
          <p:nvPr/>
        </p:nvSpPr>
        <p:spPr>
          <a:xfrm>
            <a:off x="4740391" y="1933509"/>
            <a:ext cx="2563622" cy="660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think everything can fit in nicely if we try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E95D3-A431-4210-A87F-796CE61A7003}"/>
              </a:ext>
            </a:extLst>
          </p:cNvPr>
          <p:cNvSpPr/>
          <p:nvPr/>
        </p:nvSpPr>
        <p:spPr>
          <a:xfrm>
            <a:off x="1690132" y="2075354"/>
            <a:ext cx="2267368" cy="686511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CC6115-D400-446A-A73F-8B28DD72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5" y="1286143"/>
            <a:ext cx="9276190" cy="4285714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3221990-B3EC-4F0B-AC24-350D809ADA86}"/>
              </a:ext>
            </a:extLst>
          </p:cNvPr>
          <p:cNvSpPr/>
          <p:nvPr/>
        </p:nvSpPr>
        <p:spPr>
          <a:xfrm>
            <a:off x="5509001" y="2561331"/>
            <a:ext cx="2718059" cy="1735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Documentation and Community are of interest to developers too</a:t>
            </a:r>
          </a:p>
        </p:txBody>
      </p:sp>
    </p:spTree>
    <p:extLst>
      <p:ext uri="{BB962C8B-B14F-4D97-AF65-F5344CB8AC3E}">
        <p14:creationId xmlns:p14="http://schemas.microsoft.com/office/powerpoint/2010/main" val="426063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53BED9E6-A37C-4772-95AD-9C1A54C3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4" y="2502763"/>
            <a:ext cx="2481191" cy="138680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CE57C9-55D8-4F6B-ABE8-1EAD0A400B8E}"/>
              </a:ext>
            </a:extLst>
          </p:cNvPr>
          <p:cNvSpPr/>
          <p:nvPr/>
        </p:nvSpPr>
        <p:spPr>
          <a:xfrm>
            <a:off x="382772" y="78793"/>
            <a:ext cx="6018028" cy="153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/>
              <a:t>If you are interested in sharing and exchanging on this subject, I have a few ideas.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515CB-5C61-4191-945A-D8200384E58E}"/>
              </a:ext>
            </a:extLst>
          </p:cNvPr>
          <p:cNvSpPr/>
          <p:nvPr/>
        </p:nvSpPr>
        <p:spPr>
          <a:xfrm>
            <a:off x="634408" y="5742045"/>
            <a:ext cx="110826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Jive page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4"/>
              </a:rPr>
              <a:t>https://axway.jiveon.com/groups/techpubs/blog/2020/05/04/yet-another-hackathon-submission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3F49F8-210D-48A6-87D6-C3D51130989D}"/>
              </a:ext>
            </a:extLst>
          </p:cNvPr>
          <p:cNvSpPr/>
          <p:nvPr/>
        </p:nvSpPr>
        <p:spPr>
          <a:xfrm>
            <a:off x="634408" y="2041098"/>
            <a:ext cx="239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Video</a:t>
            </a:r>
            <a:r>
              <a:rPr lang="en-US" sz="2400" dirty="0"/>
              <a:t> (3 minutes)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CE83E-81D9-4938-AB92-FE5FFD865550}"/>
              </a:ext>
            </a:extLst>
          </p:cNvPr>
          <p:cNvSpPr/>
          <p:nvPr/>
        </p:nvSpPr>
        <p:spPr>
          <a:xfrm>
            <a:off x="634408" y="4355237"/>
            <a:ext cx="39646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Prototype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(requires Axway VPN access):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>
                <a:hlinkClick r:id="rId5"/>
              </a:rPr>
              <a:t>http://10.128.58.228/axwayPlatform/#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6FABD0-53D2-4A7B-B19F-61345314B385}"/>
              </a:ext>
            </a:extLst>
          </p:cNvPr>
          <p:cNvSpPr/>
          <p:nvPr/>
        </p:nvSpPr>
        <p:spPr>
          <a:xfrm>
            <a:off x="4222261" y="1133594"/>
            <a:ext cx="4857943" cy="132802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</a:rPr>
              <a:t>Below is a design for an exploration portal. I think some ideas merge with the header.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6C1A58-3CFD-4233-949D-AB507D41B22C}"/>
              </a:ext>
            </a:extLst>
          </p:cNvPr>
          <p:cNvSpPr/>
          <p:nvPr/>
        </p:nvSpPr>
        <p:spPr>
          <a:xfrm>
            <a:off x="7251404" y="2271930"/>
            <a:ext cx="4088585" cy="51077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Ping me any time: Francis Vila</a:t>
            </a:r>
          </a:p>
        </p:txBody>
      </p:sp>
    </p:spTree>
    <p:extLst>
      <p:ext uri="{BB962C8B-B14F-4D97-AF65-F5344CB8AC3E}">
        <p14:creationId xmlns:p14="http://schemas.microsoft.com/office/powerpoint/2010/main" val="317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E7184D-53B6-46A3-A685-C4F216E90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8"/>
          <a:stretch/>
        </p:blipFill>
        <p:spPr>
          <a:xfrm>
            <a:off x="0" y="3879987"/>
            <a:ext cx="12192000" cy="2606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B4CAF1D-9CF6-46EB-B849-F4DC747C45E1}"/>
              </a:ext>
            </a:extLst>
          </p:cNvPr>
          <p:cNvSpPr/>
          <p:nvPr/>
        </p:nvSpPr>
        <p:spPr>
          <a:xfrm>
            <a:off x="0" y="-6231"/>
            <a:ext cx="12120158" cy="3886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1397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95264-DE70-4AD2-A018-A66752880BBD}"/>
              </a:ext>
            </a:extLst>
          </p:cNvPr>
          <p:cNvSpPr/>
          <p:nvPr/>
        </p:nvSpPr>
        <p:spPr>
          <a:xfrm>
            <a:off x="0" y="-555"/>
            <a:ext cx="12120158" cy="750585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C121F6-C675-4A70-8EAB-41B771F5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2" y="-73588"/>
            <a:ext cx="1703472" cy="76260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C359A06-6FCD-4417-984B-6B4DB37C1A7D}"/>
              </a:ext>
            </a:extLst>
          </p:cNvPr>
          <p:cNvSpPr/>
          <p:nvPr/>
        </p:nvSpPr>
        <p:spPr>
          <a:xfrm>
            <a:off x="2282873" y="204197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7CA0"/>
                </a:solidFill>
              </a:rPr>
              <a:t>Support Portal 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8B651F5-123A-4801-AB6B-C0790675EC5F}"/>
              </a:ext>
            </a:extLst>
          </p:cNvPr>
          <p:cNvCxnSpPr>
            <a:cxnSpLocks/>
          </p:cNvCxnSpPr>
          <p:nvPr/>
        </p:nvCxnSpPr>
        <p:spPr>
          <a:xfrm>
            <a:off x="3897268" y="342193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54D266-828E-4877-8655-FC1F1CEC37EC}"/>
              </a:ext>
            </a:extLst>
          </p:cNvPr>
          <p:cNvCxnSpPr>
            <a:cxnSpLocks/>
          </p:cNvCxnSpPr>
          <p:nvPr/>
        </p:nvCxnSpPr>
        <p:spPr>
          <a:xfrm flipH="1">
            <a:off x="3972492" y="340328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C89267C-F8E4-47EB-8B52-C328345FCED9}"/>
              </a:ext>
            </a:extLst>
          </p:cNvPr>
          <p:cNvSpPr/>
          <p:nvPr/>
        </p:nvSpPr>
        <p:spPr>
          <a:xfrm>
            <a:off x="1076471" y="1148247"/>
            <a:ext cx="1582293" cy="2042369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07C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B6BF8-8DF1-47B1-9366-F849DED159D5}"/>
              </a:ext>
            </a:extLst>
          </p:cNvPr>
          <p:cNvSpPr/>
          <p:nvPr/>
        </p:nvSpPr>
        <p:spPr>
          <a:xfrm>
            <a:off x="1509515" y="1419117"/>
            <a:ext cx="1020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Marketplace 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B0A0B02-5A90-47C6-BFC5-B8DD0D19F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11" y="1418932"/>
            <a:ext cx="276607" cy="2766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AE890E-23A8-45B4-8ADB-F47211AC0351}"/>
              </a:ext>
            </a:extLst>
          </p:cNvPr>
          <p:cNvSpPr/>
          <p:nvPr/>
        </p:nvSpPr>
        <p:spPr>
          <a:xfrm>
            <a:off x="1477090" y="2088961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Community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794D87A-04E5-46DD-A4A7-CD69D8E5E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3848" y="2114834"/>
            <a:ext cx="272932" cy="2426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C37D2-5316-4628-84BB-06CEADE6A851}"/>
              </a:ext>
            </a:extLst>
          </p:cNvPr>
          <p:cNvSpPr/>
          <p:nvPr/>
        </p:nvSpPr>
        <p:spPr>
          <a:xfrm>
            <a:off x="1485271" y="1754039"/>
            <a:ext cx="732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Tech doc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DF276E0-6961-45D1-A024-5E8AB5B4A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4396" y="1789268"/>
            <a:ext cx="231837" cy="231837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8E6D13B9-FBAA-4263-B124-08FDEB97E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9770" y="961796"/>
            <a:ext cx="332387" cy="37987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3D433E0-5362-4565-945D-389D26A9AEDE}"/>
              </a:ext>
            </a:extLst>
          </p:cNvPr>
          <p:cNvSpPr/>
          <p:nvPr/>
        </p:nvSpPr>
        <p:spPr>
          <a:xfrm>
            <a:off x="3091253" y="1156740"/>
            <a:ext cx="1999135" cy="1651114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E9CC-EA02-4073-A8D7-F46A3FF3A6C5}"/>
              </a:ext>
            </a:extLst>
          </p:cNvPr>
          <p:cNvSpPr/>
          <p:nvPr/>
        </p:nvSpPr>
        <p:spPr>
          <a:xfrm>
            <a:off x="3497877" y="1754039"/>
            <a:ext cx="1436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Channel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10EF9E-32D2-4A21-A9C7-34E944A68215}"/>
              </a:ext>
            </a:extLst>
          </p:cNvPr>
          <p:cNvSpPr/>
          <p:nvPr/>
        </p:nvSpPr>
        <p:spPr>
          <a:xfrm>
            <a:off x="3185576" y="1812443"/>
            <a:ext cx="246236" cy="172671"/>
          </a:xfrm>
          <a:custGeom>
            <a:avLst/>
            <a:gdLst>
              <a:gd name="connsiteX0" fmla="*/ 832162 w 1659823"/>
              <a:gd name="connsiteY0" fmla="*/ 1163630 h 1163925"/>
              <a:gd name="connsiteX1" fmla="*/ 299441 w 1659823"/>
              <a:gd name="connsiteY1" fmla="*/ 1152628 h 1163925"/>
              <a:gd name="connsiteX2" fmla="*/ 131757 w 1659823"/>
              <a:gd name="connsiteY2" fmla="*/ 1115958 h 1163925"/>
              <a:gd name="connsiteX3" fmla="*/ 52749 w 1659823"/>
              <a:gd name="connsiteY3" fmla="*/ 1033283 h 1163925"/>
              <a:gd name="connsiteX4" fmla="*/ 9745 w 1659823"/>
              <a:gd name="connsiteY4" fmla="*/ 839263 h 1163925"/>
              <a:gd name="connsiteX5" fmla="*/ 3744 w 1659823"/>
              <a:gd name="connsiteY5" fmla="*/ 426555 h 1163925"/>
              <a:gd name="connsiteX6" fmla="*/ 26413 w 1659823"/>
              <a:gd name="connsiteY6" fmla="*/ 208199 h 1163925"/>
              <a:gd name="connsiteX7" fmla="*/ 55750 w 1659823"/>
              <a:gd name="connsiteY7" fmla="*/ 126858 h 1163925"/>
              <a:gd name="connsiteX8" fmla="*/ 204098 w 1659823"/>
              <a:gd name="connsiteY8" fmla="*/ 22847 h 1163925"/>
              <a:gd name="connsiteX9" fmla="*/ 368448 w 1659823"/>
              <a:gd name="connsiteY9" fmla="*/ 10179 h 1163925"/>
              <a:gd name="connsiteX10" fmla="*/ 928172 w 1659823"/>
              <a:gd name="connsiteY10" fmla="*/ 511 h 1163925"/>
              <a:gd name="connsiteX11" fmla="*/ 1359549 w 1659823"/>
              <a:gd name="connsiteY11" fmla="*/ 13179 h 1163925"/>
              <a:gd name="connsiteX12" fmla="*/ 1490895 w 1659823"/>
              <a:gd name="connsiteY12" fmla="*/ 31848 h 1163925"/>
              <a:gd name="connsiteX13" fmla="*/ 1613908 w 1659823"/>
              <a:gd name="connsiteY13" fmla="*/ 147526 h 1163925"/>
              <a:gd name="connsiteX14" fmla="*/ 1649578 w 1659823"/>
              <a:gd name="connsiteY14" fmla="*/ 321211 h 1163925"/>
              <a:gd name="connsiteX15" fmla="*/ 1652245 w 1659823"/>
              <a:gd name="connsiteY15" fmla="*/ 807260 h 1163925"/>
              <a:gd name="connsiteX16" fmla="*/ 1630576 w 1659823"/>
              <a:gd name="connsiteY16" fmla="*/ 970277 h 1163925"/>
              <a:gd name="connsiteX17" fmla="*/ 1408220 w 1659823"/>
              <a:gd name="connsiteY17" fmla="*/ 1149628 h 1163925"/>
              <a:gd name="connsiteX18" fmla="*/ 1045517 w 1659823"/>
              <a:gd name="connsiteY18" fmla="*/ 1163630 h 1163925"/>
              <a:gd name="connsiteX19" fmla="*/ 832162 w 1659823"/>
              <a:gd name="connsiteY19" fmla="*/ 1163630 h 1163925"/>
              <a:gd name="connsiteX20" fmla="*/ 657144 w 1659823"/>
              <a:gd name="connsiteY20" fmla="*/ 822595 h 1163925"/>
              <a:gd name="connsiteX21" fmla="*/ 1139860 w 1659823"/>
              <a:gd name="connsiteY21" fmla="*/ 558235 h 1163925"/>
              <a:gd name="connsiteX22" fmla="*/ 657144 w 1659823"/>
              <a:gd name="connsiteY22" fmla="*/ 293875 h 1163925"/>
              <a:gd name="connsiteX23" fmla="*/ 657144 w 1659823"/>
              <a:gd name="connsiteY23" fmla="*/ 822595 h 11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9823" h="1163925">
                <a:moveTo>
                  <a:pt x="832162" y="1163630"/>
                </a:moveTo>
                <a:cubicBezTo>
                  <a:pt x="654477" y="1164630"/>
                  <a:pt x="476793" y="1162296"/>
                  <a:pt x="299441" y="1152628"/>
                </a:cubicBezTo>
                <a:cubicBezTo>
                  <a:pt x="241769" y="1149295"/>
                  <a:pt x="184096" y="1144294"/>
                  <a:pt x="131757" y="1115958"/>
                </a:cubicBezTo>
                <a:cubicBezTo>
                  <a:pt x="96754" y="1096956"/>
                  <a:pt x="69751" y="1070620"/>
                  <a:pt x="52749" y="1033283"/>
                </a:cubicBezTo>
                <a:cubicBezTo>
                  <a:pt x="24080" y="971277"/>
                  <a:pt x="15079" y="905937"/>
                  <a:pt x="9745" y="839263"/>
                </a:cubicBezTo>
                <a:cubicBezTo>
                  <a:pt x="-1589" y="701583"/>
                  <a:pt x="-2256" y="563902"/>
                  <a:pt x="3744" y="426555"/>
                </a:cubicBezTo>
                <a:cubicBezTo>
                  <a:pt x="6745" y="353547"/>
                  <a:pt x="9078" y="279873"/>
                  <a:pt x="26413" y="208199"/>
                </a:cubicBezTo>
                <a:cubicBezTo>
                  <a:pt x="33081" y="180196"/>
                  <a:pt x="42748" y="152860"/>
                  <a:pt x="55750" y="126858"/>
                </a:cubicBezTo>
                <a:cubicBezTo>
                  <a:pt x="86420" y="65851"/>
                  <a:pt x="139758" y="35515"/>
                  <a:pt x="204098" y="22847"/>
                </a:cubicBezTo>
                <a:cubicBezTo>
                  <a:pt x="258104" y="12179"/>
                  <a:pt x="313443" y="12513"/>
                  <a:pt x="368448" y="10179"/>
                </a:cubicBezTo>
                <a:cubicBezTo>
                  <a:pt x="554800" y="2512"/>
                  <a:pt x="741486" y="-1489"/>
                  <a:pt x="928172" y="511"/>
                </a:cubicBezTo>
                <a:cubicBezTo>
                  <a:pt x="1071853" y="2178"/>
                  <a:pt x="1215868" y="5845"/>
                  <a:pt x="1359549" y="13179"/>
                </a:cubicBezTo>
                <a:cubicBezTo>
                  <a:pt x="1403887" y="15513"/>
                  <a:pt x="1448558" y="16180"/>
                  <a:pt x="1490895" y="31848"/>
                </a:cubicBezTo>
                <a:cubicBezTo>
                  <a:pt x="1548235" y="53183"/>
                  <a:pt x="1590906" y="89187"/>
                  <a:pt x="1613908" y="147526"/>
                </a:cubicBezTo>
                <a:cubicBezTo>
                  <a:pt x="1636244" y="203532"/>
                  <a:pt x="1644911" y="261538"/>
                  <a:pt x="1649578" y="321211"/>
                </a:cubicBezTo>
                <a:cubicBezTo>
                  <a:pt x="1662580" y="483227"/>
                  <a:pt x="1662913" y="645244"/>
                  <a:pt x="1652245" y="807260"/>
                </a:cubicBezTo>
                <a:cubicBezTo>
                  <a:pt x="1648578" y="861932"/>
                  <a:pt x="1644911" y="916605"/>
                  <a:pt x="1630576" y="970277"/>
                </a:cubicBezTo>
                <a:cubicBezTo>
                  <a:pt x="1598240" y="1093622"/>
                  <a:pt x="1521232" y="1141961"/>
                  <a:pt x="1408220" y="1149628"/>
                </a:cubicBezTo>
                <a:cubicBezTo>
                  <a:pt x="1287542" y="1157629"/>
                  <a:pt x="1166529" y="1161963"/>
                  <a:pt x="1045517" y="1163630"/>
                </a:cubicBezTo>
                <a:cubicBezTo>
                  <a:pt x="974510" y="1164296"/>
                  <a:pt x="903169" y="1163630"/>
                  <a:pt x="832162" y="1163630"/>
                </a:cubicBezTo>
                <a:close/>
                <a:moveTo>
                  <a:pt x="657144" y="822595"/>
                </a:moveTo>
                <a:cubicBezTo>
                  <a:pt x="818494" y="734253"/>
                  <a:pt x="977843" y="646910"/>
                  <a:pt x="1139860" y="558235"/>
                </a:cubicBezTo>
                <a:cubicBezTo>
                  <a:pt x="977510" y="469226"/>
                  <a:pt x="818161" y="382217"/>
                  <a:pt x="657144" y="293875"/>
                </a:cubicBezTo>
                <a:cubicBezTo>
                  <a:pt x="657144" y="471559"/>
                  <a:pt x="657144" y="645910"/>
                  <a:pt x="657144" y="822595"/>
                </a:cubicBezTo>
                <a:close/>
              </a:path>
            </a:pathLst>
          </a:cu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7BD76-DB18-46DF-A5F3-AD7A4770779C}"/>
              </a:ext>
            </a:extLst>
          </p:cNvPr>
          <p:cNvSpPr/>
          <p:nvPr/>
        </p:nvSpPr>
        <p:spPr>
          <a:xfrm>
            <a:off x="3489044" y="2423882"/>
            <a:ext cx="1328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Events </a:t>
            </a:r>
          </a:p>
        </p:txBody>
      </p:sp>
      <p:sp>
        <p:nvSpPr>
          <p:cNvPr id="39" name="Graphic 37">
            <a:extLst>
              <a:ext uri="{FF2B5EF4-FFF2-40B4-BE49-F238E27FC236}">
                <a16:creationId xmlns:a16="http://schemas.microsoft.com/office/drawing/2014/main" id="{9941B72A-AC9A-4B9C-BBB3-7C56BDC8FAE5}"/>
              </a:ext>
            </a:extLst>
          </p:cNvPr>
          <p:cNvSpPr/>
          <p:nvPr/>
        </p:nvSpPr>
        <p:spPr>
          <a:xfrm>
            <a:off x="3190708" y="2467137"/>
            <a:ext cx="235972" cy="235972"/>
          </a:xfrm>
          <a:custGeom>
            <a:avLst/>
            <a:gdLst>
              <a:gd name="connsiteX0" fmla="*/ 2171700 w 4343400"/>
              <a:gd name="connsiteY0" fmla="*/ 0 h 4343400"/>
              <a:gd name="connsiteX1" fmla="*/ 0 w 4343400"/>
              <a:gd name="connsiteY1" fmla="*/ 2171700 h 4343400"/>
              <a:gd name="connsiteX2" fmla="*/ 2171700 w 4343400"/>
              <a:gd name="connsiteY2" fmla="*/ 4343400 h 4343400"/>
              <a:gd name="connsiteX3" fmla="*/ 4343400 w 4343400"/>
              <a:gd name="connsiteY3" fmla="*/ 2171700 h 4343400"/>
              <a:gd name="connsiteX4" fmla="*/ 2171700 w 4343400"/>
              <a:gd name="connsiteY4" fmla="*/ 0 h 4343400"/>
              <a:gd name="connsiteX5" fmla="*/ 2978468 w 4343400"/>
              <a:gd name="connsiteY5" fmla="*/ 714375 h 4343400"/>
              <a:gd name="connsiteX6" fmla="*/ 3423285 w 4343400"/>
              <a:gd name="connsiteY6" fmla="*/ 1159193 h 4343400"/>
              <a:gd name="connsiteX7" fmla="*/ 2978468 w 4343400"/>
              <a:gd name="connsiteY7" fmla="*/ 1604010 h 4343400"/>
              <a:gd name="connsiteX8" fmla="*/ 2533650 w 4343400"/>
              <a:gd name="connsiteY8" fmla="*/ 1159193 h 4343400"/>
              <a:gd name="connsiteX9" fmla="*/ 2978468 w 4343400"/>
              <a:gd name="connsiteY9" fmla="*/ 714375 h 4343400"/>
              <a:gd name="connsiteX10" fmla="*/ 2615565 w 4343400"/>
              <a:gd name="connsiteY10" fmla="*/ 2302193 h 4343400"/>
              <a:gd name="connsiteX11" fmla="*/ 2170748 w 4343400"/>
              <a:gd name="connsiteY11" fmla="*/ 2747010 h 4343400"/>
              <a:gd name="connsiteX12" fmla="*/ 1725930 w 4343400"/>
              <a:gd name="connsiteY12" fmla="*/ 2302193 h 4343400"/>
              <a:gd name="connsiteX13" fmla="*/ 2170748 w 4343400"/>
              <a:gd name="connsiteY13" fmla="*/ 1857375 h 4343400"/>
              <a:gd name="connsiteX14" fmla="*/ 2615565 w 4343400"/>
              <a:gd name="connsiteY14" fmla="*/ 2302193 h 4343400"/>
              <a:gd name="connsiteX15" fmla="*/ 1364933 w 4343400"/>
              <a:gd name="connsiteY15" fmla="*/ 714375 h 4343400"/>
              <a:gd name="connsiteX16" fmla="*/ 1809750 w 4343400"/>
              <a:gd name="connsiteY16" fmla="*/ 1159193 h 4343400"/>
              <a:gd name="connsiteX17" fmla="*/ 1364933 w 4343400"/>
              <a:gd name="connsiteY17" fmla="*/ 1604010 h 4343400"/>
              <a:gd name="connsiteX18" fmla="*/ 920115 w 4343400"/>
              <a:gd name="connsiteY18" fmla="*/ 1159193 h 4343400"/>
              <a:gd name="connsiteX19" fmla="*/ 1364933 w 4343400"/>
              <a:gd name="connsiteY19" fmla="*/ 714375 h 4343400"/>
              <a:gd name="connsiteX20" fmla="*/ 646748 w 4343400"/>
              <a:gd name="connsiteY20" fmla="*/ 2245995 h 4343400"/>
              <a:gd name="connsiteX21" fmla="*/ 646748 w 4343400"/>
              <a:gd name="connsiteY21" fmla="*/ 1698308 h 4343400"/>
              <a:gd name="connsiteX22" fmla="*/ 905828 w 4343400"/>
              <a:gd name="connsiteY22" fmla="*/ 1439228 h 4343400"/>
              <a:gd name="connsiteX23" fmla="*/ 927735 w 4343400"/>
              <a:gd name="connsiteY23" fmla="*/ 1439228 h 4343400"/>
              <a:gd name="connsiteX24" fmla="*/ 1365885 w 4343400"/>
              <a:gd name="connsiteY24" fmla="*/ 1684973 h 4343400"/>
              <a:gd name="connsiteX25" fmla="*/ 1804035 w 4343400"/>
              <a:gd name="connsiteY25" fmla="*/ 1439228 h 4343400"/>
              <a:gd name="connsiteX26" fmla="*/ 1825943 w 4343400"/>
              <a:gd name="connsiteY26" fmla="*/ 1439228 h 4343400"/>
              <a:gd name="connsiteX27" fmla="*/ 2085023 w 4343400"/>
              <a:gd name="connsiteY27" fmla="*/ 1698308 h 4343400"/>
              <a:gd name="connsiteX28" fmla="*/ 2085023 w 4343400"/>
              <a:gd name="connsiteY28" fmla="*/ 1803083 h 4343400"/>
              <a:gd name="connsiteX29" fmla="*/ 1662113 w 4343400"/>
              <a:gd name="connsiteY29" fmla="*/ 2302193 h 4343400"/>
              <a:gd name="connsiteX30" fmla="*/ 1704975 w 4343400"/>
              <a:gd name="connsiteY30" fmla="*/ 2505075 h 4343400"/>
              <a:gd name="connsiteX31" fmla="*/ 904875 w 4343400"/>
              <a:gd name="connsiteY31" fmla="*/ 2505075 h 4343400"/>
              <a:gd name="connsiteX32" fmla="*/ 646748 w 4343400"/>
              <a:gd name="connsiteY32" fmla="*/ 2245995 h 4343400"/>
              <a:gd name="connsiteX33" fmla="*/ 2889885 w 4343400"/>
              <a:gd name="connsiteY33" fmla="*/ 3369945 h 4343400"/>
              <a:gd name="connsiteX34" fmla="*/ 2630805 w 4343400"/>
              <a:gd name="connsiteY34" fmla="*/ 3629025 h 4343400"/>
              <a:gd name="connsiteX35" fmla="*/ 1711643 w 4343400"/>
              <a:gd name="connsiteY35" fmla="*/ 3629025 h 4343400"/>
              <a:gd name="connsiteX36" fmla="*/ 1452563 w 4343400"/>
              <a:gd name="connsiteY36" fmla="*/ 3369945 h 4343400"/>
              <a:gd name="connsiteX37" fmla="*/ 1452563 w 4343400"/>
              <a:gd name="connsiteY37" fmla="*/ 2822258 h 4343400"/>
              <a:gd name="connsiteX38" fmla="*/ 1711643 w 4343400"/>
              <a:gd name="connsiteY38" fmla="*/ 2563178 h 4343400"/>
              <a:gd name="connsiteX39" fmla="*/ 1733550 w 4343400"/>
              <a:gd name="connsiteY39" fmla="*/ 2563178 h 4343400"/>
              <a:gd name="connsiteX40" fmla="*/ 2171700 w 4343400"/>
              <a:gd name="connsiteY40" fmla="*/ 2808923 h 4343400"/>
              <a:gd name="connsiteX41" fmla="*/ 2609850 w 4343400"/>
              <a:gd name="connsiteY41" fmla="*/ 2563178 h 4343400"/>
              <a:gd name="connsiteX42" fmla="*/ 2631758 w 4343400"/>
              <a:gd name="connsiteY42" fmla="*/ 2563178 h 4343400"/>
              <a:gd name="connsiteX43" fmla="*/ 2890838 w 4343400"/>
              <a:gd name="connsiteY43" fmla="*/ 2822258 h 4343400"/>
              <a:gd name="connsiteX44" fmla="*/ 2890838 w 4343400"/>
              <a:gd name="connsiteY44" fmla="*/ 3369945 h 4343400"/>
              <a:gd name="connsiteX45" fmla="*/ 3696653 w 4343400"/>
              <a:gd name="connsiteY45" fmla="*/ 2245995 h 4343400"/>
              <a:gd name="connsiteX46" fmla="*/ 3437573 w 4343400"/>
              <a:gd name="connsiteY46" fmla="*/ 2505075 h 4343400"/>
              <a:gd name="connsiteX47" fmla="*/ 2639378 w 4343400"/>
              <a:gd name="connsiteY47" fmla="*/ 2505075 h 4343400"/>
              <a:gd name="connsiteX48" fmla="*/ 2682240 w 4343400"/>
              <a:gd name="connsiteY48" fmla="*/ 2302193 h 4343400"/>
              <a:gd name="connsiteX49" fmla="*/ 2259330 w 4343400"/>
              <a:gd name="connsiteY49" fmla="*/ 1803083 h 4343400"/>
              <a:gd name="connsiteX50" fmla="*/ 2259330 w 4343400"/>
              <a:gd name="connsiteY50" fmla="*/ 1698308 h 4343400"/>
              <a:gd name="connsiteX51" fmla="*/ 2518410 w 4343400"/>
              <a:gd name="connsiteY51" fmla="*/ 1439228 h 4343400"/>
              <a:gd name="connsiteX52" fmla="*/ 2540318 w 4343400"/>
              <a:gd name="connsiteY52" fmla="*/ 1439228 h 4343400"/>
              <a:gd name="connsiteX53" fmla="*/ 2978468 w 4343400"/>
              <a:gd name="connsiteY53" fmla="*/ 1684973 h 4343400"/>
              <a:gd name="connsiteX54" fmla="*/ 3416618 w 4343400"/>
              <a:gd name="connsiteY54" fmla="*/ 1439228 h 4343400"/>
              <a:gd name="connsiteX55" fmla="*/ 3438525 w 4343400"/>
              <a:gd name="connsiteY55" fmla="*/ 1439228 h 4343400"/>
              <a:gd name="connsiteX56" fmla="*/ 3697605 w 4343400"/>
              <a:gd name="connsiteY56" fmla="*/ 1698308 h 4343400"/>
              <a:gd name="connsiteX57" fmla="*/ 3697605 w 4343400"/>
              <a:gd name="connsiteY57" fmla="*/ 2245995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43400" h="4343400">
                <a:moveTo>
                  <a:pt x="2171700" y="0"/>
                </a:moveTo>
                <a:cubicBezTo>
                  <a:pt x="972503" y="0"/>
                  <a:pt x="0" y="972503"/>
                  <a:pt x="0" y="2171700"/>
                </a:cubicBezTo>
                <a:cubicBezTo>
                  <a:pt x="0" y="3370898"/>
                  <a:pt x="972503" y="4343400"/>
                  <a:pt x="2171700" y="4343400"/>
                </a:cubicBezTo>
                <a:cubicBezTo>
                  <a:pt x="3370898" y="4343400"/>
                  <a:pt x="4343400" y="3370898"/>
                  <a:pt x="4343400" y="2171700"/>
                </a:cubicBezTo>
                <a:cubicBezTo>
                  <a:pt x="4343400" y="972503"/>
                  <a:pt x="3370898" y="0"/>
                  <a:pt x="2171700" y="0"/>
                </a:cubicBezTo>
                <a:close/>
                <a:moveTo>
                  <a:pt x="2978468" y="714375"/>
                </a:moveTo>
                <a:cubicBezTo>
                  <a:pt x="3224213" y="714375"/>
                  <a:pt x="3423285" y="913448"/>
                  <a:pt x="3423285" y="1159193"/>
                </a:cubicBezTo>
                <a:cubicBezTo>
                  <a:pt x="3423285" y="1404938"/>
                  <a:pt x="3224213" y="1604010"/>
                  <a:pt x="2978468" y="1604010"/>
                </a:cubicBezTo>
                <a:cubicBezTo>
                  <a:pt x="2732723" y="1604010"/>
                  <a:pt x="2533650" y="1404938"/>
                  <a:pt x="2533650" y="1159193"/>
                </a:cubicBezTo>
                <a:cubicBezTo>
                  <a:pt x="2533650" y="913448"/>
                  <a:pt x="2732723" y="714375"/>
                  <a:pt x="2978468" y="714375"/>
                </a:cubicBezTo>
                <a:close/>
                <a:moveTo>
                  <a:pt x="2615565" y="2302193"/>
                </a:moveTo>
                <a:cubicBezTo>
                  <a:pt x="2615565" y="2547938"/>
                  <a:pt x="2416493" y="2747010"/>
                  <a:pt x="2170748" y="2747010"/>
                </a:cubicBezTo>
                <a:cubicBezTo>
                  <a:pt x="1925003" y="2747010"/>
                  <a:pt x="1725930" y="2547938"/>
                  <a:pt x="1725930" y="2302193"/>
                </a:cubicBezTo>
                <a:cubicBezTo>
                  <a:pt x="1725930" y="2056448"/>
                  <a:pt x="1925003" y="1857375"/>
                  <a:pt x="2170748" y="1857375"/>
                </a:cubicBezTo>
                <a:cubicBezTo>
                  <a:pt x="2416493" y="1857375"/>
                  <a:pt x="2615565" y="2056448"/>
                  <a:pt x="2615565" y="2302193"/>
                </a:cubicBezTo>
                <a:close/>
                <a:moveTo>
                  <a:pt x="1364933" y="714375"/>
                </a:moveTo>
                <a:cubicBezTo>
                  <a:pt x="1610678" y="714375"/>
                  <a:pt x="1809750" y="913448"/>
                  <a:pt x="1809750" y="1159193"/>
                </a:cubicBezTo>
                <a:cubicBezTo>
                  <a:pt x="1809750" y="1404938"/>
                  <a:pt x="1610678" y="1604010"/>
                  <a:pt x="1364933" y="1604010"/>
                </a:cubicBezTo>
                <a:cubicBezTo>
                  <a:pt x="1119188" y="1604010"/>
                  <a:pt x="920115" y="1404938"/>
                  <a:pt x="920115" y="1159193"/>
                </a:cubicBezTo>
                <a:cubicBezTo>
                  <a:pt x="920115" y="913448"/>
                  <a:pt x="1119188" y="714375"/>
                  <a:pt x="1364933" y="714375"/>
                </a:cubicBezTo>
                <a:close/>
                <a:moveTo>
                  <a:pt x="646748" y="2245995"/>
                </a:moveTo>
                <a:lnTo>
                  <a:pt x="646748" y="1698308"/>
                </a:lnTo>
                <a:cubicBezTo>
                  <a:pt x="646748" y="1556385"/>
                  <a:pt x="762953" y="1439228"/>
                  <a:pt x="905828" y="1439228"/>
                </a:cubicBezTo>
                <a:lnTo>
                  <a:pt x="927735" y="1439228"/>
                </a:lnTo>
                <a:cubicBezTo>
                  <a:pt x="1018222" y="1586865"/>
                  <a:pt x="1180148" y="1684973"/>
                  <a:pt x="1365885" y="1684973"/>
                </a:cubicBezTo>
                <a:cubicBezTo>
                  <a:pt x="1551623" y="1684973"/>
                  <a:pt x="1713548" y="1586865"/>
                  <a:pt x="1804035" y="1439228"/>
                </a:cubicBezTo>
                <a:lnTo>
                  <a:pt x="1825943" y="1439228"/>
                </a:lnTo>
                <a:cubicBezTo>
                  <a:pt x="1967865" y="1439228"/>
                  <a:pt x="2085023" y="1555433"/>
                  <a:pt x="2085023" y="1698308"/>
                </a:cubicBezTo>
                <a:lnTo>
                  <a:pt x="2085023" y="1803083"/>
                </a:lnTo>
                <a:cubicBezTo>
                  <a:pt x="1844993" y="1844040"/>
                  <a:pt x="1662113" y="2052638"/>
                  <a:pt x="1662113" y="2302193"/>
                </a:cubicBezTo>
                <a:cubicBezTo>
                  <a:pt x="1662113" y="2374583"/>
                  <a:pt x="1677353" y="2443163"/>
                  <a:pt x="1704975" y="2505075"/>
                </a:cubicBezTo>
                <a:lnTo>
                  <a:pt x="904875" y="2505075"/>
                </a:lnTo>
                <a:cubicBezTo>
                  <a:pt x="762953" y="2505075"/>
                  <a:pt x="646748" y="2388870"/>
                  <a:pt x="646748" y="2245995"/>
                </a:cubicBezTo>
                <a:close/>
                <a:moveTo>
                  <a:pt x="2889885" y="3369945"/>
                </a:moveTo>
                <a:cubicBezTo>
                  <a:pt x="2889885" y="3511868"/>
                  <a:pt x="2773680" y="3629025"/>
                  <a:pt x="2630805" y="3629025"/>
                </a:cubicBezTo>
                <a:lnTo>
                  <a:pt x="1711643" y="3629025"/>
                </a:lnTo>
                <a:cubicBezTo>
                  <a:pt x="1569720" y="3629025"/>
                  <a:pt x="1452563" y="3512820"/>
                  <a:pt x="1452563" y="3369945"/>
                </a:cubicBezTo>
                <a:lnTo>
                  <a:pt x="1452563" y="2822258"/>
                </a:lnTo>
                <a:cubicBezTo>
                  <a:pt x="1452563" y="2680335"/>
                  <a:pt x="1568768" y="2563178"/>
                  <a:pt x="1711643" y="2563178"/>
                </a:cubicBezTo>
                <a:lnTo>
                  <a:pt x="1733550" y="2563178"/>
                </a:lnTo>
                <a:cubicBezTo>
                  <a:pt x="1824038" y="2710815"/>
                  <a:pt x="1985963" y="2808923"/>
                  <a:pt x="2171700" y="2808923"/>
                </a:cubicBezTo>
                <a:cubicBezTo>
                  <a:pt x="2357438" y="2808923"/>
                  <a:pt x="2519363" y="2710815"/>
                  <a:pt x="2609850" y="2563178"/>
                </a:cubicBezTo>
                <a:lnTo>
                  <a:pt x="2631758" y="2563178"/>
                </a:lnTo>
                <a:cubicBezTo>
                  <a:pt x="2773680" y="2563178"/>
                  <a:pt x="2890838" y="2679383"/>
                  <a:pt x="2890838" y="2822258"/>
                </a:cubicBezTo>
                <a:lnTo>
                  <a:pt x="2890838" y="3369945"/>
                </a:lnTo>
                <a:close/>
                <a:moveTo>
                  <a:pt x="3696653" y="2245995"/>
                </a:moveTo>
                <a:cubicBezTo>
                  <a:pt x="3696653" y="2387918"/>
                  <a:pt x="3580448" y="2505075"/>
                  <a:pt x="3437573" y="2505075"/>
                </a:cubicBezTo>
                <a:lnTo>
                  <a:pt x="2639378" y="2505075"/>
                </a:lnTo>
                <a:cubicBezTo>
                  <a:pt x="2667000" y="2443163"/>
                  <a:pt x="2682240" y="2374583"/>
                  <a:pt x="2682240" y="2302193"/>
                </a:cubicBezTo>
                <a:cubicBezTo>
                  <a:pt x="2682240" y="2051685"/>
                  <a:pt x="2499360" y="1844040"/>
                  <a:pt x="2259330" y="1803083"/>
                </a:cubicBezTo>
                <a:lnTo>
                  <a:pt x="2259330" y="1698308"/>
                </a:lnTo>
                <a:cubicBezTo>
                  <a:pt x="2259330" y="1556385"/>
                  <a:pt x="2375535" y="1439228"/>
                  <a:pt x="2518410" y="1439228"/>
                </a:cubicBezTo>
                <a:lnTo>
                  <a:pt x="2540318" y="1439228"/>
                </a:lnTo>
                <a:cubicBezTo>
                  <a:pt x="2630805" y="1586865"/>
                  <a:pt x="2792730" y="1684973"/>
                  <a:pt x="2978468" y="1684973"/>
                </a:cubicBezTo>
                <a:cubicBezTo>
                  <a:pt x="3164205" y="1684973"/>
                  <a:pt x="3326130" y="1586865"/>
                  <a:pt x="3416618" y="1439228"/>
                </a:cubicBezTo>
                <a:lnTo>
                  <a:pt x="3438525" y="1439228"/>
                </a:lnTo>
                <a:cubicBezTo>
                  <a:pt x="3580448" y="1439228"/>
                  <a:pt x="3697605" y="1555433"/>
                  <a:pt x="3697605" y="1698308"/>
                </a:cubicBezTo>
                <a:lnTo>
                  <a:pt x="3697605" y="2245995"/>
                </a:lnTo>
                <a:close/>
              </a:path>
            </a:pathLst>
          </a:custGeom>
          <a:solidFill>
            <a:srgbClr val="407C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6EE17-9F03-473C-962A-629AEB1576E1}"/>
              </a:ext>
            </a:extLst>
          </p:cNvPr>
          <p:cNvSpPr/>
          <p:nvPr/>
        </p:nvSpPr>
        <p:spPr>
          <a:xfrm>
            <a:off x="3484526" y="1419117"/>
            <a:ext cx="1295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Portal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9A1006D-3350-4F19-B090-FA2F663A5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79143" y="1427684"/>
            <a:ext cx="259103" cy="259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28C806-D5EB-4906-B446-C63EA1AF87E2}"/>
              </a:ext>
            </a:extLst>
          </p:cNvPr>
          <p:cNvSpPr/>
          <p:nvPr/>
        </p:nvSpPr>
        <p:spPr>
          <a:xfrm>
            <a:off x="3500809" y="2088961"/>
            <a:ext cx="1256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Blogs 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EF6D6C-EDD7-49FA-84CF-2FBE266C7C53}"/>
              </a:ext>
            </a:extLst>
          </p:cNvPr>
          <p:cNvGrpSpPr/>
          <p:nvPr/>
        </p:nvGrpSpPr>
        <p:grpSpPr>
          <a:xfrm>
            <a:off x="3193338" y="2110770"/>
            <a:ext cx="230712" cy="230712"/>
            <a:chOff x="2066883" y="1926712"/>
            <a:chExt cx="230712" cy="230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E3181A-98C0-48DC-B81E-4299BFAEA3A1}"/>
                </a:ext>
              </a:extLst>
            </p:cNvPr>
            <p:cNvSpPr/>
            <p:nvPr/>
          </p:nvSpPr>
          <p:spPr>
            <a:xfrm>
              <a:off x="2066883" y="1926712"/>
              <a:ext cx="230712" cy="230712"/>
            </a:xfrm>
            <a:prstGeom prst="ellipse">
              <a:avLst/>
            </a:prstGeom>
            <a:solidFill>
              <a:srgbClr val="40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36F77D7-1852-459E-8055-6E3D4636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09397" y="1962455"/>
              <a:ext cx="160164" cy="160164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ED75D0A-E423-41CF-9CAE-73F684CE8BFC}"/>
              </a:ext>
            </a:extLst>
          </p:cNvPr>
          <p:cNvSpPr/>
          <p:nvPr/>
        </p:nvSpPr>
        <p:spPr>
          <a:xfrm>
            <a:off x="3010117" y="2834593"/>
            <a:ext cx="158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We love developers… 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F811F8AB-8F71-4E12-856C-D56667973E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1264" y="935650"/>
            <a:ext cx="461665" cy="461665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E93C40F-FA1F-4EFB-8599-366A1260E437}"/>
              </a:ext>
            </a:extLst>
          </p:cNvPr>
          <p:cNvSpPr/>
          <p:nvPr/>
        </p:nvSpPr>
        <p:spPr>
          <a:xfrm>
            <a:off x="5500068" y="1124744"/>
            <a:ext cx="1828263" cy="2304255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07CA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7F65776-F5E9-4BFD-8A8A-612417799905}"/>
              </a:ext>
            </a:extLst>
          </p:cNvPr>
          <p:cNvSpPr/>
          <p:nvPr/>
        </p:nvSpPr>
        <p:spPr>
          <a:xfrm>
            <a:off x="5582869" y="1424752"/>
            <a:ext cx="1390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Integration Builder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22B92-041F-4403-AB84-12824B73A734}"/>
              </a:ext>
            </a:extLst>
          </p:cNvPr>
          <p:cNvSpPr/>
          <p:nvPr/>
        </p:nvSpPr>
        <p:spPr>
          <a:xfrm>
            <a:off x="5575999" y="1742087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Central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01DB4BB8-F034-45EF-9BF0-559C0328EC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70081" y="871896"/>
            <a:ext cx="492465" cy="49246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3AE34B1-7024-40F8-9470-842EAD66FC2F}"/>
              </a:ext>
            </a:extLst>
          </p:cNvPr>
          <p:cNvSpPr/>
          <p:nvPr/>
        </p:nvSpPr>
        <p:spPr>
          <a:xfrm>
            <a:off x="5550948" y="2406384"/>
            <a:ext cx="1099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Flow Manager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7846240-41D6-47F0-8522-22B6A7A06275}"/>
              </a:ext>
            </a:extLst>
          </p:cNvPr>
          <p:cNvSpPr/>
          <p:nvPr/>
        </p:nvSpPr>
        <p:spPr>
          <a:xfrm>
            <a:off x="5562712" y="2066747"/>
            <a:ext cx="88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Dashboard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6CA1E-541A-4587-88B9-5CA6F9B2FD2D}"/>
              </a:ext>
            </a:extLst>
          </p:cNvPr>
          <p:cNvSpPr/>
          <p:nvPr/>
        </p:nvSpPr>
        <p:spPr>
          <a:xfrm>
            <a:off x="5550948" y="2746021"/>
            <a:ext cx="116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Unified Catalog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618BD4-2EA8-4ADB-8123-60CD1F12DD59}"/>
              </a:ext>
            </a:extLst>
          </p:cNvPr>
          <p:cNvSpPr/>
          <p:nvPr/>
        </p:nvSpPr>
        <p:spPr>
          <a:xfrm>
            <a:off x="5540941" y="3070935"/>
            <a:ext cx="862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Syncplicity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FE302A-9E76-4948-B5DB-DDB5D5084E03}"/>
              </a:ext>
            </a:extLst>
          </p:cNvPr>
          <p:cNvSpPr/>
          <p:nvPr/>
        </p:nvSpPr>
        <p:spPr>
          <a:xfrm>
            <a:off x="7723263" y="1135725"/>
            <a:ext cx="1551665" cy="1694711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07CA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9C852-CF75-478A-939F-221A84A098FB}"/>
              </a:ext>
            </a:extLst>
          </p:cNvPr>
          <p:cNvSpPr/>
          <p:nvPr/>
        </p:nvSpPr>
        <p:spPr>
          <a:xfrm>
            <a:off x="7765250" y="1419117"/>
            <a:ext cx="1169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Report an issue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98966E-DF5F-4E03-B76B-19E1D9BA9624}"/>
              </a:ext>
            </a:extLst>
          </p:cNvPr>
          <p:cNvSpPr/>
          <p:nvPr/>
        </p:nvSpPr>
        <p:spPr>
          <a:xfrm>
            <a:off x="7776744" y="2083543"/>
            <a:ext cx="136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Enroll to a training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A5B2B-AF29-4309-B480-C10CA63D0E56}"/>
              </a:ext>
            </a:extLst>
          </p:cNvPr>
          <p:cNvSpPr/>
          <p:nvPr/>
        </p:nvSpPr>
        <p:spPr>
          <a:xfrm>
            <a:off x="7776744" y="2423882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Find an add-on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E5A55-DA66-4DB4-A53A-4A9C4EDF44F6}"/>
              </a:ext>
            </a:extLst>
          </p:cNvPr>
          <p:cNvSpPr/>
          <p:nvPr/>
        </p:nvSpPr>
        <p:spPr>
          <a:xfrm>
            <a:off x="7669658" y="2786443"/>
            <a:ext cx="1170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actions… 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0B77DAE0-6942-441D-A386-68D55DDF13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44898" y="985694"/>
            <a:ext cx="362190" cy="3621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375E13E-4A7D-40C7-A0D0-8B70C4A66A49}"/>
              </a:ext>
            </a:extLst>
          </p:cNvPr>
          <p:cNvSpPr/>
          <p:nvPr/>
        </p:nvSpPr>
        <p:spPr>
          <a:xfrm>
            <a:off x="9586468" y="1135726"/>
            <a:ext cx="1432572" cy="2323754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44B1E-334C-4803-8DA9-3C4D33CD14DF}"/>
              </a:ext>
            </a:extLst>
          </p:cNvPr>
          <p:cNvSpPr/>
          <p:nvPr/>
        </p:nvSpPr>
        <p:spPr>
          <a:xfrm>
            <a:off x="9633503" y="1419117"/>
            <a:ext cx="1432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AMPLIFY Overview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2FFA3-865B-4CFF-8BC8-59BC71F717B4}"/>
              </a:ext>
            </a:extLst>
          </p:cNvPr>
          <p:cNvSpPr/>
          <p:nvPr/>
        </p:nvSpPr>
        <p:spPr>
          <a:xfrm>
            <a:off x="9662237" y="1743906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Videos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A898E-AFA9-458A-B116-7F96F9E3DEAB}"/>
              </a:ext>
            </a:extLst>
          </p:cNvPr>
          <p:cNvSpPr/>
          <p:nvPr/>
        </p:nvSpPr>
        <p:spPr>
          <a:xfrm>
            <a:off x="9659714" y="2083543"/>
            <a:ext cx="789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Webinars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1E996-64BD-4990-8698-23C741D28CA5}"/>
              </a:ext>
            </a:extLst>
          </p:cNvPr>
          <p:cNvSpPr/>
          <p:nvPr/>
        </p:nvSpPr>
        <p:spPr>
          <a:xfrm>
            <a:off x="9659714" y="2423882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Blogs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521F2-8B64-490C-AA32-0929F24029E2}"/>
              </a:ext>
            </a:extLst>
          </p:cNvPr>
          <p:cNvSpPr/>
          <p:nvPr/>
        </p:nvSpPr>
        <p:spPr>
          <a:xfrm>
            <a:off x="9667344" y="2773336"/>
            <a:ext cx="1040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Asset Library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6EF60-24DE-416C-9238-FD8408B7182C}"/>
              </a:ext>
            </a:extLst>
          </p:cNvPr>
          <p:cNvSpPr/>
          <p:nvPr/>
        </p:nvSpPr>
        <p:spPr>
          <a:xfrm>
            <a:off x="9659714" y="3120464"/>
            <a:ext cx="854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Roadmaps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B5B88-D40B-4A86-9354-5FF55287DF9A}"/>
              </a:ext>
            </a:extLst>
          </p:cNvPr>
          <p:cNvSpPr/>
          <p:nvPr/>
        </p:nvSpPr>
        <p:spPr>
          <a:xfrm>
            <a:off x="9519098" y="3433688"/>
            <a:ext cx="1336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Resources… 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9DA61315-D4EF-4E44-AA4C-8491C3717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77323" y="951069"/>
            <a:ext cx="332387" cy="379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F982F-A0E8-4CC2-866A-C641AF68A09D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2969" y="98935"/>
            <a:ext cx="4876190" cy="5238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79D9F4-2D17-4B41-9358-E65EC722661B}"/>
              </a:ext>
            </a:extLst>
          </p:cNvPr>
          <p:cNvSpPr/>
          <p:nvPr/>
        </p:nvSpPr>
        <p:spPr>
          <a:xfrm>
            <a:off x="1152011" y="2411015"/>
            <a:ext cx="1423666" cy="301030"/>
          </a:xfrm>
          <a:prstGeom prst="rect">
            <a:avLst/>
          </a:pr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26899-1C12-40FD-9E5B-B1FBF518F932}"/>
              </a:ext>
            </a:extLst>
          </p:cNvPr>
          <p:cNvSpPr/>
          <p:nvPr/>
        </p:nvSpPr>
        <p:spPr>
          <a:xfrm>
            <a:off x="1491287" y="2423882"/>
            <a:ext cx="1150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Support Portal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D634F2-3DA7-4F22-A6BC-1E67FECCDE30}"/>
              </a:ext>
            </a:extLst>
          </p:cNvPr>
          <p:cNvGrpSpPr/>
          <p:nvPr/>
        </p:nvGrpSpPr>
        <p:grpSpPr>
          <a:xfrm>
            <a:off x="1197315" y="2451169"/>
            <a:ext cx="185998" cy="210259"/>
            <a:chOff x="134113" y="2235269"/>
            <a:chExt cx="185998" cy="210259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4D80F69-2469-4920-ADA5-23415D1BC719}"/>
                </a:ext>
              </a:extLst>
            </p:cNvPr>
            <p:cNvSpPr/>
            <p:nvPr/>
          </p:nvSpPr>
          <p:spPr>
            <a:xfrm>
              <a:off x="223069" y="2429354"/>
              <a:ext cx="45472" cy="16174"/>
            </a:xfrm>
            <a:custGeom>
              <a:avLst/>
              <a:gdLst>
                <a:gd name="connsiteX0" fmla="*/ 0 w 53559"/>
                <a:gd name="connsiteY0" fmla="*/ 0 h 19050"/>
                <a:gd name="connsiteX1" fmla="*/ 0 w 53559"/>
                <a:gd name="connsiteY1" fmla="*/ 19050 h 19050"/>
                <a:gd name="connsiteX2" fmla="*/ 53559 w 53559"/>
                <a:gd name="connsiteY2" fmla="*/ 0 h 19050"/>
                <a:gd name="connsiteX3" fmla="*/ 0 w 53559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59" h="19050">
                  <a:moveTo>
                    <a:pt x="0" y="0"/>
                  </a:moveTo>
                  <a:lnTo>
                    <a:pt x="0" y="19050"/>
                  </a:lnTo>
                  <a:cubicBezTo>
                    <a:pt x="22308" y="19050"/>
                    <a:pt x="40024" y="10925"/>
                    <a:pt x="5355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E018FA4-63FA-4E4F-911E-CA6E31C504F0}"/>
                </a:ext>
              </a:extLst>
            </p:cNvPr>
            <p:cNvSpPr/>
            <p:nvPr/>
          </p:nvSpPr>
          <p:spPr>
            <a:xfrm>
              <a:off x="142200" y="2348485"/>
              <a:ext cx="80869" cy="88956"/>
            </a:xfrm>
            <a:custGeom>
              <a:avLst/>
              <a:gdLst>
                <a:gd name="connsiteX0" fmla="*/ 0 w 95250"/>
                <a:gd name="connsiteY0" fmla="*/ 0 h 104775"/>
                <a:gd name="connsiteX1" fmla="*/ 0 w 95250"/>
                <a:gd name="connsiteY1" fmla="*/ 19050 h 104775"/>
                <a:gd name="connsiteX2" fmla="*/ 19050 w 95250"/>
                <a:gd name="connsiteY2" fmla="*/ 47625 h 104775"/>
                <a:gd name="connsiteX3" fmla="*/ 95250 w 952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4775">
                  <a:moveTo>
                    <a:pt x="0" y="0"/>
                  </a:moveTo>
                  <a:lnTo>
                    <a:pt x="0" y="19050"/>
                  </a:lnTo>
                  <a:cubicBezTo>
                    <a:pt x="0" y="42863"/>
                    <a:pt x="19050" y="47625"/>
                    <a:pt x="19050" y="47625"/>
                  </a:cubicBezTo>
                  <a:cubicBezTo>
                    <a:pt x="19050" y="47625"/>
                    <a:pt x="38100" y="104775"/>
                    <a:pt x="95250" y="10477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CB01B88-3343-4372-A6A8-D477F990ED4C}"/>
                </a:ext>
              </a:extLst>
            </p:cNvPr>
            <p:cNvSpPr/>
            <p:nvPr/>
          </p:nvSpPr>
          <p:spPr>
            <a:xfrm>
              <a:off x="134113" y="2235269"/>
              <a:ext cx="177911" cy="121303"/>
            </a:xfrm>
            <a:custGeom>
              <a:avLst/>
              <a:gdLst>
                <a:gd name="connsiteX0" fmla="*/ 209550 w 209550"/>
                <a:gd name="connsiteY0" fmla="*/ 142875 h 142875"/>
                <a:gd name="connsiteX1" fmla="*/ 180975 w 209550"/>
                <a:gd name="connsiteY1" fmla="*/ 142875 h 142875"/>
                <a:gd name="connsiteX2" fmla="*/ 152400 w 209550"/>
                <a:gd name="connsiteY2" fmla="*/ 57150 h 142875"/>
                <a:gd name="connsiteX3" fmla="*/ 28575 w 209550"/>
                <a:gd name="connsiteY3" fmla="*/ 142875 h 142875"/>
                <a:gd name="connsiteX4" fmla="*/ 0 w 209550"/>
                <a:gd name="connsiteY4" fmla="*/ 142875 h 142875"/>
                <a:gd name="connsiteX5" fmla="*/ 0 w 209550"/>
                <a:gd name="connsiteY5" fmla="*/ 104775 h 142875"/>
                <a:gd name="connsiteX6" fmla="*/ 104775 w 209550"/>
                <a:gd name="connsiteY6" fmla="*/ 0 h 142875"/>
                <a:gd name="connsiteX7" fmla="*/ 152400 w 209550"/>
                <a:gd name="connsiteY7" fmla="*/ 19050 h 142875"/>
                <a:gd name="connsiteX8" fmla="*/ 209550 w 209550"/>
                <a:gd name="connsiteY8" fmla="*/ 104775 h 142875"/>
                <a:gd name="connsiteX9" fmla="*/ 209550 w 209550"/>
                <a:gd name="connsiteY9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142875">
                  <a:moveTo>
                    <a:pt x="209550" y="142875"/>
                  </a:moveTo>
                  <a:lnTo>
                    <a:pt x="180975" y="142875"/>
                  </a:lnTo>
                  <a:cubicBezTo>
                    <a:pt x="180975" y="83439"/>
                    <a:pt x="152400" y="57150"/>
                    <a:pt x="152400" y="57150"/>
                  </a:cubicBezTo>
                  <a:cubicBezTo>
                    <a:pt x="123825" y="123825"/>
                    <a:pt x="28575" y="76200"/>
                    <a:pt x="28575" y="142875"/>
                  </a:cubicBezTo>
                  <a:lnTo>
                    <a:pt x="0" y="142875"/>
                  </a:lnTo>
                  <a:cubicBezTo>
                    <a:pt x="0" y="142875"/>
                    <a:pt x="0" y="141751"/>
                    <a:pt x="0" y="104775"/>
                  </a:cubicBezTo>
                  <a:cubicBezTo>
                    <a:pt x="0" y="38100"/>
                    <a:pt x="57150" y="0"/>
                    <a:pt x="104775" y="0"/>
                  </a:cubicBezTo>
                  <a:cubicBezTo>
                    <a:pt x="142875" y="0"/>
                    <a:pt x="152400" y="19050"/>
                    <a:pt x="152400" y="19050"/>
                  </a:cubicBezTo>
                  <a:cubicBezTo>
                    <a:pt x="190500" y="19050"/>
                    <a:pt x="209550" y="66675"/>
                    <a:pt x="209550" y="104775"/>
                  </a:cubicBezTo>
                  <a:lnTo>
                    <a:pt x="209550" y="142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19803A-DD21-4639-A84F-A712510A8995}"/>
                </a:ext>
              </a:extLst>
            </p:cNvPr>
            <p:cNvSpPr/>
            <p:nvPr/>
          </p:nvSpPr>
          <p:spPr>
            <a:xfrm>
              <a:off x="206895" y="2388919"/>
              <a:ext cx="32347" cy="24261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cubicBezTo>
                    <a:pt x="22136" y="0"/>
                    <a:pt x="15964" y="0"/>
                    <a:pt x="14288" y="0"/>
                  </a:cubicBezTo>
                  <a:cubicBezTo>
                    <a:pt x="6401" y="0"/>
                    <a:pt x="0" y="6401"/>
                    <a:pt x="0" y="14288"/>
                  </a:cubicBezTo>
                  <a:cubicBezTo>
                    <a:pt x="0" y="22174"/>
                    <a:pt x="6401" y="28575"/>
                    <a:pt x="14288" y="28575"/>
                  </a:cubicBezTo>
                  <a:cubicBezTo>
                    <a:pt x="15964" y="28575"/>
                    <a:pt x="22136" y="28575"/>
                    <a:pt x="23813" y="28575"/>
                  </a:cubicBezTo>
                  <a:cubicBezTo>
                    <a:pt x="31699" y="28575"/>
                    <a:pt x="38100" y="22174"/>
                    <a:pt x="38100" y="14288"/>
                  </a:cubicBezTo>
                  <a:cubicBezTo>
                    <a:pt x="38100" y="6401"/>
                    <a:pt x="31699" y="0"/>
                    <a:pt x="2381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8257DA-9DD1-45B9-B568-0A96AFCF9F48}"/>
                </a:ext>
              </a:extLst>
            </p:cNvPr>
            <p:cNvSpPr/>
            <p:nvPr/>
          </p:nvSpPr>
          <p:spPr>
            <a:xfrm>
              <a:off x="231156" y="2348485"/>
              <a:ext cx="72782" cy="56608"/>
            </a:xfrm>
            <a:custGeom>
              <a:avLst/>
              <a:gdLst>
                <a:gd name="connsiteX0" fmla="*/ 0 w 85725"/>
                <a:gd name="connsiteY0" fmla="*/ 66675 h 66675"/>
                <a:gd name="connsiteX1" fmla="*/ 47625 w 85725"/>
                <a:gd name="connsiteY1" fmla="*/ 66675 h 66675"/>
                <a:gd name="connsiteX2" fmla="*/ 85725 w 85725"/>
                <a:gd name="connsiteY2" fmla="*/ 28575 h 66675"/>
                <a:gd name="connsiteX3" fmla="*/ 85725 w 857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6675">
                  <a:moveTo>
                    <a:pt x="0" y="66675"/>
                  </a:moveTo>
                  <a:lnTo>
                    <a:pt x="47625" y="66675"/>
                  </a:lnTo>
                  <a:cubicBezTo>
                    <a:pt x="68666" y="66675"/>
                    <a:pt x="85725" y="49616"/>
                    <a:pt x="85725" y="28575"/>
                  </a:cubicBezTo>
                  <a:lnTo>
                    <a:pt x="85725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4762C3B-FD3D-4AD1-8249-8BE8711C67EB}"/>
                </a:ext>
              </a:extLst>
            </p:cNvPr>
            <p:cNvSpPr/>
            <p:nvPr/>
          </p:nvSpPr>
          <p:spPr>
            <a:xfrm>
              <a:off x="287764" y="2340398"/>
              <a:ext cx="32347" cy="40434"/>
            </a:xfrm>
            <a:custGeom>
              <a:avLst/>
              <a:gdLst>
                <a:gd name="connsiteX0" fmla="*/ 19050 w 38100"/>
                <a:gd name="connsiteY0" fmla="*/ 47625 h 47625"/>
                <a:gd name="connsiteX1" fmla="*/ 0 w 38100"/>
                <a:gd name="connsiteY1" fmla="*/ 47625 h 47625"/>
                <a:gd name="connsiteX2" fmla="*/ 0 w 38100"/>
                <a:gd name="connsiteY2" fmla="*/ 0 h 47625"/>
                <a:gd name="connsiteX3" fmla="*/ 19050 w 38100"/>
                <a:gd name="connsiteY3" fmla="*/ 0 h 47625"/>
                <a:gd name="connsiteX4" fmla="*/ 38100 w 38100"/>
                <a:gd name="connsiteY4" fmla="*/ 19050 h 47625"/>
                <a:gd name="connsiteX5" fmla="*/ 38100 w 38100"/>
                <a:gd name="connsiteY5" fmla="*/ 28575 h 47625"/>
                <a:gd name="connsiteX6" fmla="*/ 19050 w 381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9050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9050" y="0"/>
                  </a:lnTo>
                  <a:cubicBezTo>
                    <a:pt x="29575" y="0"/>
                    <a:pt x="38100" y="8525"/>
                    <a:pt x="38100" y="19050"/>
                  </a:cubicBezTo>
                  <a:lnTo>
                    <a:pt x="38100" y="28575"/>
                  </a:lnTo>
                  <a:cubicBezTo>
                    <a:pt x="38100" y="39100"/>
                    <a:pt x="29575" y="47625"/>
                    <a:pt x="190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91E48-DE99-441B-B267-6D600650D513}"/>
              </a:ext>
            </a:extLst>
          </p:cNvPr>
          <p:cNvGrpSpPr/>
          <p:nvPr/>
        </p:nvGrpSpPr>
        <p:grpSpPr>
          <a:xfrm>
            <a:off x="5377267" y="3431626"/>
            <a:ext cx="1826532" cy="276999"/>
            <a:chOff x="4370487" y="2549681"/>
            <a:chExt cx="1826532" cy="27699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951497-ED69-4824-973B-7819D2F5FD69}"/>
                </a:ext>
              </a:extLst>
            </p:cNvPr>
            <p:cNvSpPr/>
            <p:nvPr/>
          </p:nvSpPr>
          <p:spPr>
            <a:xfrm>
              <a:off x="4370487" y="2549681"/>
              <a:ext cx="16935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407CA0"/>
                  </a:solidFill>
                </a:rPr>
                <a:t>More Axway products… </a:t>
              </a: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903785A-44C7-4411-9DFA-4980AF581050}"/>
                </a:ext>
              </a:extLst>
            </p:cNvPr>
            <p:cNvSpPr/>
            <p:nvPr/>
          </p:nvSpPr>
          <p:spPr>
            <a:xfrm rot="5400000">
              <a:off x="6021922" y="2628090"/>
              <a:ext cx="188067" cy="162127"/>
            </a:xfrm>
            <a:prstGeom prst="triangle">
              <a:avLst/>
            </a:prstGeom>
            <a:solidFill>
              <a:srgbClr val="9DB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329923D7-20BD-4EC6-BE09-8833FB158DBE}"/>
              </a:ext>
            </a:extLst>
          </p:cNvPr>
          <p:cNvSpPr/>
          <p:nvPr/>
        </p:nvSpPr>
        <p:spPr>
          <a:xfrm rot="5400000">
            <a:off x="8724611" y="2861303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A1126E34-EAAD-4528-8D3F-FF925D934D45}"/>
              </a:ext>
            </a:extLst>
          </p:cNvPr>
          <p:cNvSpPr/>
          <p:nvPr/>
        </p:nvSpPr>
        <p:spPr>
          <a:xfrm rot="5400000">
            <a:off x="10761712" y="349112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70A4284A-BBC8-4939-96F3-8807050BF477}"/>
              </a:ext>
            </a:extLst>
          </p:cNvPr>
          <p:cNvSpPr/>
          <p:nvPr/>
        </p:nvSpPr>
        <p:spPr>
          <a:xfrm rot="5400000">
            <a:off x="4477137" y="290975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46815-2065-4DB1-BE42-D963DEAFF41E}"/>
              </a:ext>
            </a:extLst>
          </p:cNvPr>
          <p:cNvGrpSpPr/>
          <p:nvPr/>
        </p:nvGrpSpPr>
        <p:grpSpPr>
          <a:xfrm>
            <a:off x="993383" y="3223177"/>
            <a:ext cx="1582293" cy="461665"/>
            <a:chOff x="993383" y="3065885"/>
            <a:chExt cx="1582293" cy="4616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5591D8-E067-426E-9308-0E98265C0FE1}"/>
                </a:ext>
              </a:extLst>
            </p:cNvPr>
            <p:cNvSpPr/>
            <p:nvPr/>
          </p:nvSpPr>
          <p:spPr>
            <a:xfrm>
              <a:off x="993383" y="3065885"/>
              <a:ext cx="1582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07CA0"/>
                  </a:solidFill>
                </a:rPr>
                <a:t>Get started with </a:t>
              </a:r>
              <a:br>
                <a:rPr lang="en-US" sz="1200" dirty="0">
                  <a:solidFill>
                    <a:srgbClr val="407CA0"/>
                  </a:solidFill>
                </a:rPr>
              </a:br>
              <a:r>
                <a:rPr lang="en-US" sz="1200" dirty="0">
                  <a:solidFill>
                    <a:srgbClr val="407CA0"/>
                  </a:solidFill>
                </a:rPr>
                <a:t>Axway portals… </a:t>
              </a: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CB05C98C-0D1D-48D0-AFC9-5F36DE8C00DE}"/>
                </a:ext>
              </a:extLst>
            </p:cNvPr>
            <p:cNvSpPr/>
            <p:nvPr/>
          </p:nvSpPr>
          <p:spPr>
            <a:xfrm rot="5400000">
              <a:off x="2195630" y="3231084"/>
              <a:ext cx="188067" cy="162127"/>
            </a:xfrm>
            <a:prstGeom prst="triangle">
              <a:avLst/>
            </a:prstGeom>
            <a:solidFill>
              <a:srgbClr val="9DB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15F4DF2-05A0-427D-AF45-9199EF5C5453}"/>
              </a:ext>
            </a:extLst>
          </p:cNvPr>
          <p:cNvSpPr/>
          <p:nvPr/>
        </p:nvSpPr>
        <p:spPr>
          <a:xfrm>
            <a:off x="7773298" y="1754039"/>
            <a:ext cx="1499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Setup your dev tools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B2A35D-8B6C-44CA-9CB5-408AA867E8BA}"/>
              </a:ext>
            </a:extLst>
          </p:cNvPr>
          <p:cNvSpPr/>
          <p:nvPr/>
        </p:nvSpPr>
        <p:spPr>
          <a:xfrm>
            <a:off x="1468510" y="2789377"/>
            <a:ext cx="742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Axway 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15964C0-C567-4977-A52C-9361FCB5EA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58715" y="2818562"/>
            <a:ext cx="271285" cy="2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E7184D-53B6-46A3-A685-C4F216E90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8"/>
          <a:stretch/>
        </p:blipFill>
        <p:spPr>
          <a:xfrm>
            <a:off x="0" y="3885663"/>
            <a:ext cx="12192000" cy="2606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B4CAF1D-9CF6-46EB-B849-F4DC747C45E1}"/>
              </a:ext>
            </a:extLst>
          </p:cNvPr>
          <p:cNvSpPr/>
          <p:nvPr/>
        </p:nvSpPr>
        <p:spPr>
          <a:xfrm>
            <a:off x="0" y="-6231"/>
            <a:ext cx="12120158" cy="3886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1397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95264-DE70-4AD2-A018-A66752880BBD}"/>
              </a:ext>
            </a:extLst>
          </p:cNvPr>
          <p:cNvSpPr/>
          <p:nvPr/>
        </p:nvSpPr>
        <p:spPr>
          <a:xfrm>
            <a:off x="0" y="-555"/>
            <a:ext cx="12120158" cy="750585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C121F6-C675-4A70-8EAB-41B771F5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2" y="-73588"/>
            <a:ext cx="1703472" cy="76260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C359A06-6FCD-4417-984B-6B4DB37C1A7D}"/>
              </a:ext>
            </a:extLst>
          </p:cNvPr>
          <p:cNvSpPr/>
          <p:nvPr/>
        </p:nvSpPr>
        <p:spPr>
          <a:xfrm>
            <a:off x="2282873" y="204197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7CA0"/>
                </a:solidFill>
              </a:rPr>
              <a:t>Support Portal 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8B651F5-123A-4801-AB6B-C0790675EC5F}"/>
              </a:ext>
            </a:extLst>
          </p:cNvPr>
          <p:cNvCxnSpPr>
            <a:cxnSpLocks/>
          </p:cNvCxnSpPr>
          <p:nvPr/>
        </p:nvCxnSpPr>
        <p:spPr>
          <a:xfrm>
            <a:off x="3897268" y="342193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54D266-828E-4877-8655-FC1F1CEC37EC}"/>
              </a:ext>
            </a:extLst>
          </p:cNvPr>
          <p:cNvCxnSpPr>
            <a:cxnSpLocks/>
          </p:cNvCxnSpPr>
          <p:nvPr/>
        </p:nvCxnSpPr>
        <p:spPr>
          <a:xfrm flipH="1">
            <a:off x="3972492" y="340328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C89267C-F8E4-47EB-8B52-C328345FCED9}"/>
              </a:ext>
            </a:extLst>
          </p:cNvPr>
          <p:cNvSpPr/>
          <p:nvPr/>
        </p:nvSpPr>
        <p:spPr>
          <a:xfrm>
            <a:off x="192270" y="1148248"/>
            <a:ext cx="1582293" cy="1682188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B6BF8-8DF1-47B1-9366-F849DED159D5}"/>
              </a:ext>
            </a:extLst>
          </p:cNvPr>
          <p:cNvSpPr/>
          <p:nvPr/>
        </p:nvSpPr>
        <p:spPr>
          <a:xfrm>
            <a:off x="625314" y="1457217"/>
            <a:ext cx="1020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Marketplace 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B0A0B02-5A90-47C6-BFC5-B8DD0D19F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10" y="1457032"/>
            <a:ext cx="276607" cy="2766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AE890E-23A8-45B4-8ADB-F47211AC0351}"/>
              </a:ext>
            </a:extLst>
          </p:cNvPr>
          <p:cNvSpPr/>
          <p:nvPr/>
        </p:nvSpPr>
        <p:spPr>
          <a:xfrm>
            <a:off x="592889" y="2127061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Community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794D87A-04E5-46DD-A4A7-CD69D8E5E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647" y="2152934"/>
            <a:ext cx="272932" cy="2426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C37D2-5316-4628-84BB-06CEADE6A851}"/>
              </a:ext>
            </a:extLst>
          </p:cNvPr>
          <p:cNvSpPr/>
          <p:nvPr/>
        </p:nvSpPr>
        <p:spPr>
          <a:xfrm>
            <a:off x="601070" y="1792139"/>
            <a:ext cx="732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Tech doc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DF276E0-6961-45D1-A024-5E8AB5B4A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195" y="1827368"/>
            <a:ext cx="231837" cy="23183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F5591D8-E067-426E-9308-0E98265C0FE1}"/>
              </a:ext>
            </a:extLst>
          </p:cNvPr>
          <p:cNvSpPr/>
          <p:nvPr/>
        </p:nvSpPr>
        <p:spPr>
          <a:xfrm>
            <a:off x="109182" y="2873247"/>
            <a:ext cx="1582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Get started with </a:t>
            </a:r>
            <a:br>
              <a:rPr lang="en-US" sz="1200" dirty="0">
                <a:solidFill>
                  <a:srgbClr val="407CA0"/>
                </a:solidFill>
              </a:rPr>
            </a:br>
            <a:r>
              <a:rPr lang="en-US" sz="1200" dirty="0">
                <a:solidFill>
                  <a:srgbClr val="407CA0"/>
                </a:solidFill>
              </a:rPr>
              <a:t>Axway portals… 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8E6D13B9-FBAA-4263-B124-08FDEB97E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5569" y="961796"/>
            <a:ext cx="332387" cy="37987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3D433E0-5362-4565-945D-389D26A9AEDE}"/>
              </a:ext>
            </a:extLst>
          </p:cNvPr>
          <p:cNvSpPr/>
          <p:nvPr/>
        </p:nvSpPr>
        <p:spPr>
          <a:xfrm>
            <a:off x="2109945" y="1156739"/>
            <a:ext cx="1999135" cy="1690145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E9CC-EA02-4073-A8D7-F46A3FF3A6C5}"/>
              </a:ext>
            </a:extLst>
          </p:cNvPr>
          <p:cNvSpPr/>
          <p:nvPr/>
        </p:nvSpPr>
        <p:spPr>
          <a:xfrm>
            <a:off x="2516569" y="1792139"/>
            <a:ext cx="1436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Channel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10EF9E-32D2-4A21-A9C7-34E944A68215}"/>
              </a:ext>
            </a:extLst>
          </p:cNvPr>
          <p:cNvSpPr/>
          <p:nvPr/>
        </p:nvSpPr>
        <p:spPr>
          <a:xfrm>
            <a:off x="2204268" y="1850543"/>
            <a:ext cx="246236" cy="172671"/>
          </a:xfrm>
          <a:custGeom>
            <a:avLst/>
            <a:gdLst>
              <a:gd name="connsiteX0" fmla="*/ 832162 w 1659823"/>
              <a:gd name="connsiteY0" fmla="*/ 1163630 h 1163925"/>
              <a:gd name="connsiteX1" fmla="*/ 299441 w 1659823"/>
              <a:gd name="connsiteY1" fmla="*/ 1152628 h 1163925"/>
              <a:gd name="connsiteX2" fmla="*/ 131757 w 1659823"/>
              <a:gd name="connsiteY2" fmla="*/ 1115958 h 1163925"/>
              <a:gd name="connsiteX3" fmla="*/ 52749 w 1659823"/>
              <a:gd name="connsiteY3" fmla="*/ 1033283 h 1163925"/>
              <a:gd name="connsiteX4" fmla="*/ 9745 w 1659823"/>
              <a:gd name="connsiteY4" fmla="*/ 839263 h 1163925"/>
              <a:gd name="connsiteX5" fmla="*/ 3744 w 1659823"/>
              <a:gd name="connsiteY5" fmla="*/ 426555 h 1163925"/>
              <a:gd name="connsiteX6" fmla="*/ 26413 w 1659823"/>
              <a:gd name="connsiteY6" fmla="*/ 208199 h 1163925"/>
              <a:gd name="connsiteX7" fmla="*/ 55750 w 1659823"/>
              <a:gd name="connsiteY7" fmla="*/ 126858 h 1163925"/>
              <a:gd name="connsiteX8" fmla="*/ 204098 w 1659823"/>
              <a:gd name="connsiteY8" fmla="*/ 22847 h 1163925"/>
              <a:gd name="connsiteX9" fmla="*/ 368448 w 1659823"/>
              <a:gd name="connsiteY9" fmla="*/ 10179 h 1163925"/>
              <a:gd name="connsiteX10" fmla="*/ 928172 w 1659823"/>
              <a:gd name="connsiteY10" fmla="*/ 511 h 1163925"/>
              <a:gd name="connsiteX11" fmla="*/ 1359549 w 1659823"/>
              <a:gd name="connsiteY11" fmla="*/ 13179 h 1163925"/>
              <a:gd name="connsiteX12" fmla="*/ 1490895 w 1659823"/>
              <a:gd name="connsiteY12" fmla="*/ 31848 h 1163925"/>
              <a:gd name="connsiteX13" fmla="*/ 1613908 w 1659823"/>
              <a:gd name="connsiteY13" fmla="*/ 147526 h 1163925"/>
              <a:gd name="connsiteX14" fmla="*/ 1649578 w 1659823"/>
              <a:gd name="connsiteY14" fmla="*/ 321211 h 1163925"/>
              <a:gd name="connsiteX15" fmla="*/ 1652245 w 1659823"/>
              <a:gd name="connsiteY15" fmla="*/ 807260 h 1163925"/>
              <a:gd name="connsiteX16" fmla="*/ 1630576 w 1659823"/>
              <a:gd name="connsiteY16" fmla="*/ 970277 h 1163925"/>
              <a:gd name="connsiteX17" fmla="*/ 1408220 w 1659823"/>
              <a:gd name="connsiteY17" fmla="*/ 1149628 h 1163925"/>
              <a:gd name="connsiteX18" fmla="*/ 1045517 w 1659823"/>
              <a:gd name="connsiteY18" fmla="*/ 1163630 h 1163925"/>
              <a:gd name="connsiteX19" fmla="*/ 832162 w 1659823"/>
              <a:gd name="connsiteY19" fmla="*/ 1163630 h 1163925"/>
              <a:gd name="connsiteX20" fmla="*/ 657144 w 1659823"/>
              <a:gd name="connsiteY20" fmla="*/ 822595 h 1163925"/>
              <a:gd name="connsiteX21" fmla="*/ 1139860 w 1659823"/>
              <a:gd name="connsiteY21" fmla="*/ 558235 h 1163925"/>
              <a:gd name="connsiteX22" fmla="*/ 657144 w 1659823"/>
              <a:gd name="connsiteY22" fmla="*/ 293875 h 1163925"/>
              <a:gd name="connsiteX23" fmla="*/ 657144 w 1659823"/>
              <a:gd name="connsiteY23" fmla="*/ 822595 h 11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9823" h="1163925">
                <a:moveTo>
                  <a:pt x="832162" y="1163630"/>
                </a:moveTo>
                <a:cubicBezTo>
                  <a:pt x="654477" y="1164630"/>
                  <a:pt x="476793" y="1162296"/>
                  <a:pt x="299441" y="1152628"/>
                </a:cubicBezTo>
                <a:cubicBezTo>
                  <a:pt x="241769" y="1149295"/>
                  <a:pt x="184096" y="1144294"/>
                  <a:pt x="131757" y="1115958"/>
                </a:cubicBezTo>
                <a:cubicBezTo>
                  <a:pt x="96754" y="1096956"/>
                  <a:pt x="69751" y="1070620"/>
                  <a:pt x="52749" y="1033283"/>
                </a:cubicBezTo>
                <a:cubicBezTo>
                  <a:pt x="24080" y="971277"/>
                  <a:pt x="15079" y="905937"/>
                  <a:pt x="9745" y="839263"/>
                </a:cubicBezTo>
                <a:cubicBezTo>
                  <a:pt x="-1589" y="701583"/>
                  <a:pt x="-2256" y="563902"/>
                  <a:pt x="3744" y="426555"/>
                </a:cubicBezTo>
                <a:cubicBezTo>
                  <a:pt x="6745" y="353547"/>
                  <a:pt x="9078" y="279873"/>
                  <a:pt x="26413" y="208199"/>
                </a:cubicBezTo>
                <a:cubicBezTo>
                  <a:pt x="33081" y="180196"/>
                  <a:pt x="42748" y="152860"/>
                  <a:pt x="55750" y="126858"/>
                </a:cubicBezTo>
                <a:cubicBezTo>
                  <a:pt x="86420" y="65851"/>
                  <a:pt x="139758" y="35515"/>
                  <a:pt x="204098" y="22847"/>
                </a:cubicBezTo>
                <a:cubicBezTo>
                  <a:pt x="258104" y="12179"/>
                  <a:pt x="313443" y="12513"/>
                  <a:pt x="368448" y="10179"/>
                </a:cubicBezTo>
                <a:cubicBezTo>
                  <a:pt x="554800" y="2512"/>
                  <a:pt x="741486" y="-1489"/>
                  <a:pt x="928172" y="511"/>
                </a:cubicBezTo>
                <a:cubicBezTo>
                  <a:pt x="1071853" y="2178"/>
                  <a:pt x="1215868" y="5845"/>
                  <a:pt x="1359549" y="13179"/>
                </a:cubicBezTo>
                <a:cubicBezTo>
                  <a:pt x="1403887" y="15513"/>
                  <a:pt x="1448558" y="16180"/>
                  <a:pt x="1490895" y="31848"/>
                </a:cubicBezTo>
                <a:cubicBezTo>
                  <a:pt x="1548235" y="53183"/>
                  <a:pt x="1590906" y="89187"/>
                  <a:pt x="1613908" y="147526"/>
                </a:cubicBezTo>
                <a:cubicBezTo>
                  <a:pt x="1636244" y="203532"/>
                  <a:pt x="1644911" y="261538"/>
                  <a:pt x="1649578" y="321211"/>
                </a:cubicBezTo>
                <a:cubicBezTo>
                  <a:pt x="1662580" y="483227"/>
                  <a:pt x="1662913" y="645244"/>
                  <a:pt x="1652245" y="807260"/>
                </a:cubicBezTo>
                <a:cubicBezTo>
                  <a:pt x="1648578" y="861932"/>
                  <a:pt x="1644911" y="916605"/>
                  <a:pt x="1630576" y="970277"/>
                </a:cubicBezTo>
                <a:cubicBezTo>
                  <a:pt x="1598240" y="1093622"/>
                  <a:pt x="1521232" y="1141961"/>
                  <a:pt x="1408220" y="1149628"/>
                </a:cubicBezTo>
                <a:cubicBezTo>
                  <a:pt x="1287542" y="1157629"/>
                  <a:pt x="1166529" y="1161963"/>
                  <a:pt x="1045517" y="1163630"/>
                </a:cubicBezTo>
                <a:cubicBezTo>
                  <a:pt x="974510" y="1164296"/>
                  <a:pt x="903169" y="1163630"/>
                  <a:pt x="832162" y="1163630"/>
                </a:cubicBezTo>
                <a:close/>
                <a:moveTo>
                  <a:pt x="657144" y="822595"/>
                </a:moveTo>
                <a:cubicBezTo>
                  <a:pt x="818494" y="734253"/>
                  <a:pt x="977843" y="646910"/>
                  <a:pt x="1139860" y="558235"/>
                </a:cubicBezTo>
                <a:cubicBezTo>
                  <a:pt x="977510" y="469226"/>
                  <a:pt x="818161" y="382217"/>
                  <a:pt x="657144" y="293875"/>
                </a:cubicBezTo>
                <a:cubicBezTo>
                  <a:pt x="657144" y="471559"/>
                  <a:pt x="657144" y="645910"/>
                  <a:pt x="657144" y="822595"/>
                </a:cubicBezTo>
                <a:close/>
              </a:path>
            </a:pathLst>
          </a:cu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7BD76-DB18-46DF-A5F3-AD7A4770779C}"/>
              </a:ext>
            </a:extLst>
          </p:cNvPr>
          <p:cNvSpPr/>
          <p:nvPr/>
        </p:nvSpPr>
        <p:spPr>
          <a:xfrm>
            <a:off x="2507736" y="2461982"/>
            <a:ext cx="1328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Events </a:t>
            </a:r>
          </a:p>
        </p:txBody>
      </p:sp>
      <p:sp>
        <p:nvSpPr>
          <p:cNvPr id="39" name="Graphic 37">
            <a:extLst>
              <a:ext uri="{FF2B5EF4-FFF2-40B4-BE49-F238E27FC236}">
                <a16:creationId xmlns:a16="http://schemas.microsoft.com/office/drawing/2014/main" id="{9941B72A-AC9A-4B9C-BBB3-7C56BDC8FAE5}"/>
              </a:ext>
            </a:extLst>
          </p:cNvPr>
          <p:cNvSpPr/>
          <p:nvPr/>
        </p:nvSpPr>
        <p:spPr>
          <a:xfrm>
            <a:off x="2209400" y="2505237"/>
            <a:ext cx="235972" cy="235972"/>
          </a:xfrm>
          <a:custGeom>
            <a:avLst/>
            <a:gdLst>
              <a:gd name="connsiteX0" fmla="*/ 2171700 w 4343400"/>
              <a:gd name="connsiteY0" fmla="*/ 0 h 4343400"/>
              <a:gd name="connsiteX1" fmla="*/ 0 w 4343400"/>
              <a:gd name="connsiteY1" fmla="*/ 2171700 h 4343400"/>
              <a:gd name="connsiteX2" fmla="*/ 2171700 w 4343400"/>
              <a:gd name="connsiteY2" fmla="*/ 4343400 h 4343400"/>
              <a:gd name="connsiteX3" fmla="*/ 4343400 w 4343400"/>
              <a:gd name="connsiteY3" fmla="*/ 2171700 h 4343400"/>
              <a:gd name="connsiteX4" fmla="*/ 2171700 w 4343400"/>
              <a:gd name="connsiteY4" fmla="*/ 0 h 4343400"/>
              <a:gd name="connsiteX5" fmla="*/ 2978468 w 4343400"/>
              <a:gd name="connsiteY5" fmla="*/ 714375 h 4343400"/>
              <a:gd name="connsiteX6" fmla="*/ 3423285 w 4343400"/>
              <a:gd name="connsiteY6" fmla="*/ 1159193 h 4343400"/>
              <a:gd name="connsiteX7" fmla="*/ 2978468 w 4343400"/>
              <a:gd name="connsiteY7" fmla="*/ 1604010 h 4343400"/>
              <a:gd name="connsiteX8" fmla="*/ 2533650 w 4343400"/>
              <a:gd name="connsiteY8" fmla="*/ 1159193 h 4343400"/>
              <a:gd name="connsiteX9" fmla="*/ 2978468 w 4343400"/>
              <a:gd name="connsiteY9" fmla="*/ 714375 h 4343400"/>
              <a:gd name="connsiteX10" fmla="*/ 2615565 w 4343400"/>
              <a:gd name="connsiteY10" fmla="*/ 2302193 h 4343400"/>
              <a:gd name="connsiteX11" fmla="*/ 2170748 w 4343400"/>
              <a:gd name="connsiteY11" fmla="*/ 2747010 h 4343400"/>
              <a:gd name="connsiteX12" fmla="*/ 1725930 w 4343400"/>
              <a:gd name="connsiteY12" fmla="*/ 2302193 h 4343400"/>
              <a:gd name="connsiteX13" fmla="*/ 2170748 w 4343400"/>
              <a:gd name="connsiteY13" fmla="*/ 1857375 h 4343400"/>
              <a:gd name="connsiteX14" fmla="*/ 2615565 w 4343400"/>
              <a:gd name="connsiteY14" fmla="*/ 2302193 h 4343400"/>
              <a:gd name="connsiteX15" fmla="*/ 1364933 w 4343400"/>
              <a:gd name="connsiteY15" fmla="*/ 714375 h 4343400"/>
              <a:gd name="connsiteX16" fmla="*/ 1809750 w 4343400"/>
              <a:gd name="connsiteY16" fmla="*/ 1159193 h 4343400"/>
              <a:gd name="connsiteX17" fmla="*/ 1364933 w 4343400"/>
              <a:gd name="connsiteY17" fmla="*/ 1604010 h 4343400"/>
              <a:gd name="connsiteX18" fmla="*/ 920115 w 4343400"/>
              <a:gd name="connsiteY18" fmla="*/ 1159193 h 4343400"/>
              <a:gd name="connsiteX19" fmla="*/ 1364933 w 4343400"/>
              <a:gd name="connsiteY19" fmla="*/ 714375 h 4343400"/>
              <a:gd name="connsiteX20" fmla="*/ 646748 w 4343400"/>
              <a:gd name="connsiteY20" fmla="*/ 2245995 h 4343400"/>
              <a:gd name="connsiteX21" fmla="*/ 646748 w 4343400"/>
              <a:gd name="connsiteY21" fmla="*/ 1698308 h 4343400"/>
              <a:gd name="connsiteX22" fmla="*/ 905828 w 4343400"/>
              <a:gd name="connsiteY22" fmla="*/ 1439228 h 4343400"/>
              <a:gd name="connsiteX23" fmla="*/ 927735 w 4343400"/>
              <a:gd name="connsiteY23" fmla="*/ 1439228 h 4343400"/>
              <a:gd name="connsiteX24" fmla="*/ 1365885 w 4343400"/>
              <a:gd name="connsiteY24" fmla="*/ 1684973 h 4343400"/>
              <a:gd name="connsiteX25" fmla="*/ 1804035 w 4343400"/>
              <a:gd name="connsiteY25" fmla="*/ 1439228 h 4343400"/>
              <a:gd name="connsiteX26" fmla="*/ 1825943 w 4343400"/>
              <a:gd name="connsiteY26" fmla="*/ 1439228 h 4343400"/>
              <a:gd name="connsiteX27" fmla="*/ 2085023 w 4343400"/>
              <a:gd name="connsiteY27" fmla="*/ 1698308 h 4343400"/>
              <a:gd name="connsiteX28" fmla="*/ 2085023 w 4343400"/>
              <a:gd name="connsiteY28" fmla="*/ 1803083 h 4343400"/>
              <a:gd name="connsiteX29" fmla="*/ 1662113 w 4343400"/>
              <a:gd name="connsiteY29" fmla="*/ 2302193 h 4343400"/>
              <a:gd name="connsiteX30" fmla="*/ 1704975 w 4343400"/>
              <a:gd name="connsiteY30" fmla="*/ 2505075 h 4343400"/>
              <a:gd name="connsiteX31" fmla="*/ 904875 w 4343400"/>
              <a:gd name="connsiteY31" fmla="*/ 2505075 h 4343400"/>
              <a:gd name="connsiteX32" fmla="*/ 646748 w 4343400"/>
              <a:gd name="connsiteY32" fmla="*/ 2245995 h 4343400"/>
              <a:gd name="connsiteX33" fmla="*/ 2889885 w 4343400"/>
              <a:gd name="connsiteY33" fmla="*/ 3369945 h 4343400"/>
              <a:gd name="connsiteX34" fmla="*/ 2630805 w 4343400"/>
              <a:gd name="connsiteY34" fmla="*/ 3629025 h 4343400"/>
              <a:gd name="connsiteX35" fmla="*/ 1711643 w 4343400"/>
              <a:gd name="connsiteY35" fmla="*/ 3629025 h 4343400"/>
              <a:gd name="connsiteX36" fmla="*/ 1452563 w 4343400"/>
              <a:gd name="connsiteY36" fmla="*/ 3369945 h 4343400"/>
              <a:gd name="connsiteX37" fmla="*/ 1452563 w 4343400"/>
              <a:gd name="connsiteY37" fmla="*/ 2822258 h 4343400"/>
              <a:gd name="connsiteX38" fmla="*/ 1711643 w 4343400"/>
              <a:gd name="connsiteY38" fmla="*/ 2563178 h 4343400"/>
              <a:gd name="connsiteX39" fmla="*/ 1733550 w 4343400"/>
              <a:gd name="connsiteY39" fmla="*/ 2563178 h 4343400"/>
              <a:gd name="connsiteX40" fmla="*/ 2171700 w 4343400"/>
              <a:gd name="connsiteY40" fmla="*/ 2808923 h 4343400"/>
              <a:gd name="connsiteX41" fmla="*/ 2609850 w 4343400"/>
              <a:gd name="connsiteY41" fmla="*/ 2563178 h 4343400"/>
              <a:gd name="connsiteX42" fmla="*/ 2631758 w 4343400"/>
              <a:gd name="connsiteY42" fmla="*/ 2563178 h 4343400"/>
              <a:gd name="connsiteX43" fmla="*/ 2890838 w 4343400"/>
              <a:gd name="connsiteY43" fmla="*/ 2822258 h 4343400"/>
              <a:gd name="connsiteX44" fmla="*/ 2890838 w 4343400"/>
              <a:gd name="connsiteY44" fmla="*/ 3369945 h 4343400"/>
              <a:gd name="connsiteX45" fmla="*/ 3696653 w 4343400"/>
              <a:gd name="connsiteY45" fmla="*/ 2245995 h 4343400"/>
              <a:gd name="connsiteX46" fmla="*/ 3437573 w 4343400"/>
              <a:gd name="connsiteY46" fmla="*/ 2505075 h 4343400"/>
              <a:gd name="connsiteX47" fmla="*/ 2639378 w 4343400"/>
              <a:gd name="connsiteY47" fmla="*/ 2505075 h 4343400"/>
              <a:gd name="connsiteX48" fmla="*/ 2682240 w 4343400"/>
              <a:gd name="connsiteY48" fmla="*/ 2302193 h 4343400"/>
              <a:gd name="connsiteX49" fmla="*/ 2259330 w 4343400"/>
              <a:gd name="connsiteY49" fmla="*/ 1803083 h 4343400"/>
              <a:gd name="connsiteX50" fmla="*/ 2259330 w 4343400"/>
              <a:gd name="connsiteY50" fmla="*/ 1698308 h 4343400"/>
              <a:gd name="connsiteX51" fmla="*/ 2518410 w 4343400"/>
              <a:gd name="connsiteY51" fmla="*/ 1439228 h 4343400"/>
              <a:gd name="connsiteX52" fmla="*/ 2540318 w 4343400"/>
              <a:gd name="connsiteY52" fmla="*/ 1439228 h 4343400"/>
              <a:gd name="connsiteX53" fmla="*/ 2978468 w 4343400"/>
              <a:gd name="connsiteY53" fmla="*/ 1684973 h 4343400"/>
              <a:gd name="connsiteX54" fmla="*/ 3416618 w 4343400"/>
              <a:gd name="connsiteY54" fmla="*/ 1439228 h 4343400"/>
              <a:gd name="connsiteX55" fmla="*/ 3438525 w 4343400"/>
              <a:gd name="connsiteY55" fmla="*/ 1439228 h 4343400"/>
              <a:gd name="connsiteX56" fmla="*/ 3697605 w 4343400"/>
              <a:gd name="connsiteY56" fmla="*/ 1698308 h 4343400"/>
              <a:gd name="connsiteX57" fmla="*/ 3697605 w 4343400"/>
              <a:gd name="connsiteY57" fmla="*/ 2245995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43400" h="4343400">
                <a:moveTo>
                  <a:pt x="2171700" y="0"/>
                </a:moveTo>
                <a:cubicBezTo>
                  <a:pt x="972503" y="0"/>
                  <a:pt x="0" y="972503"/>
                  <a:pt x="0" y="2171700"/>
                </a:cubicBezTo>
                <a:cubicBezTo>
                  <a:pt x="0" y="3370898"/>
                  <a:pt x="972503" y="4343400"/>
                  <a:pt x="2171700" y="4343400"/>
                </a:cubicBezTo>
                <a:cubicBezTo>
                  <a:pt x="3370898" y="4343400"/>
                  <a:pt x="4343400" y="3370898"/>
                  <a:pt x="4343400" y="2171700"/>
                </a:cubicBezTo>
                <a:cubicBezTo>
                  <a:pt x="4343400" y="972503"/>
                  <a:pt x="3370898" y="0"/>
                  <a:pt x="2171700" y="0"/>
                </a:cubicBezTo>
                <a:close/>
                <a:moveTo>
                  <a:pt x="2978468" y="714375"/>
                </a:moveTo>
                <a:cubicBezTo>
                  <a:pt x="3224213" y="714375"/>
                  <a:pt x="3423285" y="913448"/>
                  <a:pt x="3423285" y="1159193"/>
                </a:cubicBezTo>
                <a:cubicBezTo>
                  <a:pt x="3423285" y="1404938"/>
                  <a:pt x="3224213" y="1604010"/>
                  <a:pt x="2978468" y="1604010"/>
                </a:cubicBezTo>
                <a:cubicBezTo>
                  <a:pt x="2732723" y="1604010"/>
                  <a:pt x="2533650" y="1404938"/>
                  <a:pt x="2533650" y="1159193"/>
                </a:cubicBezTo>
                <a:cubicBezTo>
                  <a:pt x="2533650" y="913448"/>
                  <a:pt x="2732723" y="714375"/>
                  <a:pt x="2978468" y="714375"/>
                </a:cubicBezTo>
                <a:close/>
                <a:moveTo>
                  <a:pt x="2615565" y="2302193"/>
                </a:moveTo>
                <a:cubicBezTo>
                  <a:pt x="2615565" y="2547938"/>
                  <a:pt x="2416493" y="2747010"/>
                  <a:pt x="2170748" y="2747010"/>
                </a:cubicBezTo>
                <a:cubicBezTo>
                  <a:pt x="1925003" y="2747010"/>
                  <a:pt x="1725930" y="2547938"/>
                  <a:pt x="1725930" y="2302193"/>
                </a:cubicBezTo>
                <a:cubicBezTo>
                  <a:pt x="1725930" y="2056448"/>
                  <a:pt x="1925003" y="1857375"/>
                  <a:pt x="2170748" y="1857375"/>
                </a:cubicBezTo>
                <a:cubicBezTo>
                  <a:pt x="2416493" y="1857375"/>
                  <a:pt x="2615565" y="2056448"/>
                  <a:pt x="2615565" y="2302193"/>
                </a:cubicBezTo>
                <a:close/>
                <a:moveTo>
                  <a:pt x="1364933" y="714375"/>
                </a:moveTo>
                <a:cubicBezTo>
                  <a:pt x="1610678" y="714375"/>
                  <a:pt x="1809750" y="913448"/>
                  <a:pt x="1809750" y="1159193"/>
                </a:cubicBezTo>
                <a:cubicBezTo>
                  <a:pt x="1809750" y="1404938"/>
                  <a:pt x="1610678" y="1604010"/>
                  <a:pt x="1364933" y="1604010"/>
                </a:cubicBezTo>
                <a:cubicBezTo>
                  <a:pt x="1119188" y="1604010"/>
                  <a:pt x="920115" y="1404938"/>
                  <a:pt x="920115" y="1159193"/>
                </a:cubicBezTo>
                <a:cubicBezTo>
                  <a:pt x="920115" y="913448"/>
                  <a:pt x="1119188" y="714375"/>
                  <a:pt x="1364933" y="714375"/>
                </a:cubicBezTo>
                <a:close/>
                <a:moveTo>
                  <a:pt x="646748" y="2245995"/>
                </a:moveTo>
                <a:lnTo>
                  <a:pt x="646748" y="1698308"/>
                </a:lnTo>
                <a:cubicBezTo>
                  <a:pt x="646748" y="1556385"/>
                  <a:pt x="762953" y="1439228"/>
                  <a:pt x="905828" y="1439228"/>
                </a:cubicBezTo>
                <a:lnTo>
                  <a:pt x="927735" y="1439228"/>
                </a:lnTo>
                <a:cubicBezTo>
                  <a:pt x="1018222" y="1586865"/>
                  <a:pt x="1180148" y="1684973"/>
                  <a:pt x="1365885" y="1684973"/>
                </a:cubicBezTo>
                <a:cubicBezTo>
                  <a:pt x="1551623" y="1684973"/>
                  <a:pt x="1713548" y="1586865"/>
                  <a:pt x="1804035" y="1439228"/>
                </a:cubicBezTo>
                <a:lnTo>
                  <a:pt x="1825943" y="1439228"/>
                </a:lnTo>
                <a:cubicBezTo>
                  <a:pt x="1967865" y="1439228"/>
                  <a:pt x="2085023" y="1555433"/>
                  <a:pt x="2085023" y="1698308"/>
                </a:cubicBezTo>
                <a:lnTo>
                  <a:pt x="2085023" y="1803083"/>
                </a:lnTo>
                <a:cubicBezTo>
                  <a:pt x="1844993" y="1844040"/>
                  <a:pt x="1662113" y="2052638"/>
                  <a:pt x="1662113" y="2302193"/>
                </a:cubicBezTo>
                <a:cubicBezTo>
                  <a:pt x="1662113" y="2374583"/>
                  <a:pt x="1677353" y="2443163"/>
                  <a:pt x="1704975" y="2505075"/>
                </a:cubicBezTo>
                <a:lnTo>
                  <a:pt x="904875" y="2505075"/>
                </a:lnTo>
                <a:cubicBezTo>
                  <a:pt x="762953" y="2505075"/>
                  <a:pt x="646748" y="2388870"/>
                  <a:pt x="646748" y="2245995"/>
                </a:cubicBezTo>
                <a:close/>
                <a:moveTo>
                  <a:pt x="2889885" y="3369945"/>
                </a:moveTo>
                <a:cubicBezTo>
                  <a:pt x="2889885" y="3511868"/>
                  <a:pt x="2773680" y="3629025"/>
                  <a:pt x="2630805" y="3629025"/>
                </a:cubicBezTo>
                <a:lnTo>
                  <a:pt x="1711643" y="3629025"/>
                </a:lnTo>
                <a:cubicBezTo>
                  <a:pt x="1569720" y="3629025"/>
                  <a:pt x="1452563" y="3512820"/>
                  <a:pt x="1452563" y="3369945"/>
                </a:cubicBezTo>
                <a:lnTo>
                  <a:pt x="1452563" y="2822258"/>
                </a:lnTo>
                <a:cubicBezTo>
                  <a:pt x="1452563" y="2680335"/>
                  <a:pt x="1568768" y="2563178"/>
                  <a:pt x="1711643" y="2563178"/>
                </a:cubicBezTo>
                <a:lnTo>
                  <a:pt x="1733550" y="2563178"/>
                </a:lnTo>
                <a:cubicBezTo>
                  <a:pt x="1824038" y="2710815"/>
                  <a:pt x="1985963" y="2808923"/>
                  <a:pt x="2171700" y="2808923"/>
                </a:cubicBezTo>
                <a:cubicBezTo>
                  <a:pt x="2357438" y="2808923"/>
                  <a:pt x="2519363" y="2710815"/>
                  <a:pt x="2609850" y="2563178"/>
                </a:cubicBezTo>
                <a:lnTo>
                  <a:pt x="2631758" y="2563178"/>
                </a:lnTo>
                <a:cubicBezTo>
                  <a:pt x="2773680" y="2563178"/>
                  <a:pt x="2890838" y="2679383"/>
                  <a:pt x="2890838" y="2822258"/>
                </a:cubicBezTo>
                <a:lnTo>
                  <a:pt x="2890838" y="3369945"/>
                </a:lnTo>
                <a:close/>
                <a:moveTo>
                  <a:pt x="3696653" y="2245995"/>
                </a:moveTo>
                <a:cubicBezTo>
                  <a:pt x="3696653" y="2387918"/>
                  <a:pt x="3580448" y="2505075"/>
                  <a:pt x="3437573" y="2505075"/>
                </a:cubicBezTo>
                <a:lnTo>
                  <a:pt x="2639378" y="2505075"/>
                </a:lnTo>
                <a:cubicBezTo>
                  <a:pt x="2667000" y="2443163"/>
                  <a:pt x="2682240" y="2374583"/>
                  <a:pt x="2682240" y="2302193"/>
                </a:cubicBezTo>
                <a:cubicBezTo>
                  <a:pt x="2682240" y="2051685"/>
                  <a:pt x="2499360" y="1844040"/>
                  <a:pt x="2259330" y="1803083"/>
                </a:cubicBezTo>
                <a:lnTo>
                  <a:pt x="2259330" y="1698308"/>
                </a:lnTo>
                <a:cubicBezTo>
                  <a:pt x="2259330" y="1556385"/>
                  <a:pt x="2375535" y="1439228"/>
                  <a:pt x="2518410" y="1439228"/>
                </a:cubicBezTo>
                <a:lnTo>
                  <a:pt x="2540318" y="1439228"/>
                </a:lnTo>
                <a:cubicBezTo>
                  <a:pt x="2630805" y="1586865"/>
                  <a:pt x="2792730" y="1684973"/>
                  <a:pt x="2978468" y="1684973"/>
                </a:cubicBezTo>
                <a:cubicBezTo>
                  <a:pt x="3164205" y="1684973"/>
                  <a:pt x="3326130" y="1586865"/>
                  <a:pt x="3416618" y="1439228"/>
                </a:cubicBezTo>
                <a:lnTo>
                  <a:pt x="3438525" y="1439228"/>
                </a:lnTo>
                <a:cubicBezTo>
                  <a:pt x="3580448" y="1439228"/>
                  <a:pt x="3697605" y="1555433"/>
                  <a:pt x="3697605" y="1698308"/>
                </a:cubicBezTo>
                <a:lnTo>
                  <a:pt x="3697605" y="2245995"/>
                </a:lnTo>
                <a:close/>
              </a:path>
            </a:pathLst>
          </a:custGeom>
          <a:solidFill>
            <a:srgbClr val="407C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6EE17-9F03-473C-962A-629AEB1576E1}"/>
              </a:ext>
            </a:extLst>
          </p:cNvPr>
          <p:cNvSpPr/>
          <p:nvPr/>
        </p:nvSpPr>
        <p:spPr>
          <a:xfrm>
            <a:off x="2503218" y="1457217"/>
            <a:ext cx="1295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Portal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9A1006D-3350-4F19-B090-FA2F663A5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97835" y="1465784"/>
            <a:ext cx="259103" cy="259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28C806-D5EB-4906-B446-C63EA1AF87E2}"/>
              </a:ext>
            </a:extLst>
          </p:cNvPr>
          <p:cNvSpPr/>
          <p:nvPr/>
        </p:nvSpPr>
        <p:spPr>
          <a:xfrm>
            <a:off x="2519501" y="2127061"/>
            <a:ext cx="1256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Blogs 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EF6D6C-EDD7-49FA-84CF-2FBE266C7C53}"/>
              </a:ext>
            </a:extLst>
          </p:cNvPr>
          <p:cNvGrpSpPr/>
          <p:nvPr/>
        </p:nvGrpSpPr>
        <p:grpSpPr>
          <a:xfrm>
            <a:off x="2212030" y="2148870"/>
            <a:ext cx="230712" cy="230712"/>
            <a:chOff x="2066883" y="1926712"/>
            <a:chExt cx="230712" cy="230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E3181A-98C0-48DC-B81E-4299BFAEA3A1}"/>
                </a:ext>
              </a:extLst>
            </p:cNvPr>
            <p:cNvSpPr/>
            <p:nvPr/>
          </p:nvSpPr>
          <p:spPr>
            <a:xfrm>
              <a:off x="2066883" y="1926712"/>
              <a:ext cx="230712" cy="230712"/>
            </a:xfrm>
            <a:prstGeom prst="ellipse">
              <a:avLst/>
            </a:prstGeom>
            <a:solidFill>
              <a:srgbClr val="40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36F77D7-1852-459E-8055-6E3D4636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09397" y="1962455"/>
              <a:ext cx="160164" cy="160164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ED75D0A-E423-41CF-9CAE-73F684CE8BFC}"/>
              </a:ext>
            </a:extLst>
          </p:cNvPr>
          <p:cNvSpPr/>
          <p:nvPr/>
        </p:nvSpPr>
        <p:spPr>
          <a:xfrm>
            <a:off x="2028809" y="2872693"/>
            <a:ext cx="158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We love developers… 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F811F8AB-8F71-4E12-856C-D56667973E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19956" y="935650"/>
            <a:ext cx="461665" cy="461665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E93C40F-FA1F-4EFB-8599-366A1260E437}"/>
              </a:ext>
            </a:extLst>
          </p:cNvPr>
          <p:cNvSpPr/>
          <p:nvPr/>
        </p:nvSpPr>
        <p:spPr>
          <a:xfrm>
            <a:off x="4455892" y="1135725"/>
            <a:ext cx="1911761" cy="1391262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07C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67ED6-6D66-4796-81E5-20EF43723093}"/>
              </a:ext>
            </a:extLst>
          </p:cNvPr>
          <p:cNvSpPr/>
          <p:nvPr/>
        </p:nvSpPr>
        <p:spPr>
          <a:xfrm>
            <a:off x="4878122" y="1789430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App Builder </a:t>
            </a:r>
          </a:p>
        </p:txBody>
      </p:sp>
      <p:sp>
        <p:nvSpPr>
          <p:cNvPr id="82" name="Graphic 80">
            <a:extLst>
              <a:ext uri="{FF2B5EF4-FFF2-40B4-BE49-F238E27FC236}">
                <a16:creationId xmlns:a16="http://schemas.microsoft.com/office/drawing/2014/main" id="{6196FC28-B9B8-4686-92B3-13D3C8A3CE5D}"/>
              </a:ext>
            </a:extLst>
          </p:cNvPr>
          <p:cNvSpPr/>
          <p:nvPr/>
        </p:nvSpPr>
        <p:spPr>
          <a:xfrm>
            <a:off x="4580359" y="1868144"/>
            <a:ext cx="317557" cy="154735"/>
          </a:xfrm>
          <a:custGeom>
            <a:avLst/>
            <a:gdLst>
              <a:gd name="connsiteX0" fmla="*/ 0 w 243564"/>
              <a:gd name="connsiteY0" fmla="*/ 0 h 121066"/>
              <a:gd name="connsiteX1" fmla="*/ 243565 w 243564"/>
              <a:gd name="connsiteY1" fmla="*/ 0 h 121066"/>
              <a:gd name="connsiteX2" fmla="*/ 243565 w 243564"/>
              <a:gd name="connsiteY2" fmla="*/ 103743 h 121066"/>
              <a:gd name="connsiteX3" fmla="*/ 121782 w 243564"/>
              <a:gd name="connsiteY3" fmla="*/ 103743 h 121066"/>
              <a:gd name="connsiteX4" fmla="*/ 121782 w 243564"/>
              <a:gd name="connsiteY4" fmla="*/ 121066 h 121066"/>
              <a:gd name="connsiteX5" fmla="*/ 67665 w 243564"/>
              <a:gd name="connsiteY5" fmla="*/ 121066 h 121066"/>
              <a:gd name="connsiteX6" fmla="*/ 67665 w 243564"/>
              <a:gd name="connsiteY6" fmla="*/ 103743 h 121066"/>
              <a:gd name="connsiteX7" fmla="*/ 0 w 243564"/>
              <a:gd name="connsiteY7" fmla="*/ 103743 h 121066"/>
              <a:gd name="connsiteX8" fmla="*/ 13548 w 243564"/>
              <a:gd name="connsiteY8" fmla="*/ 86517 h 121066"/>
              <a:gd name="connsiteX9" fmla="*/ 40569 w 243564"/>
              <a:gd name="connsiteY9" fmla="*/ 86517 h 121066"/>
              <a:gd name="connsiteX10" fmla="*/ 40569 w 243564"/>
              <a:gd name="connsiteY10" fmla="*/ 34549 h 121066"/>
              <a:gd name="connsiteX11" fmla="*/ 54117 w 243564"/>
              <a:gd name="connsiteY11" fmla="*/ 34549 h 121066"/>
              <a:gd name="connsiteX12" fmla="*/ 54117 w 243564"/>
              <a:gd name="connsiteY12" fmla="*/ 86517 h 121066"/>
              <a:gd name="connsiteX13" fmla="*/ 67665 w 243564"/>
              <a:gd name="connsiteY13" fmla="*/ 86517 h 121066"/>
              <a:gd name="connsiteX14" fmla="*/ 67665 w 243564"/>
              <a:gd name="connsiteY14" fmla="*/ 17323 h 121066"/>
              <a:gd name="connsiteX15" fmla="*/ 13548 w 243564"/>
              <a:gd name="connsiteY15" fmla="*/ 17323 h 121066"/>
              <a:gd name="connsiteX16" fmla="*/ 81214 w 243564"/>
              <a:gd name="connsiteY16" fmla="*/ 17323 h 121066"/>
              <a:gd name="connsiteX17" fmla="*/ 81214 w 243564"/>
              <a:gd name="connsiteY17" fmla="*/ 103743 h 121066"/>
              <a:gd name="connsiteX18" fmla="*/ 108234 w 243564"/>
              <a:gd name="connsiteY18" fmla="*/ 103743 h 121066"/>
              <a:gd name="connsiteX19" fmla="*/ 108234 w 243564"/>
              <a:gd name="connsiteY19" fmla="*/ 86517 h 121066"/>
              <a:gd name="connsiteX20" fmla="*/ 135331 w 243564"/>
              <a:gd name="connsiteY20" fmla="*/ 86517 h 121066"/>
              <a:gd name="connsiteX21" fmla="*/ 135331 w 243564"/>
              <a:gd name="connsiteY21" fmla="*/ 17323 h 121066"/>
              <a:gd name="connsiteX22" fmla="*/ 108234 w 243564"/>
              <a:gd name="connsiteY22" fmla="*/ 34549 h 121066"/>
              <a:gd name="connsiteX23" fmla="*/ 121782 w 243564"/>
              <a:gd name="connsiteY23" fmla="*/ 34549 h 121066"/>
              <a:gd name="connsiteX24" fmla="*/ 121782 w 243564"/>
              <a:gd name="connsiteY24" fmla="*/ 69195 h 121066"/>
              <a:gd name="connsiteX25" fmla="*/ 108234 w 243564"/>
              <a:gd name="connsiteY25" fmla="*/ 69195 h 121066"/>
              <a:gd name="connsiteX26" fmla="*/ 148879 w 243564"/>
              <a:gd name="connsiteY26" fmla="*/ 17323 h 121066"/>
              <a:gd name="connsiteX27" fmla="*/ 148879 w 243564"/>
              <a:gd name="connsiteY27" fmla="*/ 86517 h 121066"/>
              <a:gd name="connsiteX28" fmla="*/ 175899 w 243564"/>
              <a:gd name="connsiteY28" fmla="*/ 86517 h 121066"/>
              <a:gd name="connsiteX29" fmla="*/ 175899 w 243564"/>
              <a:gd name="connsiteY29" fmla="*/ 34549 h 121066"/>
              <a:gd name="connsiteX30" fmla="*/ 189448 w 243564"/>
              <a:gd name="connsiteY30" fmla="*/ 34549 h 121066"/>
              <a:gd name="connsiteX31" fmla="*/ 189448 w 243564"/>
              <a:gd name="connsiteY31" fmla="*/ 86517 h 121066"/>
              <a:gd name="connsiteX32" fmla="*/ 202996 w 243564"/>
              <a:gd name="connsiteY32" fmla="*/ 86517 h 121066"/>
              <a:gd name="connsiteX33" fmla="*/ 202996 w 243564"/>
              <a:gd name="connsiteY33" fmla="*/ 34549 h 121066"/>
              <a:gd name="connsiteX34" fmla="*/ 216468 w 243564"/>
              <a:gd name="connsiteY34" fmla="*/ 34549 h 121066"/>
              <a:gd name="connsiteX35" fmla="*/ 216468 w 243564"/>
              <a:gd name="connsiteY35" fmla="*/ 86517 h 121066"/>
              <a:gd name="connsiteX36" fmla="*/ 230017 w 243564"/>
              <a:gd name="connsiteY36" fmla="*/ 86517 h 121066"/>
              <a:gd name="connsiteX37" fmla="*/ 230017 w 243564"/>
              <a:gd name="connsiteY37" fmla="*/ 17323 h 1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564" h="121066">
                <a:moveTo>
                  <a:pt x="0" y="0"/>
                </a:moveTo>
                <a:lnTo>
                  <a:pt x="243565" y="0"/>
                </a:lnTo>
                <a:lnTo>
                  <a:pt x="243565" y="103743"/>
                </a:lnTo>
                <a:lnTo>
                  <a:pt x="121782" y="103743"/>
                </a:lnTo>
                <a:lnTo>
                  <a:pt x="121782" y="121066"/>
                </a:lnTo>
                <a:lnTo>
                  <a:pt x="67665" y="121066"/>
                </a:lnTo>
                <a:lnTo>
                  <a:pt x="67665" y="103743"/>
                </a:lnTo>
                <a:lnTo>
                  <a:pt x="0" y="103743"/>
                </a:lnTo>
                <a:close/>
                <a:moveTo>
                  <a:pt x="13548" y="86517"/>
                </a:moveTo>
                <a:lnTo>
                  <a:pt x="40569" y="86517"/>
                </a:lnTo>
                <a:lnTo>
                  <a:pt x="40569" y="34549"/>
                </a:lnTo>
                <a:lnTo>
                  <a:pt x="54117" y="34549"/>
                </a:lnTo>
                <a:lnTo>
                  <a:pt x="54117" y="86517"/>
                </a:lnTo>
                <a:lnTo>
                  <a:pt x="67665" y="86517"/>
                </a:lnTo>
                <a:lnTo>
                  <a:pt x="67665" y="17323"/>
                </a:lnTo>
                <a:lnTo>
                  <a:pt x="13548" y="17323"/>
                </a:lnTo>
                <a:close/>
                <a:moveTo>
                  <a:pt x="81214" y="17323"/>
                </a:moveTo>
                <a:lnTo>
                  <a:pt x="81214" y="103743"/>
                </a:lnTo>
                <a:lnTo>
                  <a:pt x="108234" y="103743"/>
                </a:lnTo>
                <a:lnTo>
                  <a:pt x="108234" y="86517"/>
                </a:lnTo>
                <a:lnTo>
                  <a:pt x="135331" y="86517"/>
                </a:lnTo>
                <a:lnTo>
                  <a:pt x="135331" y="17323"/>
                </a:lnTo>
                <a:close/>
                <a:moveTo>
                  <a:pt x="108234" y="34549"/>
                </a:moveTo>
                <a:lnTo>
                  <a:pt x="121782" y="34549"/>
                </a:lnTo>
                <a:lnTo>
                  <a:pt x="121782" y="69195"/>
                </a:lnTo>
                <a:lnTo>
                  <a:pt x="108234" y="69195"/>
                </a:lnTo>
                <a:close/>
                <a:moveTo>
                  <a:pt x="148879" y="17323"/>
                </a:moveTo>
                <a:lnTo>
                  <a:pt x="148879" y="86517"/>
                </a:lnTo>
                <a:lnTo>
                  <a:pt x="175899" y="86517"/>
                </a:lnTo>
                <a:lnTo>
                  <a:pt x="175899" y="34549"/>
                </a:lnTo>
                <a:lnTo>
                  <a:pt x="189448" y="34549"/>
                </a:lnTo>
                <a:lnTo>
                  <a:pt x="189448" y="86517"/>
                </a:lnTo>
                <a:lnTo>
                  <a:pt x="202996" y="86517"/>
                </a:lnTo>
                <a:lnTo>
                  <a:pt x="202996" y="34549"/>
                </a:lnTo>
                <a:lnTo>
                  <a:pt x="216468" y="34549"/>
                </a:lnTo>
                <a:lnTo>
                  <a:pt x="216468" y="86517"/>
                </a:lnTo>
                <a:lnTo>
                  <a:pt x="230017" y="86517"/>
                </a:lnTo>
                <a:lnTo>
                  <a:pt x="230017" y="17323"/>
                </a:lnTo>
                <a:close/>
              </a:path>
            </a:pathLst>
          </a:custGeom>
          <a:solidFill>
            <a:srgbClr val="407CA0"/>
          </a:solidFill>
          <a:ln w="7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D319738-1A33-493A-BC19-0767EA8D2E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77804" y="1447417"/>
            <a:ext cx="295836" cy="29583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7F65776-F5E9-4BFD-8A8A-612417799905}"/>
              </a:ext>
            </a:extLst>
          </p:cNvPr>
          <p:cNvSpPr/>
          <p:nvPr/>
        </p:nvSpPr>
        <p:spPr>
          <a:xfrm>
            <a:off x="4859360" y="1457217"/>
            <a:ext cx="1390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Integration Builder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82C3AF-DE63-4CA0-A336-C4529DEBD756}"/>
              </a:ext>
            </a:extLst>
          </p:cNvPr>
          <p:cNvSpPr/>
          <p:nvPr/>
        </p:nvSpPr>
        <p:spPr>
          <a:xfrm>
            <a:off x="4894198" y="2121643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API Builder </a:t>
            </a:r>
          </a:p>
        </p:txBody>
      </p:sp>
      <p:sp>
        <p:nvSpPr>
          <p:cNvPr id="97" name="Graphic 80">
            <a:extLst>
              <a:ext uri="{FF2B5EF4-FFF2-40B4-BE49-F238E27FC236}">
                <a16:creationId xmlns:a16="http://schemas.microsoft.com/office/drawing/2014/main" id="{5254A09F-7613-4D85-AFC4-2D488240DAF0}"/>
              </a:ext>
            </a:extLst>
          </p:cNvPr>
          <p:cNvSpPr/>
          <p:nvPr/>
        </p:nvSpPr>
        <p:spPr>
          <a:xfrm>
            <a:off x="4580617" y="2195519"/>
            <a:ext cx="317557" cy="153203"/>
          </a:xfrm>
          <a:custGeom>
            <a:avLst/>
            <a:gdLst>
              <a:gd name="connsiteX0" fmla="*/ 0 w 243564"/>
              <a:gd name="connsiteY0" fmla="*/ 0 h 121066"/>
              <a:gd name="connsiteX1" fmla="*/ 243565 w 243564"/>
              <a:gd name="connsiteY1" fmla="*/ 0 h 121066"/>
              <a:gd name="connsiteX2" fmla="*/ 243565 w 243564"/>
              <a:gd name="connsiteY2" fmla="*/ 103743 h 121066"/>
              <a:gd name="connsiteX3" fmla="*/ 121782 w 243564"/>
              <a:gd name="connsiteY3" fmla="*/ 103743 h 121066"/>
              <a:gd name="connsiteX4" fmla="*/ 121782 w 243564"/>
              <a:gd name="connsiteY4" fmla="*/ 121066 h 121066"/>
              <a:gd name="connsiteX5" fmla="*/ 67665 w 243564"/>
              <a:gd name="connsiteY5" fmla="*/ 121066 h 121066"/>
              <a:gd name="connsiteX6" fmla="*/ 67665 w 243564"/>
              <a:gd name="connsiteY6" fmla="*/ 103743 h 121066"/>
              <a:gd name="connsiteX7" fmla="*/ 0 w 243564"/>
              <a:gd name="connsiteY7" fmla="*/ 103743 h 121066"/>
              <a:gd name="connsiteX8" fmla="*/ 13548 w 243564"/>
              <a:gd name="connsiteY8" fmla="*/ 86517 h 121066"/>
              <a:gd name="connsiteX9" fmla="*/ 40569 w 243564"/>
              <a:gd name="connsiteY9" fmla="*/ 86517 h 121066"/>
              <a:gd name="connsiteX10" fmla="*/ 40569 w 243564"/>
              <a:gd name="connsiteY10" fmla="*/ 34549 h 121066"/>
              <a:gd name="connsiteX11" fmla="*/ 54117 w 243564"/>
              <a:gd name="connsiteY11" fmla="*/ 34549 h 121066"/>
              <a:gd name="connsiteX12" fmla="*/ 54117 w 243564"/>
              <a:gd name="connsiteY12" fmla="*/ 86517 h 121066"/>
              <a:gd name="connsiteX13" fmla="*/ 67665 w 243564"/>
              <a:gd name="connsiteY13" fmla="*/ 86517 h 121066"/>
              <a:gd name="connsiteX14" fmla="*/ 67665 w 243564"/>
              <a:gd name="connsiteY14" fmla="*/ 17323 h 121066"/>
              <a:gd name="connsiteX15" fmla="*/ 13548 w 243564"/>
              <a:gd name="connsiteY15" fmla="*/ 17323 h 121066"/>
              <a:gd name="connsiteX16" fmla="*/ 81214 w 243564"/>
              <a:gd name="connsiteY16" fmla="*/ 17323 h 121066"/>
              <a:gd name="connsiteX17" fmla="*/ 81214 w 243564"/>
              <a:gd name="connsiteY17" fmla="*/ 103743 h 121066"/>
              <a:gd name="connsiteX18" fmla="*/ 108234 w 243564"/>
              <a:gd name="connsiteY18" fmla="*/ 103743 h 121066"/>
              <a:gd name="connsiteX19" fmla="*/ 108234 w 243564"/>
              <a:gd name="connsiteY19" fmla="*/ 86517 h 121066"/>
              <a:gd name="connsiteX20" fmla="*/ 135331 w 243564"/>
              <a:gd name="connsiteY20" fmla="*/ 86517 h 121066"/>
              <a:gd name="connsiteX21" fmla="*/ 135331 w 243564"/>
              <a:gd name="connsiteY21" fmla="*/ 17323 h 121066"/>
              <a:gd name="connsiteX22" fmla="*/ 108234 w 243564"/>
              <a:gd name="connsiteY22" fmla="*/ 34549 h 121066"/>
              <a:gd name="connsiteX23" fmla="*/ 121782 w 243564"/>
              <a:gd name="connsiteY23" fmla="*/ 34549 h 121066"/>
              <a:gd name="connsiteX24" fmla="*/ 121782 w 243564"/>
              <a:gd name="connsiteY24" fmla="*/ 69195 h 121066"/>
              <a:gd name="connsiteX25" fmla="*/ 108234 w 243564"/>
              <a:gd name="connsiteY25" fmla="*/ 69195 h 121066"/>
              <a:gd name="connsiteX26" fmla="*/ 148879 w 243564"/>
              <a:gd name="connsiteY26" fmla="*/ 17323 h 121066"/>
              <a:gd name="connsiteX27" fmla="*/ 148879 w 243564"/>
              <a:gd name="connsiteY27" fmla="*/ 86517 h 121066"/>
              <a:gd name="connsiteX28" fmla="*/ 175899 w 243564"/>
              <a:gd name="connsiteY28" fmla="*/ 86517 h 121066"/>
              <a:gd name="connsiteX29" fmla="*/ 175899 w 243564"/>
              <a:gd name="connsiteY29" fmla="*/ 34549 h 121066"/>
              <a:gd name="connsiteX30" fmla="*/ 189448 w 243564"/>
              <a:gd name="connsiteY30" fmla="*/ 34549 h 121066"/>
              <a:gd name="connsiteX31" fmla="*/ 189448 w 243564"/>
              <a:gd name="connsiteY31" fmla="*/ 86517 h 121066"/>
              <a:gd name="connsiteX32" fmla="*/ 202996 w 243564"/>
              <a:gd name="connsiteY32" fmla="*/ 86517 h 121066"/>
              <a:gd name="connsiteX33" fmla="*/ 202996 w 243564"/>
              <a:gd name="connsiteY33" fmla="*/ 34549 h 121066"/>
              <a:gd name="connsiteX34" fmla="*/ 216468 w 243564"/>
              <a:gd name="connsiteY34" fmla="*/ 34549 h 121066"/>
              <a:gd name="connsiteX35" fmla="*/ 216468 w 243564"/>
              <a:gd name="connsiteY35" fmla="*/ 86517 h 121066"/>
              <a:gd name="connsiteX36" fmla="*/ 230017 w 243564"/>
              <a:gd name="connsiteY36" fmla="*/ 86517 h 121066"/>
              <a:gd name="connsiteX37" fmla="*/ 230017 w 243564"/>
              <a:gd name="connsiteY37" fmla="*/ 17323 h 1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564" h="121066">
                <a:moveTo>
                  <a:pt x="0" y="0"/>
                </a:moveTo>
                <a:lnTo>
                  <a:pt x="243565" y="0"/>
                </a:lnTo>
                <a:lnTo>
                  <a:pt x="243565" y="103743"/>
                </a:lnTo>
                <a:lnTo>
                  <a:pt x="121782" y="103743"/>
                </a:lnTo>
                <a:lnTo>
                  <a:pt x="121782" y="121066"/>
                </a:lnTo>
                <a:lnTo>
                  <a:pt x="67665" y="121066"/>
                </a:lnTo>
                <a:lnTo>
                  <a:pt x="67665" y="103743"/>
                </a:lnTo>
                <a:lnTo>
                  <a:pt x="0" y="103743"/>
                </a:lnTo>
                <a:close/>
                <a:moveTo>
                  <a:pt x="13548" y="86517"/>
                </a:moveTo>
                <a:lnTo>
                  <a:pt x="40569" y="86517"/>
                </a:lnTo>
                <a:lnTo>
                  <a:pt x="40569" y="34549"/>
                </a:lnTo>
                <a:lnTo>
                  <a:pt x="54117" y="34549"/>
                </a:lnTo>
                <a:lnTo>
                  <a:pt x="54117" y="86517"/>
                </a:lnTo>
                <a:lnTo>
                  <a:pt x="67665" y="86517"/>
                </a:lnTo>
                <a:lnTo>
                  <a:pt x="67665" y="17323"/>
                </a:lnTo>
                <a:lnTo>
                  <a:pt x="13548" y="17323"/>
                </a:lnTo>
                <a:close/>
                <a:moveTo>
                  <a:pt x="81214" y="17323"/>
                </a:moveTo>
                <a:lnTo>
                  <a:pt x="81214" y="103743"/>
                </a:lnTo>
                <a:lnTo>
                  <a:pt x="108234" y="103743"/>
                </a:lnTo>
                <a:lnTo>
                  <a:pt x="108234" y="86517"/>
                </a:lnTo>
                <a:lnTo>
                  <a:pt x="135331" y="86517"/>
                </a:lnTo>
                <a:lnTo>
                  <a:pt x="135331" y="17323"/>
                </a:lnTo>
                <a:close/>
                <a:moveTo>
                  <a:pt x="108234" y="34549"/>
                </a:moveTo>
                <a:lnTo>
                  <a:pt x="121782" y="34549"/>
                </a:lnTo>
                <a:lnTo>
                  <a:pt x="121782" y="69195"/>
                </a:lnTo>
                <a:lnTo>
                  <a:pt x="108234" y="69195"/>
                </a:lnTo>
                <a:close/>
                <a:moveTo>
                  <a:pt x="148879" y="17323"/>
                </a:moveTo>
                <a:lnTo>
                  <a:pt x="148879" y="86517"/>
                </a:lnTo>
                <a:lnTo>
                  <a:pt x="175899" y="86517"/>
                </a:lnTo>
                <a:lnTo>
                  <a:pt x="175899" y="34549"/>
                </a:lnTo>
                <a:lnTo>
                  <a:pt x="189448" y="34549"/>
                </a:lnTo>
                <a:lnTo>
                  <a:pt x="189448" y="86517"/>
                </a:lnTo>
                <a:lnTo>
                  <a:pt x="202996" y="86517"/>
                </a:lnTo>
                <a:lnTo>
                  <a:pt x="202996" y="34549"/>
                </a:lnTo>
                <a:lnTo>
                  <a:pt x="216468" y="34549"/>
                </a:lnTo>
                <a:lnTo>
                  <a:pt x="216468" y="86517"/>
                </a:lnTo>
                <a:lnTo>
                  <a:pt x="230017" y="86517"/>
                </a:lnTo>
                <a:lnTo>
                  <a:pt x="230017" y="17323"/>
                </a:lnTo>
                <a:close/>
              </a:path>
            </a:pathLst>
          </a:custGeom>
          <a:solidFill>
            <a:srgbClr val="407CA0"/>
          </a:solidFill>
          <a:ln w="7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951497-ED69-4824-973B-7819D2F5FD69}"/>
              </a:ext>
            </a:extLst>
          </p:cNvPr>
          <p:cNvSpPr/>
          <p:nvPr/>
        </p:nvSpPr>
        <p:spPr>
          <a:xfrm>
            <a:off x="4370487" y="2549681"/>
            <a:ext cx="1487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Create with Axway… 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FA7C5058-4DC2-4459-BF7C-A752A202D8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07491" y="972217"/>
            <a:ext cx="357702" cy="357702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16ACEF34-3CCF-47B8-9AC5-478B99475AFB}"/>
              </a:ext>
            </a:extLst>
          </p:cNvPr>
          <p:cNvSpPr/>
          <p:nvPr/>
        </p:nvSpPr>
        <p:spPr>
          <a:xfrm>
            <a:off x="6683081" y="1141563"/>
            <a:ext cx="1633135" cy="2070480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22B92-041F-4403-AB84-12824B73A734}"/>
              </a:ext>
            </a:extLst>
          </p:cNvPr>
          <p:cNvSpPr/>
          <p:nvPr/>
        </p:nvSpPr>
        <p:spPr>
          <a:xfrm>
            <a:off x="7060262" y="1457217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Central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01DB4BB8-F034-45EF-9BF0-559C0328EC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8854" y="1451767"/>
            <a:ext cx="287136" cy="2871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3AE34B1-7024-40F8-9470-842EAD66FC2F}"/>
              </a:ext>
            </a:extLst>
          </p:cNvPr>
          <p:cNvSpPr/>
          <p:nvPr/>
        </p:nvSpPr>
        <p:spPr>
          <a:xfrm>
            <a:off x="7060262" y="2121643"/>
            <a:ext cx="1099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Flow Manager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ED87D48-907D-459F-8B39-0BE534D9CC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4504" y="2107010"/>
            <a:ext cx="295836" cy="29583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7846240-41D6-47F0-8522-22B6A7A06275}"/>
              </a:ext>
            </a:extLst>
          </p:cNvPr>
          <p:cNvSpPr/>
          <p:nvPr/>
        </p:nvSpPr>
        <p:spPr>
          <a:xfrm>
            <a:off x="7060262" y="1782006"/>
            <a:ext cx="88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Dashboard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B763E6C-EB12-4E8F-A034-8500E9D30C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4504" y="1768096"/>
            <a:ext cx="295836" cy="29583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6CA1E-541A-4587-88B9-5CA6F9B2FD2D}"/>
              </a:ext>
            </a:extLst>
          </p:cNvPr>
          <p:cNvSpPr/>
          <p:nvPr/>
        </p:nvSpPr>
        <p:spPr>
          <a:xfrm>
            <a:off x="7060262" y="2461982"/>
            <a:ext cx="116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Unified Catalog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9E2DCBCD-5291-464A-9CC6-79D496B4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4504" y="2460996"/>
            <a:ext cx="295836" cy="295836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FEB4971-2159-4C77-9685-C29C0786C20C}"/>
              </a:ext>
            </a:extLst>
          </p:cNvPr>
          <p:cNvSpPr/>
          <p:nvPr/>
        </p:nvSpPr>
        <p:spPr>
          <a:xfrm>
            <a:off x="6593217" y="3250698"/>
            <a:ext cx="1359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Manage &amp; Share…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618BD4-2EA8-4ADB-8123-60CD1F12DD59}"/>
              </a:ext>
            </a:extLst>
          </p:cNvPr>
          <p:cNvSpPr/>
          <p:nvPr/>
        </p:nvSpPr>
        <p:spPr>
          <a:xfrm>
            <a:off x="7060262" y="2817725"/>
            <a:ext cx="862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Syncplicity</a:t>
            </a: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620C51A2-27FE-481A-8F0E-BE851DB2AA54}"/>
              </a:ext>
            </a:extLst>
          </p:cNvPr>
          <p:cNvSpPr/>
          <p:nvPr/>
        </p:nvSpPr>
        <p:spPr>
          <a:xfrm>
            <a:off x="6893737" y="2873184"/>
            <a:ext cx="159889" cy="120339"/>
          </a:xfrm>
          <a:prstGeom prst="rightArrow">
            <a:avLst/>
          </a:prstGeom>
          <a:noFill/>
          <a:ln w="19050">
            <a:solidFill>
              <a:srgbClr val="407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7CA0"/>
                </a:solidFill>
              </a:ln>
              <a:noFill/>
            </a:endParaRP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43F5D2D3-92EC-4554-83A9-33E509368847}"/>
              </a:ext>
            </a:extLst>
          </p:cNvPr>
          <p:cNvSpPr/>
          <p:nvPr/>
        </p:nvSpPr>
        <p:spPr>
          <a:xfrm flipH="1">
            <a:off x="6799552" y="2965305"/>
            <a:ext cx="152400" cy="120339"/>
          </a:xfrm>
          <a:prstGeom prst="rightArrow">
            <a:avLst/>
          </a:prstGeom>
          <a:noFill/>
          <a:ln w="19050">
            <a:solidFill>
              <a:srgbClr val="407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7CA0"/>
                </a:solidFill>
              </a:ln>
              <a:noFill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399CD9-9E73-42C5-9B84-18F9B4372EFA}"/>
              </a:ext>
            </a:extLst>
          </p:cNvPr>
          <p:cNvGrpSpPr/>
          <p:nvPr/>
        </p:nvGrpSpPr>
        <p:grpSpPr>
          <a:xfrm>
            <a:off x="7303467" y="981957"/>
            <a:ext cx="353956" cy="301693"/>
            <a:chOff x="7130596" y="3391065"/>
            <a:chExt cx="394898" cy="339957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4F67084-64F5-413C-8E54-980238C469DA}"/>
                </a:ext>
              </a:extLst>
            </p:cNvPr>
            <p:cNvSpPr/>
            <p:nvPr/>
          </p:nvSpPr>
          <p:spPr>
            <a:xfrm>
              <a:off x="7130596" y="3443704"/>
              <a:ext cx="394898" cy="287318"/>
            </a:xfrm>
            <a:custGeom>
              <a:avLst/>
              <a:gdLst>
                <a:gd name="connsiteX0" fmla="*/ 3188970 w 3429952"/>
                <a:gd name="connsiteY0" fmla="*/ 2495550 h 2495550"/>
                <a:gd name="connsiteX1" fmla="*/ 240983 w 3429952"/>
                <a:gd name="connsiteY1" fmla="*/ 2495550 h 2495550"/>
                <a:gd name="connsiteX2" fmla="*/ 0 w 3429952"/>
                <a:gd name="connsiteY2" fmla="*/ 2255520 h 2495550"/>
                <a:gd name="connsiteX3" fmla="*/ 0 w 3429952"/>
                <a:gd name="connsiteY3" fmla="*/ 240983 h 2495550"/>
                <a:gd name="connsiteX4" fmla="*/ 240983 w 3429952"/>
                <a:gd name="connsiteY4" fmla="*/ 0 h 2495550"/>
                <a:gd name="connsiteX5" fmla="*/ 3188970 w 3429952"/>
                <a:gd name="connsiteY5" fmla="*/ 0 h 2495550"/>
                <a:gd name="connsiteX6" fmla="*/ 3429953 w 3429952"/>
                <a:gd name="connsiteY6" fmla="*/ 240983 h 2495550"/>
                <a:gd name="connsiteX7" fmla="*/ 3429953 w 3429952"/>
                <a:gd name="connsiteY7" fmla="*/ 2255520 h 2495550"/>
                <a:gd name="connsiteX8" fmla="*/ 3188970 w 3429952"/>
                <a:gd name="connsiteY8" fmla="*/ 2495550 h 2495550"/>
                <a:gd name="connsiteX9" fmla="*/ 240983 w 3429952"/>
                <a:gd name="connsiteY9" fmla="*/ 142875 h 2495550"/>
                <a:gd name="connsiteX10" fmla="*/ 142875 w 3429952"/>
                <a:gd name="connsiteY10" fmla="*/ 240983 h 2495550"/>
                <a:gd name="connsiteX11" fmla="*/ 142875 w 3429952"/>
                <a:gd name="connsiteY11" fmla="*/ 2255520 h 2495550"/>
                <a:gd name="connsiteX12" fmla="*/ 240983 w 3429952"/>
                <a:gd name="connsiteY12" fmla="*/ 2353628 h 2495550"/>
                <a:gd name="connsiteX13" fmla="*/ 3188970 w 3429952"/>
                <a:gd name="connsiteY13" fmla="*/ 2353628 h 2495550"/>
                <a:gd name="connsiteX14" fmla="*/ 3287078 w 3429952"/>
                <a:gd name="connsiteY14" fmla="*/ 2255520 h 2495550"/>
                <a:gd name="connsiteX15" fmla="*/ 3287078 w 3429952"/>
                <a:gd name="connsiteY15" fmla="*/ 240983 h 2495550"/>
                <a:gd name="connsiteX16" fmla="*/ 3188970 w 3429952"/>
                <a:gd name="connsiteY16" fmla="*/ 142875 h 2495550"/>
                <a:gd name="connsiteX17" fmla="*/ 240983 w 3429952"/>
                <a:gd name="connsiteY17" fmla="*/ 142875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9952" h="2495550">
                  <a:moveTo>
                    <a:pt x="3188970" y="2495550"/>
                  </a:moveTo>
                  <a:lnTo>
                    <a:pt x="240983" y="2495550"/>
                  </a:lnTo>
                  <a:cubicBezTo>
                    <a:pt x="107633" y="2495550"/>
                    <a:pt x="0" y="2387918"/>
                    <a:pt x="0" y="2255520"/>
                  </a:cubicBezTo>
                  <a:lnTo>
                    <a:pt x="0" y="240983"/>
                  </a:lnTo>
                  <a:cubicBezTo>
                    <a:pt x="0" y="108585"/>
                    <a:pt x="107633" y="0"/>
                    <a:pt x="240983" y="0"/>
                  </a:cubicBezTo>
                  <a:lnTo>
                    <a:pt x="3188970" y="0"/>
                  </a:lnTo>
                  <a:cubicBezTo>
                    <a:pt x="3321368" y="0"/>
                    <a:pt x="3429953" y="107633"/>
                    <a:pt x="3429953" y="240983"/>
                  </a:cubicBezTo>
                  <a:lnTo>
                    <a:pt x="3429953" y="2255520"/>
                  </a:lnTo>
                  <a:cubicBezTo>
                    <a:pt x="3429000" y="2387918"/>
                    <a:pt x="3321368" y="2495550"/>
                    <a:pt x="3188970" y="2495550"/>
                  </a:cubicBezTo>
                  <a:close/>
                  <a:moveTo>
                    <a:pt x="240983" y="142875"/>
                  </a:moveTo>
                  <a:cubicBezTo>
                    <a:pt x="186690" y="142875"/>
                    <a:pt x="142875" y="186690"/>
                    <a:pt x="142875" y="240983"/>
                  </a:cubicBezTo>
                  <a:lnTo>
                    <a:pt x="142875" y="2255520"/>
                  </a:lnTo>
                  <a:cubicBezTo>
                    <a:pt x="142875" y="2309813"/>
                    <a:pt x="186690" y="2353628"/>
                    <a:pt x="240983" y="2353628"/>
                  </a:cubicBezTo>
                  <a:lnTo>
                    <a:pt x="3188970" y="2353628"/>
                  </a:lnTo>
                  <a:cubicBezTo>
                    <a:pt x="3243263" y="2353628"/>
                    <a:pt x="3287078" y="2309813"/>
                    <a:pt x="3287078" y="2255520"/>
                  </a:cubicBezTo>
                  <a:lnTo>
                    <a:pt x="3287078" y="240983"/>
                  </a:lnTo>
                  <a:cubicBezTo>
                    <a:pt x="3287078" y="186690"/>
                    <a:pt x="3243263" y="142875"/>
                    <a:pt x="3188970" y="142875"/>
                  </a:cubicBezTo>
                  <a:lnTo>
                    <a:pt x="240983" y="142875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8F3FFE9-2547-414B-80DE-B9D9EA8084EA}"/>
                </a:ext>
              </a:extLst>
            </p:cNvPr>
            <p:cNvSpPr/>
            <p:nvPr/>
          </p:nvSpPr>
          <p:spPr>
            <a:xfrm>
              <a:off x="7261644" y="3391065"/>
              <a:ext cx="132693" cy="69088"/>
            </a:xfrm>
            <a:custGeom>
              <a:avLst/>
              <a:gdLst>
                <a:gd name="connsiteX0" fmla="*/ 1081088 w 1152525"/>
                <a:gd name="connsiteY0" fmla="*/ 600075 h 600075"/>
                <a:gd name="connsiteX1" fmla="*/ 71438 w 1152525"/>
                <a:gd name="connsiteY1" fmla="*/ 600075 h 600075"/>
                <a:gd name="connsiteX2" fmla="*/ 0 w 1152525"/>
                <a:gd name="connsiteY2" fmla="*/ 528638 h 600075"/>
                <a:gd name="connsiteX3" fmla="*/ 0 w 1152525"/>
                <a:gd name="connsiteY3" fmla="*/ 71438 h 600075"/>
                <a:gd name="connsiteX4" fmla="*/ 71438 w 1152525"/>
                <a:gd name="connsiteY4" fmla="*/ 0 h 600075"/>
                <a:gd name="connsiteX5" fmla="*/ 1081088 w 1152525"/>
                <a:gd name="connsiteY5" fmla="*/ 0 h 600075"/>
                <a:gd name="connsiteX6" fmla="*/ 1152525 w 1152525"/>
                <a:gd name="connsiteY6" fmla="*/ 71438 h 600075"/>
                <a:gd name="connsiteX7" fmla="*/ 1152525 w 1152525"/>
                <a:gd name="connsiteY7" fmla="*/ 528638 h 600075"/>
                <a:gd name="connsiteX8" fmla="*/ 1081088 w 1152525"/>
                <a:gd name="connsiteY8" fmla="*/ 600075 h 600075"/>
                <a:gd name="connsiteX9" fmla="*/ 142875 w 1152525"/>
                <a:gd name="connsiteY9" fmla="*/ 457200 h 600075"/>
                <a:gd name="connsiteX10" fmla="*/ 1009650 w 1152525"/>
                <a:gd name="connsiteY10" fmla="*/ 457200 h 600075"/>
                <a:gd name="connsiteX11" fmla="*/ 1009650 w 1152525"/>
                <a:gd name="connsiteY11" fmla="*/ 142875 h 600075"/>
                <a:gd name="connsiteX12" fmla="*/ 142875 w 1152525"/>
                <a:gd name="connsiteY12" fmla="*/ 142875 h 600075"/>
                <a:gd name="connsiteX13" fmla="*/ 142875 w 1152525"/>
                <a:gd name="connsiteY13" fmla="*/ 4572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525" h="600075">
                  <a:moveTo>
                    <a:pt x="1081088" y="600075"/>
                  </a:moveTo>
                  <a:lnTo>
                    <a:pt x="71438" y="600075"/>
                  </a:lnTo>
                  <a:cubicBezTo>
                    <a:pt x="32385" y="600075"/>
                    <a:pt x="0" y="567690"/>
                    <a:pt x="0" y="528638"/>
                  </a:cubicBezTo>
                  <a:lnTo>
                    <a:pt x="0" y="71438"/>
                  </a:lnTo>
                  <a:cubicBezTo>
                    <a:pt x="0" y="32385"/>
                    <a:pt x="32385" y="0"/>
                    <a:pt x="71438" y="0"/>
                  </a:cubicBezTo>
                  <a:lnTo>
                    <a:pt x="1081088" y="0"/>
                  </a:lnTo>
                  <a:cubicBezTo>
                    <a:pt x="1120140" y="0"/>
                    <a:pt x="1152525" y="32385"/>
                    <a:pt x="1152525" y="71438"/>
                  </a:cubicBezTo>
                  <a:lnTo>
                    <a:pt x="1152525" y="528638"/>
                  </a:lnTo>
                  <a:cubicBezTo>
                    <a:pt x="1152525" y="567690"/>
                    <a:pt x="1120140" y="600075"/>
                    <a:pt x="1081088" y="600075"/>
                  </a:cubicBezTo>
                  <a:close/>
                  <a:moveTo>
                    <a:pt x="142875" y="457200"/>
                  </a:moveTo>
                  <a:lnTo>
                    <a:pt x="1009650" y="457200"/>
                  </a:lnTo>
                  <a:lnTo>
                    <a:pt x="1009650" y="142875"/>
                  </a:lnTo>
                  <a:lnTo>
                    <a:pt x="142875" y="142875"/>
                  </a:lnTo>
                  <a:lnTo>
                    <a:pt x="142875" y="457200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5400EC-3454-4A39-8AAA-8DB7B439C91D}"/>
                </a:ext>
              </a:extLst>
            </p:cNvPr>
            <p:cNvSpPr/>
            <p:nvPr/>
          </p:nvSpPr>
          <p:spPr>
            <a:xfrm>
              <a:off x="7297284" y="3518165"/>
              <a:ext cx="61521" cy="78958"/>
            </a:xfrm>
            <a:custGeom>
              <a:avLst/>
              <a:gdLst>
                <a:gd name="connsiteX0" fmla="*/ 336232 w 534352"/>
                <a:gd name="connsiteY0" fmla="*/ 685800 h 685800"/>
                <a:gd name="connsiteX1" fmla="*/ 198120 w 534352"/>
                <a:gd name="connsiteY1" fmla="*/ 685800 h 685800"/>
                <a:gd name="connsiteX2" fmla="*/ 0 w 534352"/>
                <a:gd name="connsiteY2" fmla="*/ 487680 h 685800"/>
                <a:gd name="connsiteX3" fmla="*/ 0 w 534352"/>
                <a:gd name="connsiteY3" fmla="*/ 198120 h 685800"/>
                <a:gd name="connsiteX4" fmla="*/ 198120 w 534352"/>
                <a:gd name="connsiteY4" fmla="*/ 0 h 685800"/>
                <a:gd name="connsiteX5" fmla="*/ 336232 w 534352"/>
                <a:gd name="connsiteY5" fmla="*/ 0 h 685800"/>
                <a:gd name="connsiteX6" fmla="*/ 534353 w 534352"/>
                <a:gd name="connsiteY6" fmla="*/ 198120 h 685800"/>
                <a:gd name="connsiteX7" fmla="*/ 534353 w 534352"/>
                <a:gd name="connsiteY7" fmla="*/ 487680 h 685800"/>
                <a:gd name="connsiteX8" fmla="*/ 336232 w 534352"/>
                <a:gd name="connsiteY8" fmla="*/ 685800 h 685800"/>
                <a:gd name="connsiteX9" fmla="*/ 198120 w 534352"/>
                <a:gd name="connsiteY9" fmla="*/ 143828 h 685800"/>
                <a:gd name="connsiteX10" fmla="*/ 142875 w 534352"/>
                <a:gd name="connsiteY10" fmla="*/ 199073 h 685800"/>
                <a:gd name="connsiteX11" fmla="*/ 142875 w 534352"/>
                <a:gd name="connsiteY11" fmla="*/ 488633 h 685800"/>
                <a:gd name="connsiteX12" fmla="*/ 198120 w 534352"/>
                <a:gd name="connsiteY12" fmla="*/ 543878 h 685800"/>
                <a:gd name="connsiteX13" fmla="*/ 336232 w 534352"/>
                <a:gd name="connsiteY13" fmla="*/ 543878 h 685800"/>
                <a:gd name="connsiteX14" fmla="*/ 391478 w 534352"/>
                <a:gd name="connsiteY14" fmla="*/ 488633 h 685800"/>
                <a:gd name="connsiteX15" fmla="*/ 391478 w 534352"/>
                <a:gd name="connsiteY15" fmla="*/ 199073 h 685800"/>
                <a:gd name="connsiteX16" fmla="*/ 336232 w 534352"/>
                <a:gd name="connsiteY16" fmla="*/ 143828 h 685800"/>
                <a:gd name="connsiteX17" fmla="*/ 198120 w 534352"/>
                <a:gd name="connsiteY17" fmla="*/ 14382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52" h="685800">
                  <a:moveTo>
                    <a:pt x="336232" y="685800"/>
                  </a:moveTo>
                  <a:lnTo>
                    <a:pt x="198120" y="685800"/>
                  </a:lnTo>
                  <a:cubicBezTo>
                    <a:pt x="89535" y="685800"/>
                    <a:pt x="0" y="597218"/>
                    <a:pt x="0" y="487680"/>
                  </a:cubicBezTo>
                  <a:lnTo>
                    <a:pt x="0" y="198120"/>
                  </a:lnTo>
                  <a:cubicBezTo>
                    <a:pt x="0" y="89535"/>
                    <a:pt x="88583" y="0"/>
                    <a:pt x="198120" y="0"/>
                  </a:cubicBezTo>
                  <a:lnTo>
                    <a:pt x="336232" y="0"/>
                  </a:lnTo>
                  <a:cubicBezTo>
                    <a:pt x="444818" y="0"/>
                    <a:pt x="534353" y="88583"/>
                    <a:pt x="534353" y="198120"/>
                  </a:cubicBezTo>
                  <a:lnTo>
                    <a:pt x="534353" y="487680"/>
                  </a:lnTo>
                  <a:cubicBezTo>
                    <a:pt x="533400" y="597218"/>
                    <a:pt x="444818" y="685800"/>
                    <a:pt x="336232" y="685800"/>
                  </a:cubicBezTo>
                  <a:close/>
                  <a:moveTo>
                    <a:pt x="198120" y="143828"/>
                  </a:moveTo>
                  <a:cubicBezTo>
                    <a:pt x="167640" y="143828"/>
                    <a:pt x="142875" y="168593"/>
                    <a:pt x="142875" y="199073"/>
                  </a:cubicBezTo>
                  <a:lnTo>
                    <a:pt x="142875" y="488633"/>
                  </a:lnTo>
                  <a:cubicBezTo>
                    <a:pt x="142875" y="519113"/>
                    <a:pt x="167640" y="543878"/>
                    <a:pt x="198120" y="543878"/>
                  </a:cubicBezTo>
                  <a:lnTo>
                    <a:pt x="336232" y="543878"/>
                  </a:lnTo>
                  <a:cubicBezTo>
                    <a:pt x="366713" y="543878"/>
                    <a:pt x="391478" y="519113"/>
                    <a:pt x="391478" y="488633"/>
                  </a:cubicBezTo>
                  <a:lnTo>
                    <a:pt x="391478" y="199073"/>
                  </a:lnTo>
                  <a:cubicBezTo>
                    <a:pt x="391478" y="168593"/>
                    <a:pt x="366713" y="143828"/>
                    <a:pt x="336232" y="143828"/>
                  </a:cubicBezTo>
                  <a:lnTo>
                    <a:pt x="198120" y="143828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7D4F56-A08B-4B0B-BC86-24FB922D55D5}"/>
                </a:ext>
              </a:extLst>
            </p:cNvPr>
            <p:cNvSpPr/>
            <p:nvPr/>
          </p:nvSpPr>
          <p:spPr>
            <a:xfrm>
              <a:off x="7342246" y="3549529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1F1A516-C321-42CF-9414-4C40BD1E3592}"/>
                </a:ext>
              </a:extLst>
            </p:cNvPr>
            <p:cNvSpPr/>
            <p:nvPr/>
          </p:nvSpPr>
          <p:spPr>
            <a:xfrm>
              <a:off x="7130596" y="3549529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FE302A-9E76-4948-B5DB-DDB5D5084E03}"/>
              </a:ext>
            </a:extLst>
          </p:cNvPr>
          <p:cNvSpPr/>
          <p:nvPr/>
        </p:nvSpPr>
        <p:spPr>
          <a:xfrm>
            <a:off x="8651598" y="1135725"/>
            <a:ext cx="1432572" cy="1694711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9C852-CF75-478A-939F-221A84A098FB}"/>
              </a:ext>
            </a:extLst>
          </p:cNvPr>
          <p:cNvSpPr/>
          <p:nvPr/>
        </p:nvSpPr>
        <p:spPr>
          <a:xfrm>
            <a:off x="8693584" y="1457217"/>
            <a:ext cx="1169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Report an issue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291B0E-CB6E-476A-9AB4-55BDA233B651}"/>
              </a:ext>
            </a:extLst>
          </p:cNvPr>
          <p:cNvSpPr/>
          <p:nvPr/>
        </p:nvSpPr>
        <p:spPr>
          <a:xfrm>
            <a:off x="8709566" y="1782006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Start a free trial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98966E-DF5F-4E03-B76B-19E1D9BA9624}"/>
              </a:ext>
            </a:extLst>
          </p:cNvPr>
          <p:cNvSpPr/>
          <p:nvPr/>
        </p:nvSpPr>
        <p:spPr>
          <a:xfrm>
            <a:off x="8705078" y="2121643"/>
            <a:ext cx="136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Enroll to a training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A5B2B-AF29-4309-B480-C10CA63D0E56}"/>
              </a:ext>
            </a:extLst>
          </p:cNvPr>
          <p:cNvSpPr/>
          <p:nvPr/>
        </p:nvSpPr>
        <p:spPr>
          <a:xfrm>
            <a:off x="8705078" y="2461982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Find an add-on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E5A55-DA66-4DB4-A53A-4A9C4EDF44F6}"/>
              </a:ext>
            </a:extLst>
          </p:cNvPr>
          <p:cNvSpPr/>
          <p:nvPr/>
        </p:nvSpPr>
        <p:spPr>
          <a:xfrm>
            <a:off x="8597992" y="2824543"/>
            <a:ext cx="1170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actions… 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0B77DAE0-6942-441D-A386-68D55DDF13E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193720" y="985694"/>
            <a:ext cx="362190" cy="3621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375E13E-4A7D-40C7-A0D0-8B70C4A66A49}"/>
              </a:ext>
            </a:extLst>
          </p:cNvPr>
          <p:cNvSpPr/>
          <p:nvPr/>
        </p:nvSpPr>
        <p:spPr>
          <a:xfrm>
            <a:off x="10419552" y="1135726"/>
            <a:ext cx="1432572" cy="2323754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44B1E-334C-4803-8DA9-3C4D33CD14DF}"/>
              </a:ext>
            </a:extLst>
          </p:cNvPr>
          <p:cNvSpPr/>
          <p:nvPr/>
        </p:nvSpPr>
        <p:spPr>
          <a:xfrm>
            <a:off x="10466587" y="1457217"/>
            <a:ext cx="1432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AMPLIFY Overview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2FFA3-865B-4CFF-8BC8-59BC71F717B4}"/>
              </a:ext>
            </a:extLst>
          </p:cNvPr>
          <p:cNvSpPr/>
          <p:nvPr/>
        </p:nvSpPr>
        <p:spPr>
          <a:xfrm>
            <a:off x="10495321" y="1782006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Videos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A898E-AFA9-458A-B116-7F96F9E3DEAB}"/>
              </a:ext>
            </a:extLst>
          </p:cNvPr>
          <p:cNvSpPr/>
          <p:nvPr/>
        </p:nvSpPr>
        <p:spPr>
          <a:xfrm>
            <a:off x="10492798" y="2121643"/>
            <a:ext cx="789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Webinars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1E996-64BD-4990-8698-23C741D28CA5}"/>
              </a:ext>
            </a:extLst>
          </p:cNvPr>
          <p:cNvSpPr/>
          <p:nvPr/>
        </p:nvSpPr>
        <p:spPr>
          <a:xfrm>
            <a:off x="10492798" y="2461982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Blogs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521F2-8B64-490C-AA32-0929F24029E2}"/>
              </a:ext>
            </a:extLst>
          </p:cNvPr>
          <p:cNvSpPr/>
          <p:nvPr/>
        </p:nvSpPr>
        <p:spPr>
          <a:xfrm>
            <a:off x="10500428" y="2811436"/>
            <a:ext cx="1040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Asset Library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6EF60-24DE-416C-9238-FD8408B7182C}"/>
              </a:ext>
            </a:extLst>
          </p:cNvPr>
          <p:cNvSpPr/>
          <p:nvPr/>
        </p:nvSpPr>
        <p:spPr>
          <a:xfrm>
            <a:off x="10492798" y="3158564"/>
            <a:ext cx="854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Roadmaps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B5B88-D40B-4A86-9354-5FF55287DF9A}"/>
              </a:ext>
            </a:extLst>
          </p:cNvPr>
          <p:cNvSpPr/>
          <p:nvPr/>
        </p:nvSpPr>
        <p:spPr>
          <a:xfrm>
            <a:off x="10352182" y="3471788"/>
            <a:ext cx="1336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Resources… 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9DA61315-D4EF-4E44-AA4C-8491C3717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0407" y="951069"/>
            <a:ext cx="332387" cy="379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F982F-A0E8-4CC2-866A-C641AF68A09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2969" y="98935"/>
            <a:ext cx="4876190" cy="5238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79D9F4-2D17-4B41-9358-E65EC722661B}"/>
              </a:ext>
            </a:extLst>
          </p:cNvPr>
          <p:cNvSpPr/>
          <p:nvPr/>
        </p:nvSpPr>
        <p:spPr>
          <a:xfrm>
            <a:off x="267810" y="2449115"/>
            <a:ext cx="1423666" cy="301030"/>
          </a:xfrm>
          <a:prstGeom prst="rect">
            <a:avLst/>
          </a:pr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26899-1C12-40FD-9E5B-B1FBF518F932}"/>
              </a:ext>
            </a:extLst>
          </p:cNvPr>
          <p:cNvSpPr/>
          <p:nvPr/>
        </p:nvSpPr>
        <p:spPr>
          <a:xfrm>
            <a:off x="607086" y="2461982"/>
            <a:ext cx="1150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Support Portal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D634F2-3DA7-4F22-A6BC-1E67FECCDE30}"/>
              </a:ext>
            </a:extLst>
          </p:cNvPr>
          <p:cNvGrpSpPr/>
          <p:nvPr/>
        </p:nvGrpSpPr>
        <p:grpSpPr>
          <a:xfrm>
            <a:off x="313114" y="2489269"/>
            <a:ext cx="185998" cy="210259"/>
            <a:chOff x="134113" y="2235269"/>
            <a:chExt cx="185998" cy="210259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4D80F69-2469-4920-ADA5-23415D1BC719}"/>
                </a:ext>
              </a:extLst>
            </p:cNvPr>
            <p:cNvSpPr/>
            <p:nvPr/>
          </p:nvSpPr>
          <p:spPr>
            <a:xfrm>
              <a:off x="223069" y="2429354"/>
              <a:ext cx="45472" cy="16174"/>
            </a:xfrm>
            <a:custGeom>
              <a:avLst/>
              <a:gdLst>
                <a:gd name="connsiteX0" fmla="*/ 0 w 53559"/>
                <a:gd name="connsiteY0" fmla="*/ 0 h 19050"/>
                <a:gd name="connsiteX1" fmla="*/ 0 w 53559"/>
                <a:gd name="connsiteY1" fmla="*/ 19050 h 19050"/>
                <a:gd name="connsiteX2" fmla="*/ 53559 w 53559"/>
                <a:gd name="connsiteY2" fmla="*/ 0 h 19050"/>
                <a:gd name="connsiteX3" fmla="*/ 0 w 53559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59" h="19050">
                  <a:moveTo>
                    <a:pt x="0" y="0"/>
                  </a:moveTo>
                  <a:lnTo>
                    <a:pt x="0" y="19050"/>
                  </a:lnTo>
                  <a:cubicBezTo>
                    <a:pt x="22308" y="19050"/>
                    <a:pt x="40024" y="10925"/>
                    <a:pt x="5355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E018FA4-63FA-4E4F-911E-CA6E31C504F0}"/>
                </a:ext>
              </a:extLst>
            </p:cNvPr>
            <p:cNvSpPr/>
            <p:nvPr/>
          </p:nvSpPr>
          <p:spPr>
            <a:xfrm>
              <a:off x="142200" y="2348485"/>
              <a:ext cx="80869" cy="88956"/>
            </a:xfrm>
            <a:custGeom>
              <a:avLst/>
              <a:gdLst>
                <a:gd name="connsiteX0" fmla="*/ 0 w 95250"/>
                <a:gd name="connsiteY0" fmla="*/ 0 h 104775"/>
                <a:gd name="connsiteX1" fmla="*/ 0 w 95250"/>
                <a:gd name="connsiteY1" fmla="*/ 19050 h 104775"/>
                <a:gd name="connsiteX2" fmla="*/ 19050 w 95250"/>
                <a:gd name="connsiteY2" fmla="*/ 47625 h 104775"/>
                <a:gd name="connsiteX3" fmla="*/ 95250 w 952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4775">
                  <a:moveTo>
                    <a:pt x="0" y="0"/>
                  </a:moveTo>
                  <a:lnTo>
                    <a:pt x="0" y="19050"/>
                  </a:lnTo>
                  <a:cubicBezTo>
                    <a:pt x="0" y="42863"/>
                    <a:pt x="19050" y="47625"/>
                    <a:pt x="19050" y="47625"/>
                  </a:cubicBezTo>
                  <a:cubicBezTo>
                    <a:pt x="19050" y="47625"/>
                    <a:pt x="38100" y="104775"/>
                    <a:pt x="95250" y="10477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CB01B88-3343-4372-A6A8-D477F990ED4C}"/>
                </a:ext>
              </a:extLst>
            </p:cNvPr>
            <p:cNvSpPr/>
            <p:nvPr/>
          </p:nvSpPr>
          <p:spPr>
            <a:xfrm>
              <a:off x="134113" y="2235269"/>
              <a:ext cx="177911" cy="121303"/>
            </a:xfrm>
            <a:custGeom>
              <a:avLst/>
              <a:gdLst>
                <a:gd name="connsiteX0" fmla="*/ 209550 w 209550"/>
                <a:gd name="connsiteY0" fmla="*/ 142875 h 142875"/>
                <a:gd name="connsiteX1" fmla="*/ 180975 w 209550"/>
                <a:gd name="connsiteY1" fmla="*/ 142875 h 142875"/>
                <a:gd name="connsiteX2" fmla="*/ 152400 w 209550"/>
                <a:gd name="connsiteY2" fmla="*/ 57150 h 142875"/>
                <a:gd name="connsiteX3" fmla="*/ 28575 w 209550"/>
                <a:gd name="connsiteY3" fmla="*/ 142875 h 142875"/>
                <a:gd name="connsiteX4" fmla="*/ 0 w 209550"/>
                <a:gd name="connsiteY4" fmla="*/ 142875 h 142875"/>
                <a:gd name="connsiteX5" fmla="*/ 0 w 209550"/>
                <a:gd name="connsiteY5" fmla="*/ 104775 h 142875"/>
                <a:gd name="connsiteX6" fmla="*/ 104775 w 209550"/>
                <a:gd name="connsiteY6" fmla="*/ 0 h 142875"/>
                <a:gd name="connsiteX7" fmla="*/ 152400 w 209550"/>
                <a:gd name="connsiteY7" fmla="*/ 19050 h 142875"/>
                <a:gd name="connsiteX8" fmla="*/ 209550 w 209550"/>
                <a:gd name="connsiteY8" fmla="*/ 104775 h 142875"/>
                <a:gd name="connsiteX9" fmla="*/ 209550 w 209550"/>
                <a:gd name="connsiteY9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142875">
                  <a:moveTo>
                    <a:pt x="209550" y="142875"/>
                  </a:moveTo>
                  <a:lnTo>
                    <a:pt x="180975" y="142875"/>
                  </a:lnTo>
                  <a:cubicBezTo>
                    <a:pt x="180975" y="83439"/>
                    <a:pt x="152400" y="57150"/>
                    <a:pt x="152400" y="57150"/>
                  </a:cubicBezTo>
                  <a:cubicBezTo>
                    <a:pt x="123825" y="123825"/>
                    <a:pt x="28575" y="76200"/>
                    <a:pt x="28575" y="142875"/>
                  </a:cubicBezTo>
                  <a:lnTo>
                    <a:pt x="0" y="142875"/>
                  </a:lnTo>
                  <a:cubicBezTo>
                    <a:pt x="0" y="142875"/>
                    <a:pt x="0" y="141751"/>
                    <a:pt x="0" y="104775"/>
                  </a:cubicBezTo>
                  <a:cubicBezTo>
                    <a:pt x="0" y="38100"/>
                    <a:pt x="57150" y="0"/>
                    <a:pt x="104775" y="0"/>
                  </a:cubicBezTo>
                  <a:cubicBezTo>
                    <a:pt x="142875" y="0"/>
                    <a:pt x="152400" y="19050"/>
                    <a:pt x="152400" y="19050"/>
                  </a:cubicBezTo>
                  <a:cubicBezTo>
                    <a:pt x="190500" y="19050"/>
                    <a:pt x="209550" y="66675"/>
                    <a:pt x="209550" y="104775"/>
                  </a:cubicBezTo>
                  <a:lnTo>
                    <a:pt x="209550" y="142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19803A-DD21-4639-A84F-A712510A8995}"/>
                </a:ext>
              </a:extLst>
            </p:cNvPr>
            <p:cNvSpPr/>
            <p:nvPr/>
          </p:nvSpPr>
          <p:spPr>
            <a:xfrm>
              <a:off x="206895" y="2388919"/>
              <a:ext cx="32347" cy="24261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cubicBezTo>
                    <a:pt x="22136" y="0"/>
                    <a:pt x="15964" y="0"/>
                    <a:pt x="14288" y="0"/>
                  </a:cubicBezTo>
                  <a:cubicBezTo>
                    <a:pt x="6401" y="0"/>
                    <a:pt x="0" y="6401"/>
                    <a:pt x="0" y="14288"/>
                  </a:cubicBezTo>
                  <a:cubicBezTo>
                    <a:pt x="0" y="22174"/>
                    <a:pt x="6401" y="28575"/>
                    <a:pt x="14288" y="28575"/>
                  </a:cubicBezTo>
                  <a:cubicBezTo>
                    <a:pt x="15964" y="28575"/>
                    <a:pt x="22136" y="28575"/>
                    <a:pt x="23813" y="28575"/>
                  </a:cubicBezTo>
                  <a:cubicBezTo>
                    <a:pt x="31699" y="28575"/>
                    <a:pt x="38100" y="22174"/>
                    <a:pt x="38100" y="14288"/>
                  </a:cubicBezTo>
                  <a:cubicBezTo>
                    <a:pt x="38100" y="6401"/>
                    <a:pt x="31699" y="0"/>
                    <a:pt x="2381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8257DA-9DD1-45B9-B568-0A96AFCF9F48}"/>
                </a:ext>
              </a:extLst>
            </p:cNvPr>
            <p:cNvSpPr/>
            <p:nvPr/>
          </p:nvSpPr>
          <p:spPr>
            <a:xfrm>
              <a:off x="231156" y="2348485"/>
              <a:ext cx="72782" cy="56608"/>
            </a:xfrm>
            <a:custGeom>
              <a:avLst/>
              <a:gdLst>
                <a:gd name="connsiteX0" fmla="*/ 0 w 85725"/>
                <a:gd name="connsiteY0" fmla="*/ 66675 h 66675"/>
                <a:gd name="connsiteX1" fmla="*/ 47625 w 85725"/>
                <a:gd name="connsiteY1" fmla="*/ 66675 h 66675"/>
                <a:gd name="connsiteX2" fmla="*/ 85725 w 85725"/>
                <a:gd name="connsiteY2" fmla="*/ 28575 h 66675"/>
                <a:gd name="connsiteX3" fmla="*/ 85725 w 857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6675">
                  <a:moveTo>
                    <a:pt x="0" y="66675"/>
                  </a:moveTo>
                  <a:lnTo>
                    <a:pt x="47625" y="66675"/>
                  </a:lnTo>
                  <a:cubicBezTo>
                    <a:pt x="68666" y="66675"/>
                    <a:pt x="85725" y="49616"/>
                    <a:pt x="85725" y="28575"/>
                  </a:cubicBezTo>
                  <a:lnTo>
                    <a:pt x="85725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4762C3B-FD3D-4AD1-8249-8BE8711C67EB}"/>
                </a:ext>
              </a:extLst>
            </p:cNvPr>
            <p:cNvSpPr/>
            <p:nvPr/>
          </p:nvSpPr>
          <p:spPr>
            <a:xfrm>
              <a:off x="287764" y="2340398"/>
              <a:ext cx="32347" cy="40434"/>
            </a:xfrm>
            <a:custGeom>
              <a:avLst/>
              <a:gdLst>
                <a:gd name="connsiteX0" fmla="*/ 19050 w 38100"/>
                <a:gd name="connsiteY0" fmla="*/ 47625 h 47625"/>
                <a:gd name="connsiteX1" fmla="*/ 0 w 38100"/>
                <a:gd name="connsiteY1" fmla="*/ 47625 h 47625"/>
                <a:gd name="connsiteX2" fmla="*/ 0 w 38100"/>
                <a:gd name="connsiteY2" fmla="*/ 0 h 47625"/>
                <a:gd name="connsiteX3" fmla="*/ 19050 w 38100"/>
                <a:gd name="connsiteY3" fmla="*/ 0 h 47625"/>
                <a:gd name="connsiteX4" fmla="*/ 38100 w 38100"/>
                <a:gd name="connsiteY4" fmla="*/ 19050 h 47625"/>
                <a:gd name="connsiteX5" fmla="*/ 38100 w 38100"/>
                <a:gd name="connsiteY5" fmla="*/ 28575 h 47625"/>
                <a:gd name="connsiteX6" fmla="*/ 19050 w 381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9050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9050" y="0"/>
                  </a:lnTo>
                  <a:cubicBezTo>
                    <a:pt x="29575" y="0"/>
                    <a:pt x="38100" y="8525"/>
                    <a:pt x="38100" y="19050"/>
                  </a:cubicBezTo>
                  <a:lnTo>
                    <a:pt x="38100" y="28575"/>
                  </a:lnTo>
                  <a:cubicBezTo>
                    <a:pt x="38100" y="39100"/>
                    <a:pt x="29575" y="47625"/>
                    <a:pt x="190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9903785A-44C7-4411-9DFA-4980AF581050}"/>
              </a:ext>
            </a:extLst>
          </p:cNvPr>
          <p:cNvSpPr/>
          <p:nvPr/>
        </p:nvSpPr>
        <p:spPr>
          <a:xfrm rot="5400000">
            <a:off x="5787751" y="2628090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1C59620-0DEF-4AF4-883D-E49612485266}"/>
              </a:ext>
            </a:extLst>
          </p:cNvPr>
          <p:cNvSpPr/>
          <p:nvPr/>
        </p:nvSpPr>
        <p:spPr>
          <a:xfrm rot="5400000">
            <a:off x="7850905" y="331850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329923D7-20BD-4EC6-BE09-8833FB158DBE}"/>
              </a:ext>
            </a:extLst>
          </p:cNvPr>
          <p:cNvSpPr/>
          <p:nvPr/>
        </p:nvSpPr>
        <p:spPr>
          <a:xfrm rot="5400000">
            <a:off x="9652945" y="2899403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A1126E34-EAAD-4528-8D3F-FF925D934D45}"/>
              </a:ext>
            </a:extLst>
          </p:cNvPr>
          <p:cNvSpPr/>
          <p:nvPr/>
        </p:nvSpPr>
        <p:spPr>
          <a:xfrm rot="5400000">
            <a:off x="11594796" y="352922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70A4284A-BBC8-4939-96F3-8807050BF477}"/>
              </a:ext>
            </a:extLst>
          </p:cNvPr>
          <p:cNvSpPr/>
          <p:nvPr/>
        </p:nvSpPr>
        <p:spPr>
          <a:xfrm rot="5400000">
            <a:off x="3495829" y="294785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CB05C98C-0D1D-48D0-AFC9-5F36DE8C00DE}"/>
              </a:ext>
            </a:extLst>
          </p:cNvPr>
          <p:cNvSpPr/>
          <p:nvPr/>
        </p:nvSpPr>
        <p:spPr>
          <a:xfrm rot="5400000">
            <a:off x="1311429" y="303844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EE1271-F178-4425-BA89-8E06DF8B350B}"/>
              </a:ext>
            </a:extLst>
          </p:cNvPr>
          <p:cNvSpPr/>
          <p:nvPr/>
        </p:nvSpPr>
        <p:spPr>
          <a:xfrm rot="20463578">
            <a:off x="919930" y="2002482"/>
            <a:ext cx="3703518" cy="1829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Install guides, used only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Just installed it, called </a:t>
            </a:r>
            <a:r>
              <a:rPr lang="en-US" sz="1100" dirty="0" err="1"/>
              <a:t>AppCelerator</a:t>
            </a:r>
            <a:r>
              <a:rPr lang="en-US" sz="1100" dirty="0"/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48788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E7184D-53B6-46A3-A685-C4F216E90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8"/>
          <a:stretch/>
        </p:blipFill>
        <p:spPr>
          <a:xfrm>
            <a:off x="0" y="3885663"/>
            <a:ext cx="12192000" cy="2606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B4CAF1D-9CF6-46EB-B849-F4DC747C45E1}"/>
              </a:ext>
            </a:extLst>
          </p:cNvPr>
          <p:cNvSpPr/>
          <p:nvPr/>
        </p:nvSpPr>
        <p:spPr>
          <a:xfrm>
            <a:off x="0" y="-6231"/>
            <a:ext cx="12120158" cy="3886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1397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95264-DE70-4AD2-A018-A66752880BBD}"/>
              </a:ext>
            </a:extLst>
          </p:cNvPr>
          <p:cNvSpPr/>
          <p:nvPr/>
        </p:nvSpPr>
        <p:spPr>
          <a:xfrm>
            <a:off x="0" y="-555"/>
            <a:ext cx="12120158" cy="750585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C121F6-C675-4A70-8EAB-41B771F5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2" y="-73588"/>
            <a:ext cx="1703472" cy="76260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C359A06-6FCD-4417-984B-6B4DB37C1A7D}"/>
              </a:ext>
            </a:extLst>
          </p:cNvPr>
          <p:cNvSpPr/>
          <p:nvPr/>
        </p:nvSpPr>
        <p:spPr>
          <a:xfrm>
            <a:off x="2282873" y="204197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7CA0"/>
                </a:solidFill>
              </a:rPr>
              <a:t>Support Portal 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8B651F5-123A-4801-AB6B-C0790675EC5F}"/>
              </a:ext>
            </a:extLst>
          </p:cNvPr>
          <p:cNvCxnSpPr>
            <a:cxnSpLocks/>
          </p:cNvCxnSpPr>
          <p:nvPr/>
        </p:nvCxnSpPr>
        <p:spPr>
          <a:xfrm>
            <a:off x="3897268" y="342193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54D266-828E-4877-8655-FC1F1CEC37EC}"/>
              </a:ext>
            </a:extLst>
          </p:cNvPr>
          <p:cNvCxnSpPr>
            <a:cxnSpLocks/>
          </p:cNvCxnSpPr>
          <p:nvPr/>
        </p:nvCxnSpPr>
        <p:spPr>
          <a:xfrm flipH="1">
            <a:off x="3972492" y="340328"/>
            <a:ext cx="91910" cy="95204"/>
          </a:xfrm>
          <a:prstGeom prst="line">
            <a:avLst/>
          </a:prstGeom>
          <a:ln w="38100">
            <a:solidFill>
              <a:srgbClr val="40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C89267C-F8E4-47EB-8B52-C328345FCED9}"/>
              </a:ext>
            </a:extLst>
          </p:cNvPr>
          <p:cNvSpPr/>
          <p:nvPr/>
        </p:nvSpPr>
        <p:spPr>
          <a:xfrm>
            <a:off x="192270" y="1148248"/>
            <a:ext cx="1582293" cy="1682188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B6BF8-8DF1-47B1-9366-F849DED159D5}"/>
              </a:ext>
            </a:extLst>
          </p:cNvPr>
          <p:cNvSpPr/>
          <p:nvPr/>
        </p:nvSpPr>
        <p:spPr>
          <a:xfrm>
            <a:off x="625314" y="1457217"/>
            <a:ext cx="1020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Marketplace 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B0A0B02-5A90-47C6-BFC5-B8DD0D19F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10" y="1457032"/>
            <a:ext cx="276607" cy="2766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AE890E-23A8-45B4-8ADB-F47211AC0351}"/>
              </a:ext>
            </a:extLst>
          </p:cNvPr>
          <p:cNvSpPr/>
          <p:nvPr/>
        </p:nvSpPr>
        <p:spPr>
          <a:xfrm>
            <a:off x="592889" y="2127061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Community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794D87A-04E5-46DD-A4A7-CD69D8E5E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647" y="2152934"/>
            <a:ext cx="272932" cy="2426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C37D2-5316-4628-84BB-06CEADE6A851}"/>
              </a:ext>
            </a:extLst>
          </p:cNvPr>
          <p:cNvSpPr/>
          <p:nvPr/>
        </p:nvSpPr>
        <p:spPr>
          <a:xfrm>
            <a:off x="601070" y="1792139"/>
            <a:ext cx="732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Tech doc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DF276E0-6961-45D1-A024-5E8AB5B4A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195" y="1827368"/>
            <a:ext cx="231837" cy="23183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F5591D8-E067-426E-9308-0E98265C0FE1}"/>
              </a:ext>
            </a:extLst>
          </p:cNvPr>
          <p:cNvSpPr/>
          <p:nvPr/>
        </p:nvSpPr>
        <p:spPr>
          <a:xfrm>
            <a:off x="109182" y="2873247"/>
            <a:ext cx="1582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Get started with </a:t>
            </a:r>
            <a:br>
              <a:rPr lang="en-US" sz="1200" dirty="0">
                <a:solidFill>
                  <a:srgbClr val="407CA0"/>
                </a:solidFill>
              </a:rPr>
            </a:br>
            <a:r>
              <a:rPr lang="en-US" sz="1200" dirty="0">
                <a:solidFill>
                  <a:srgbClr val="407CA0"/>
                </a:solidFill>
              </a:rPr>
              <a:t>Axway portals… 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8E6D13B9-FBAA-4263-B124-08FDEB97E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5569" y="961796"/>
            <a:ext cx="332387" cy="37987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3D433E0-5362-4565-945D-389D26A9AEDE}"/>
              </a:ext>
            </a:extLst>
          </p:cNvPr>
          <p:cNvSpPr/>
          <p:nvPr/>
        </p:nvSpPr>
        <p:spPr>
          <a:xfrm>
            <a:off x="2109945" y="1156739"/>
            <a:ext cx="1999135" cy="1690145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E9CC-EA02-4073-A8D7-F46A3FF3A6C5}"/>
              </a:ext>
            </a:extLst>
          </p:cNvPr>
          <p:cNvSpPr/>
          <p:nvPr/>
        </p:nvSpPr>
        <p:spPr>
          <a:xfrm>
            <a:off x="2516569" y="1792139"/>
            <a:ext cx="1436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Channel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10EF9E-32D2-4A21-A9C7-34E944A68215}"/>
              </a:ext>
            </a:extLst>
          </p:cNvPr>
          <p:cNvSpPr/>
          <p:nvPr/>
        </p:nvSpPr>
        <p:spPr>
          <a:xfrm>
            <a:off x="2204268" y="1850543"/>
            <a:ext cx="246236" cy="172671"/>
          </a:xfrm>
          <a:custGeom>
            <a:avLst/>
            <a:gdLst>
              <a:gd name="connsiteX0" fmla="*/ 832162 w 1659823"/>
              <a:gd name="connsiteY0" fmla="*/ 1163630 h 1163925"/>
              <a:gd name="connsiteX1" fmla="*/ 299441 w 1659823"/>
              <a:gd name="connsiteY1" fmla="*/ 1152628 h 1163925"/>
              <a:gd name="connsiteX2" fmla="*/ 131757 w 1659823"/>
              <a:gd name="connsiteY2" fmla="*/ 1115958 h 1163925"/>
              <a:gd name="connsiteX3" fmla="*/ 52749 w 1659823"/>
              <a:gd name="connsiteY3" fmla="*/ 1033283 h 1163925"/>
              <a:gd name="connsiteX4" fmla="*/ 9745 w 1659823"/>
              <a:gd name="connsiteY4" fmla="*/ 839263 h 1163925"/>
              <a:gd name="connsiteX5" fmla="*/ 3744 w 1659823"/>
              <a:gd name="connsiteY5" fmla="*/ 426555 h 1163925"/>
              <a:gd name="connsiteX6" fmla="*/ 26413 w 1659823"/>
              <a:gd name="connsiteY6" fmla="*/ 208199 h 1163925"/>
              <a:gd name="connsiteX7" fmla="*/ 55750 w 1659823"/>
              <a:gd name="connsiteY7" fmla="*/ 126858 h 1163925"/>
              <a:gd name="connsiteX8" fmla="*/ 204098 w 1659823"/>
              <a:gd name="connsiteY8" fmla="*/ 22847 h 1163925"/>
              <a:gd name="connsiteX9" fmla="*/ 368448 w 1659823"/>
              <a:gd name="connsiteY9" fmla="*/ 10179 h 1163925"/>
              <a:gd name="connsiteX10" fmla="*/ 928172 w 1659823"/>
              <a:gd name="connsiteY10" fmla="*/ 511 h 1163925"/>
              <a:gd name="connsiteX11" fmla="*/ 1359549 w 1659823"/>
              <a:gd name="connsiteY11" fmla="*/ 13179 h 1163925"/>
              <a:gd name="connsiteX12" fmla="*/ 1490895 w 1659823"/>
              <a:gd name="connsiteY12" fmla="*/ 31848 h 1163925"/>
              <a:gd name="connsiteX13" fmla="*/ 1613908 w 1659823"/>
              <a:gd name="connsiteY13" fmla="*/ 147526 h 1163925"/>
              <a:gd name="connsiteX14" fmla="*/ 1649578 w 1659823"/>
              <a:gd name="connsiteY14" fmla="*/ 321211 h 1163925"/>
              <a:gd name="connsiteX15" fmla="*/ 1652245 w 1659823"/>
              <a:gd name="connsiteY15" fmla="*/ 807260 h 1163925"/>
              <a:gd name="connsiteX16" fmla="*/ 1630576 w 1659823"/>
              <a:gd name="connsiteY16" fmla="*/ 970277 h 1163925"/>
              <a:gd name="connsiteX17" fmla="*/ 1408220 w 1659823"/>
              <a:gd name="connsiteY17" fmla="*/ 1149628 h 1163925"/>
              <a:gd name="connsiteX18" fmla="*/ 1045517 w 1659823"/>
              <a:gd name="connsiteY18" fmla="*/ 1163630 h 1163925"/>
              <a:gd name="connsiteX19" fmla="*/ 832162 w 1659823"/>
              <a:gd name="connsiteY19" fmla="*/ 1163630 h 1163925"/>
              <a:gd name="connsiteX20" fmla="*/ 657144 w 1659823"/>
              <a:gd name="connsiteY20" fmla="*/ 822595 h 1163925"/>
              <a:gd name="connsiteX21" fmla="*/ 1139860 w 1659823"/>
              <a:gd name="connsiteY21" fmla="*/ 558235 h 1163925"/>
              <a:gd name="connsiteX22" fmla="*/ 657144 w 1659823"/>
              <a:gd name="connsiteY22" fmla="*/ 293875 h 1163925"/>
              <a:gd name="connsiteX23" fmla="*/ 657144 w 1659823"/>
              <a:gd name="connsiteY23" fmla="*/ 822595 h 11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9823" h="1163925">
                <a:moveTo>
                  <a:pt x="832162" y="1163630"/>
                </a:moveTo>
                <a:cubicBezTo>
                  <a:pt x="654477" y="1164630"/>
                  <a:pt x="476793" y="1162296"/>
                  <a:pt x="299441" y="1152628"/>
                </a:cubicBezTo>
                <a:cubicBezTo>
                  <a:pt x="241769" y="1149295"/>
                  <a:pt x="184096" y="1144294"/>
                  <a:pt x="131757" y="1115958"/>
                </a:cubicBezTo>
                <a:cubicBezTo>
                  <a:pt x="96754" y="1096956"/>
                  <a:pt x="69751" y="1070620"/>
                  <a:pt x="52749" y="1033283"/>
                </a:cubicBezTo>
                <a:cubicBezTo>
                  <a:pt x="24080" y="971277"/>
                  <a:pt x="15079" y="905937"/>
                  <a:pt x="9745" y="839263"/>
                </a:cubicBezTo>
                <a:cubicBezTo>
                  <a:pt x="-1589" y="701583"/>
                  <a:pt x="-2256" y="563902"/>
                  <a:pt x="3744" y="426555"/>
                </a:cubicBezTo>
                <a:cubicBezTo>
                  <a:pt x="6745" y="353547"/>
                  <a:pt x="9078" y="279873"/>
                  <a:pt x="26413" y="208199"/>
                </a:cubicBezTo>
                <a:cubicBezTo>
                  <a:pt x="33081" y="180196"/>
                  <a:pt x="42748" y="152860"/>
                  <a:pt x="55750" y="126858"/>
                </a:cubicBezTo>
                <a:cubicBezTo>
                  <a:pt x="86420" y="65851"/>
                  <a:pt x="139758" y="35515"/>
                  <a:pt x="204098" y="22847"/>
                </a:cubicBezTo>
                <a:cubicBezTo>
                  <a:pt x="258104" y="12179"/>
                  <a:pt x="313443" y="12513"/>
                  <a:pt x="368448" y="10179"/>
                </a:cubicBezTo>
                <a:cubicBezTo>
                  <a:pt x="554800" y="2512"/>
                  <a:pt x="741486" y="-1489"/>
                  <a:pt x="928172" y="511"/>
                </a:cubicBezTo>
                <a:cubicBezTo>
                  <a:pt x="1071853" y="2178"/>
                  <a:pt x="1215868" y="5845"/>
                  <a:pt x="1359549" y="13179"/>
                </a:cubicBezTo>
                <a:cubicBezTo>
                  <a:pt x="1403887" y="15513"/>
                  <a:pt x="1448558" y="16180"/>
                  <a:pt x="1490895" y="31848"/>
                </a:cubicBezTo>
                <a:cubicBezTo>
                  <a:pt x="1548235" y="53183"/>
                  <a:pt x="1590906" y="89187"/>
                  <a:pt x="1613908" y="147526"/>
                </a:cubicBezTo>
                <a:cubicBezTo>
                  <a:pt x="1636244" y="203532"/>
                  <a:pt x="1644911" y="261538"/>
                  <a:pt x="1649578" y="321211"/>
                </a:cubicBezTo>
                <a:cubicBezTo>
                  <a:pt x="1662580" y="483227"/>
                  <a:pt x="1662913" y="645244"/>
                  <a:pt x="1652245" y="807260"/>
                </a:cubicBezTo>
                <a:cubicBezTo>
                  <a:pt x="1648578" y="861932"/>
                  <a:pt x="1644911" y="916605"/>
                  <a:pt x="1630576" y="970277"/>
                </a:cubicBezTo>
                <a:cubicBezTo>
                  <a:pt x="1598240" y="1093622"/>
                  <a:pt x="1521232" y="1141961"/>
                  <a:pt x="1408220" y="1149628"/>
                </a:cubicBezTo>
                <a:cubicBezTo>
                  <a:pt x="1287542" y="1157629"/>
                  <a:pt x="1166529" y="1161963"/>
                  <a:pt x="1045517" y="1163630"/>
                </a:cubicBezTo>
                <a:cubicBezTo>
                  <a:pt x="974510" y="1164296"/>
                  <a:pt x="903169" y="1163630"/>
                  <a:pt x="832162" y="1163630"/>
                </a:cubicBezTo>
                <a:close/>
                <a:moveTo>
                  <a:pt x="657144" y="822595"/>
                </a:moveTo>
                <a:cubicBezTo>
                  <a:pt x="818494" y="734253"/>
                  <a:pt x="977843" y="646910"/>
                  <a:pt x="1139860" y="558235"/>
                </a:cubicBezTo>
                <a:cubicBezTo>
                  <a:pt x="977510" y="469226"/>
                  <a:pt x="818161" y="382217"/>
                  <a:pt x="657144" y="293875"/>
                </a:cubicBezTo>
                <a:cubicBezTo>
                  <a:pt x="657144" y="471559"/>
                  <a:pt x="657144" y="645910"/>
                  <a:pt x="657144" y="822595"/>
                </a:cubicBezTo>
                <a:close/>
              </a:path>
            </a:pathLst>
          </a:cu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7BD76-DB18-46DF-A5F3-AD7A4770779C}"/>
              </a:ext>
            </a:extLst>
          </p:cNvPr>
          <p:cNvSpPr/>
          <p:nvPr/>
        </p:nvSpPr>
        <p:spPr>
          <a:xfrm>
            <a:off x="2507736" y="2461982"/>
            <a:ext cx="1328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Events </a:t>
            </a:r>
          </a:p>
        </p:txBody>
      </p:sp>
      <p:sp>
        <p:nvSpPr>
          <p:cNvPr id="39" name="Graphic 37">
            <a:extLst>
              <a:ext uri="{FF2B5EF4-FFF2-40B4-BE49-F238E27FC236}">
                <a16:creationId xmlns:a16="http://schemas.microsoft.com/office/drawing/2014/main" id="{9941B72A-AC9A-4B9C-BBB3-7C56BDC8FAE5}"/>
              </a:ext>
            </a:extLst>
          </p:cNvPr>
          <p:cNvSpPr/>
          <p:nvPr/>
        </p:nvSpPr>
        <p:spPr>
          <a:xfrm>
            <a:off x="2209400" y="2505237"/>
            <a:ext cx="235972" cy="235972"/>
          </a:xfrm>
          <a:custGeom>
            <a:avLst/>
            <a:gdLst>
              <a:gd name="connsiteX0" fmla="*/ 2171700 w 4343400"/>
              <a:gd name="connsiteY0" fmla="*/ 0 h 4343400"/>
              <a:gd name="connsiteX1" fmla="*/ 0 w 4343400"/>
              <a:gd name="connsiteY1" fmla="*/ 2171700 h 4343400"/>
              <a:gd name="connsiteX2" fmla="*/ 2171700 w 4343400"/>
              <a:gd name="connsiteY2" fmla="*/ 4343400 h 4343400"/>
              <a:gd name="connsiteX3" fmla="*/ 4343400 w 4343400"/>
              <a:gd name="connsiteY3" fmla="*/ 2171700 h 4343400"/>
              <a:gd name="connsiteX4" fmla="*/ 2171700 w 4343400"/>
              <a:gd name="connsiteY4" fmla="*/ 0 h 4343400"/>
              <a:gd name="connsiteX5" fmla="*/ 2978468 w 4343400"/>
              <a:gd name="connsiteY5" fmla="*/ 714375 h 4343400"/>
              <a:gd name="connsiteX6" fmla="*/ 3423285 w 4343400"/>
              <a:gd name="connsiteY6" fmla="*/ 1159193 h 4343400"/>
              <a:gd name="connsiteX7" fmla="*/ 2978468 w 4343400"/>
              <a:gd name="connsiteY7" fmla="*/ 1604010 h 4343400"/>
              <a:gd name="connsiteX8" fmla="*/ 2533650 w 4343400"/>
              <a:gd name="connsiteY8" fmla="*/ 1159193 h 4343400"/>
              <a:gd name="connsiteX9" fmla="*/ 2978468 w 4343400"/>
              <a:gd name="connsiteY9" fmla="*/ 714375 h 4343400"/>
              <a:gd name="connsiteX10" fmla="*/ 2615565 w 4343400"/>
              <a:gd name="connsiteY10" fmla="*/ 2302193 h 4343400"/>
              <a:gd name="connsiteX11" fmla="*/ 2170748 w 4343400"/>
              <a:gd name="connsiteY11" fmla="*/ 2747010 h 4343400"/>
              <a:gd name="connsiteX12" fmla="*/ 1725930 w 4343400"/>
              <a:gd name="connsiteY12" fmla="*/ 2302193 h 4343400"/>
              <a:gd name="connsiteX13" fmla="*/ 2170748 w 4343400"/>
              <a:gd name="connsiteY13" fmla="*/ 1857375 h 4343400"/>
              <a:gd name="connsiteX14" fmla="*/ 2615565 w 4343400"/>
              <a:gd name="connsiteY14" fmla="*/ 2302193 h 4343400"/>
              <a:gd name="connsiteX15" fmla="*/ 1364933 w 4343400"/>
              <a:gd name="connsiteY15" fmla="*/ 714375 h 4343400"/>
              <a:gd name="connsiteX16" fmla="*/ 1809750 w 4343400"/>
              <a:gd name="connsiteY16" fmla="*/ 1159193 h 4343400"/>
              <a:gd name="connsiteX17" fmla="*/ 1364933 w 4343400"/>
              <a:gd name="connsiteY17" fmla="*/ 1604010 h 4343400"/>
              <a:gd name="connsiteX18" fmla="*/ 920115 w 4343400"/>
              <a:gd name="connsiteY18" fmla="*/ 1159193 h 4343400"/>
              <a:gd name="connsiteX19" fmla="*/ 1364933 w 4343400"/>
              <a:gd name="connsiteY19" fmla="*/ 714375 h 4343400"/>
              <a:gd name="connsiteX20" fmla="*/ 646748 w 4343400"/>
              <a:gd name="connsiteY20" fmla="*/ 2245995 h 4343400"/>
              <a:gd name="connsiteX21" fmla="*/ 646748 w 4343400"/>
              <a:gd name="connsiteY21" fmla="*/ 1698308 h 4343400"/>
              <a:gd name="connsiteX22" fmla="*/ 905828 w 4343400"/>
              <a:gd name="connsiteY22" fmla="*/ 1439228 h 4343400"/>
              <a:gd name="connsiteX23" fmla="*/ 927735 w 4343400"/>
              <a:gd name="connsiteY23" fmla="*/ 1439228 h 4343400"/>
              <a:gd name="connsiteX24" fmla="*/ 1365885 w 4343400"/>
              <a:gd name="connsiteY24" fmla="*/ 1684973 h 4343400"/>
              <a:gd name="connsiteX25" fmla="*/ 1804035 w 4343400"/>
              <a:gd name="connsiteY25" fmla="*/ 1439228 h 4343400"/>
              <a:gd name="connsiteX26" fmla="*/ 1825943 w 4343400"/>
              <a:gd name="connsiteY26" fmla="*/ 1439228 h 4343400"/>
              <a:gd name="connsiteX27" fmla="*/ 2085023 w 4343400"/>
              <a:gd name="connsiteY27" fmla="*/ 1698308 h 4343400"/>
              <a:gd name="connsiteX28" fmla="*/ 2085023 w 4343400"/>
              <a:gd name="connsiteY28" fmla="*/ 1803083 h 4343400"/>
              <a:gd name="connsiteX29" fmla="*/ 1662113 w 4343400"/>
              <a:gd name="connsiteY29" fmla="*/ 2302193 h 4343400"/>
              <a:gd name="connsiteX30" fmla="*/ 1704975 w 4343400"/>
              <a:gd name="connsiteY30" fmla="*/ 2505075 h 4343400"/>
              <a:gd name="connsiteX31" fmla="*/ 904875 w 4343400"/>
              <a:gd name="connsiteY31" fmla="*/ 2505075 h 4343400"/>
              <a:gd name="connsiteX32" fmla="*/ 646748 w 4343400"/>
              <a:gd name="connsiteY32" fmla="*/ 2245995 h 4343400"/>
              <a:gd name="connsiteX33" fmla="*/ 2889885 w 4343400"/>
              <a:gd name="connsiteY33" fmla="*/ 3369945 h 4343400"/>
              <a:gd name="connsiteX34" fmla="*/ 2630805 w 4343400"/>
              <a:gd name="connsiteY34" fmla="*/ 3629025 h 4343400"/>
              <a:gd name="connsiteX35" fmla="*/ 1711643 w 4343400"/>
              <a:gd name="connsiteY35" fmla="*/ 3629025 h 4343400"/>
              <a:gd name="connsiteX36" fmla="*/ 1452563 w 4343400"/>
              <a:gd name="connsiteY36" fmla="*/ 3369945 h 4343400"/>
              <a:gd name="connsiteX37" fmla="*/ 1452563 w 4343400"/>
              <a:gd name="connsiteY37" fmla="*/ 2822258 h 4343400"/>
              <a:gd name="connsiteX38" fmla="*/ 1711643 w 4343400"/>
              <a:gd name="connsiteY38" fmla="*/ 2563178 h 4343400"/>
              <a:gd name="connsiteX39" fmla="*/ 1733550 w 4343400"/>
              <a:gd name="connsiteY39" fmla="*/ 2563178 h 4343400"/>
              <a:gd name="connsiteX40" fmla="*/ 2171700 w 4343400"/>
              <a:gd name="connsiteY40" fmla="*/ 2808923 h 4343400"/>
              <a:gd name="connsiteX41" fmla="*/ 2609850 w 4343400"/>
              <a:gd name="connsiteY41" fmla="*/ 2563178 h 4343400"/>
              <a:gd name="connsiteX42" fmla="*/ 2631758 w 4343400"/>
              <a:gd name="connsiteY42" fmla="*/ 2563178 h 4343400"/>
              <a:gd name="connsiteX43" fmla="*/ 2890838 w 4343400"/>
              <a:gd name="connsiteY43" fmla="*/ 2822258 h 4343400"/>
              <a:gd name="connsiteX44" fmla="*/ 2890838 w 4343400"/>
              <a:gd name="connsiteY44" fmla="*/ 3369945 h 4343400"/>
              <a:gd name="connsiteX45" fmla="*/ 3696653 w 4343400"/>
              <a:gd name="connsiteY45" fmla="*/ 2245995 h 4343400"/>
              <a:gd name="connsiteX46" fmla="*/ 3437573 w 4343400"/>
              <a:gd name="connsiteY46" fmla="*/ 2505075 h 4343400"/>
              <a:gd name="connsiteX47" fmla="*/ 2639378 w 4343400"/>
              <a:gd name="connsiteY47" fmla="*/ 2505075 h 4343400"/>
              <a:gd name="connsiteX48" fmla="*/ 2682240 w 4343400"/>
              <a:gd name="connsiteY48" fmla="*/ 2302193 h 4343400"/>
              <a:gd name="connsiteX49" fmla="*/ 2259330 w 4343400"/>
              <a:gd name="connsiteY49" fmla="*/ 1803083 h 4343400"/>
              <a:gd name="connsiteX50" fmla="*/ 2259330 w 4343400"/>
              <a:gd name="connsiteY50" fmla="*/ 1698308 h 4343400"/>
              <a:gd name="connsiteX51" fmla="*/ 2518410 w 4343400"/>
              <a:gd name="connsiteY51" fmla="*/ 1439228 h 4343400"/>
              <a:gd name="connsiteX52" fmla="*/ 2540318 w 4343400"/>
              <a:gd name="connsiteY52" fmla="*/ 1439228 h 4343400"/>
              <a:gd name="connsiteX53" fmla="*/ 2978468 w 4343400"/>
              <a:gd name="connsiteY53" fmla="*/ 1684973 h 4343400"/>
              <a:gd name="connsiteX54" fmla="*/ 3416618 w 4343400"/>
              <a:gd name="connsiteY54" fmla="*/ 1439228 h 4343400"/>
              <a:gd name="connsiteX55" fmla="*/ 3438525 w 4343400"/>
              <a:gd name="connsiteY55" fmla="*/ 1439228 h 4343400"/>
              <a:gd name="connsiteX56" fmla="*/ 3697605 w 4343400"/>
              <a:gd name="connsiteY56" fmla="*/ 1698308 h 4343400"/>
              <a:gd name="connsiteX57" fmla="*/ 3697605 w 4343400"/>
              <a:gd name="connsiteY57" fmla="*/ 2245995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43400" h="4343400">
                <a:moveTo>
                  <a:pt x="2171700" y="0"/>
                </a:moveTo>
                <a:cubicBezTo>
                  <a:pt x="972503" y="0"/>
                  <a:pt x="0" y="972503"/>
                  <a:pt x="0" y="2171700"/>
                </a:cubicBezTo>
                <a:cubicBezTo>
                  <a:pt x="0" y="3370898"/>
                  <a:pt x="972503" y="4343400"/>
                  <a:pt x="2171700" y="4343400"/>
                </a:cubicBezTo>
                <a:cubicBezTo>
                  <a:pt x="3370898" y="4343400"/>
                  <a:pt x="4343400" y="3370898"/>
                  <a:pt x="4343400" y="2171700"/>
                </a:cubicBezTo>
                <a:cubicBezTo>
                  <a:pt x="4343400" y="972503"/>
                  <a:pt x="3370898" y="0"/>
                  <a:pt x="2171700" y="0"/>
                </a:cubicBezTo>
                <a:close/>
                <a:moveTo>
                  <a:pt x="2978468" y="714375"/>
                </a:moveTo>
                <a:cubicBezTo>
                  <a:pt x="3224213" y="714375"/>
                  <a:pt x="3423285" y="913448"/>
                  <a:pt x="3423285" y="1159193"/>
                </a:cubicBezTo>
                <a:cubicBezTo>
                  <a:pt x="3423285" y="1404938"/>
                  <a:pt x="3224213" y="1604010"/>
                  <a:pt x="2978468" y="1604010"/>
                </a:cubicBezTo>
                <a:cubicBezTo>
                  <a:pt x="2732723" y="1604010"/>
                  <a:pt x="2533650" y="1404938"/>
                  <a:pt x="2533650" y="1159193"/>
                </a:cubicBezTo>
                <a:cubicBezTo>
                  <a:pt x="2533650" y="913448"/>
                  <a:pt x="2732723" y="714375"/>
                  <a:pt x="2978468" y="714375"/>
                </a:cubicBezTo>
                <a:close/>
                <a:moveTo>
                  <a:pt x="2615565" y="2302193"/>
                </a:moveTo>
                <a:cubicBezTo>
                  <a:pt x="2615565" y="2547938"/>
                  <a:pt x="2416493" y="2747010"/>
                  <a:pt x="2170748" y="2747010"/>
                </a:cubicBezTo>
                <a:cubicBezTo>
                  <a:pt x="1925003" y="2747010"/>
                  <a:pt x="1725930" y="2547938"/>
                  <a:pt x="1725930" y="2302193"/>
                </a:cubicBezTo>
                <a:cubicBezTo>
                  <a:pt x="1725930" y="2056448"/>
                  <a:pt x="1925003" y="1857375"/>
                  <a:pt x="2170748" y="1857375"/>
                </a:cubicBezTo>
                <a:cubicBezTo>
                  <a:pt x="2416493" y="1857375"/>
                  <a:pt x="2615565" y="2056448"/>
                  <a:pt x="2615565" y="2302193"/>
                </a:cubicBezTo>
                <a:close/>
                <a:moveTo>
                  <a:pt x="1364933" y="714375"/>
                </a:moveTo>
                <a:cubicBezTo>
                  <a:pt x="1610678" y="714375"/>
                  <a:pt x="1809750" y="913448"/>
                  <a:pt x="1809750" y="1159193"/>
                </a:cubicBezTo>
                <a:cubicBezTo>
                  <a:pt x="1809750" y="1404938"/>
                  <a:pt x="1610678" y="1604010"/>
                  <a:pt x="1364933" y="1604010"/>
                </a:cubicBezTo>
                <a:cubicBezTo>
                  <a:pt x="1119188" y="1604010"/>
                  <a:pt x="920115" y="1404938"/>
                  <a:pt x="920115" y="1159193"/>
                </a:cubicBezTo>
                <a:cubicBezTo>
                  <a:pt x="920115" y="913448"/>
                  <a:pt x="1119188" y="714375"/>
                  <a:pt x="1364933" y="714375"/>
                </a:cubicBezTo>
                <a:close/>
                <a:moveTo>
                  <a:pt x="646748" y="2245995"/>
                </a:moveTo>
                <a:lnTo>
                  <a:pt x="646748" y="1698308"/>
                </a:lnTo>
                <a:cubicBezTo>
                  <a:pt x="646748" y="1556385"/>
                  <a:pt x="762953" y="1439228"/>
                  <a:pt x="905828" y="1439228"/>
                </a:cubicBezTo>
                <a:lnTo>
                  <a:pt x="927735" y="1439228"/>
                </a:lnTo>
                <a:cubicBezTo>
                  <a:pt x="1018222" y="1586865"/>
                  <a:pt x="1180148" y="1684973"/>
                  <a:pt x="1365885" y="1684973"/>
                </a:cubicBezTo>
                <a:cubicBezTo>
                  <a:pt x="1551623" y="1684973"/>
                  <a:pt x="1713548" y="1586865"/>
                  <a:pt x="1804035" y="1439228"/>
                </a:cubicBezTo>
                <a:lnTo>
                  <a:pt x="1825943" y="1439228"/>
                </a:lnTo>
                <a:cubicBezTo>
                  <a:pt x="1967865" y="1439228"/>
                  <a:pt x="2085023" y="1555433"/>
                  <a:pt x="2085023" y="1698308"/>
                </a:cubicBezTo>
                <a:lnTo>
                  <a:pt x="2085023" y="1803083"/>
                </a:lnTo>
                <a:cubicBezTo>
                  <a:pt x="1844993" y="1844040"/>
                  <a:pt x="1662113" y="2052638"/>
                  <a:pt x="1662113" y="2302193"/>
                </a:cubicBezTo>
                <a:cubicBezTo>
                  <a:pt x="1662113" y="2374583"/>
                  <a:pt x="1677353" y="2443163"/>
                  <a:pt x="1704975" y="2505075"/>
                </a:cubicBezTo>
                <a:lnTo>
                  <a:pt x="904875" y="2505075"/>
                </a:lnTo>
                <a:cubicBezTo>
                  <a:pt x="762953" y="2505075"/>
                  <a:pt x="646748" y="2388870"/>
                  <a:pt x="646748" y="2245995"/>
                </a:cubicBezTo>
                <a:close/>
                <a:moveTo>
                  <a:pt x="2889885" y="3369945"/>
                </a:moveTo>
                <a:cubicBezTo>
                  <a:pt x="2889885" y="3511868"/>
                  <a:pt x="2773680" y="3629025"/>
                  <a:pt x="2630805" y="3629025"/>
                </a:cubicBezTo>
                <a:lnTo>
                  <a:pt x="1711643" y="3629025"/>
                </a:lnTo>
                <a:cubicBezTo>
                  <a:pt x="1569720" y="3629025"/>
                  <a:pt x="1452563" y="3512820"/>
                  <a:pt x="1452563" y="3369945"/>
                </a:cubicBezTo>
                <a:lnTo>
                  <a:pt x="1452563" y="2822258"/>
                </a:lnTo>
                <a:cubicBezTo>
                  <a:pt x="1452563" y="2680335"/>
                  <a:pt x="1568768" y="2563178"/>
                  <a:pt x="1711643" y="2563178"/>
                </a:cubicBezTo>
                <a:lnTo>
                  <a:pt x="1733550" y="2563178"/>
                </a:lnTo>
                <a:cubicBezTo>
                  <a:pt x="1824038" y="2710815"/>
                  <a:pt x="1985963" y="2808923"/>
                  <a:pt x="2171700" y="2808923"/>
                </a:cubicBezTo>
                <a:cubicBezTo>
                  <a:pt x="2357438" y="2808923"/>
                  <a:pt x="2519363" y="2710815"/>
                  <a:pt x="2609850" y="2563178"/>
                </a:cubicBezTo>
                <a:lnTo>
                  <a:pt x="2631758" y="2563178"/>
                </a:lnTo>
                <a:cubicBezTo>
                  <a:pt x="2773680" y="2563178"/>
                  <a:pt x="2890838" y="2679383"/>
                  <a:pt x="2890838" y="2822258"/>
                </a:cubicBezTo>
                <a:lnTo>
                  <a:pt x="2890838" y="3369945"/>
                </a:lnTo>
                <a:close/>
                <a:moveTo>
                  <a:pt x="3696653" y="2245995"/>
                </a:moveTo>
                <a:cubicBezTo>
                  <a:pt x="3696653" y="2387918"/>
                  <a:pt x="3580448" y="2505075"/>
                  <a:pt x="3437573" y="2505075"/>
                </a:cubicBezTo>
                <a:lnTo>
                  <a:pt x="2639378" y="2505075"/>
                </a:lnTo>
                <a:cubicBezTo>
                  <a:pt x="2667000" y="2443163"/>
                  <a:pt x="2682240" y="2374583"/>
                  <a:pt x="2682240" y="2302193"/>
                </a:cubicBezTo>
                <a:cubicBezTo>
                  <a:pt x="2682240" y="2051685"/>
                  <a:pt x="2499360" y="1844040"/>
                  <a:pt x="2259330" y="1803083"/>
                </a:cubicBezTo>
                <a:lnTo>
                  <a:pt x="2259330" y="1698308"/>
                </a:lnTo>
                <a:cubicBezTo>
                  <a:pt x="2259330" y="1556385"/>
                  <a:pt x="2375535" y="1439228"/>
                  <a:pt x="2518410" y="1439228"/>
                </a:cubicBezTo>
                <a:lnTo>
                  <a:pt x="2540318" y="1439228"/>
                </a:lnTo>
                <a:cubicBezTo>
                  <a:pt x="2630805" y="1586865"/>
                  <a:pt x="2792730" y="1684973"/>
                  <a:pt x="2978468" y="1684973"/>
                </a:cubicBezTo>
                <a:cubicBezTo>
                  <a:pt x="3164205" y="1684973"/>
                  <a:pt x="3326130" y="1586865"/>
                  <a:pt x="3416618" y="1439228"/>
                </a:cubicBezTo>
                <a:lnTo>
                  <a:pt x="3438525" y="1439228"/>
                </a:lnTo>
                <a:cubicBezTo>
                  <a:pt x="3580448" y="1439228"/>
                  <a:pt x="3697605" y="1555433"/>
                  <a:pt x="3697605" y="1698308"/>
                </a:cubicBezTo>
                <a:lnTo>
                  <a:pt x="3697605" y="2245995"/>
                </a:lnTo>
                <a:close/>
              </a:path>
            </a:pathLst>
          </a:custGeom>
          <a:solidFill>
            <a:srgbClr val="407C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6EE17-9F03-473C-962A-629AEB1576E1}"/>
              </a:ext>
            </a:extLst>
          </p:cNvPr>
          <p:cNvSpPr/>
          <p:nvPr/>
        </p:nvSpPr>
        <p:spPr>
          <a:xfrm>
            <a:off x="2503218" y="1457217"/>
            <a:ext cx="1295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Portal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9A1006D-3350-4F19-B090-FA2F663A5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97835" y="1465784"/>
            <a:ext cx="259103" cy="259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28C806-D5EB-4906-B446-C63EA1AF87E2}"/>
              </a:ext>
            </a:extLst>
          </p:cNvPr>
          <p:cNvSpPr/>
          <p:nvPr/>
        </p:nvSpPr>
        <p:spPr>
          <a:xfrm>
            <a:off x="2519501" y="2127061"/>
            <a:ext cx="1256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Developer Blogs 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EF6D6C-EDD7-49FA-84CF-2FBE266C7C53}"/>
              </a:ext>
            </a:extLst>
          </p:cNvPr>
          <p:cNvGrpSpPr/>
          <p:nvPr/>
        </p:nvGrpSpPr>
        <p:grpSpPr>
          <a:xfrm>
            <a:off x="2212030" y="2148870"/>
            <a:ext cx="230712" cy="230712"/>
            <a:chOff x="2066883" y="1926712"/>
            <a:chExt cx="230712" cy="230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E3181A-98C0-48DC-B81E-4299BFAEA3A1}"/>
                </a:ext>
              </a:extLst>
            </p:cNvPr>
            <p:cNvSpPr/>
            <p:nvPr/>
          </p:nvSpPr>
          <p:spPr>
            <a:xfrm>
              <a:off x="2066883" y="1926712"/>
              <a:ext cx="230712" cy="230712"/>
            </a:xfrm>
            <a:prstGeom prst="ellipse">
              <a:avLst/>
            </a:prstGeom>
            <a:solidFill>
              <a:srgbClr val="40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407CA0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36F77D7-1852-459E-8055-6E3D4636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09397" y="1962455"/>
              <a:ext cx="160164" cy="160164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ED75D0A-E423-41CF-9CAE-73F684CE8BFC}"/>
              </a:ext>
            </a:extLst>
          </p:cNvPr>
          <p:cNvSpPr/>
          <p:nvPr/>
        </p:nvSpPr>
        <p:spPr>
          <a:xfrm>
            <a:off x="2028809" y="2872693"/>
            <a:ext cx="158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We love developers… 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F811F8AB-8F71-4E12-856C-D56667973E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19956" y="935650"/>
            <a:ext cx="461665" cy="461665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E93C40F-FA1F-4EFB-8599-366A1260E437}"/>
              </a:ext>
            </a:extLst>
          </p:cNvPr>
          <p:cNvSpPr/>
          <p:nvPr/>
        </p:nvSpPr>
        <p:spPr>
          <a:xfrm>
            <a:off x="4455892" y="1135725"/>
            <a:ext cx="1911761" cy="1391262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07C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67ED6-6D66-4796-81E5-20EF43723093}"/>
              </a:ext>
            </a:extLst>
          </p:cNvPr>
          <p:cNvSpPr/>
          <p:nvPr/>
        </p:nvSpPr>
        <p:spPr>
          <a:xfrm>
            <a:off x="4878122" y="1789430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App Builder </a:t>
            </a:r>
          </a:p>
        </p:txBody>
      </p:sp>
      <p:sp>
        <p:nvSpPr>
          <p:cNvPr id="82" name="Graphic 80">
            <a:extLst>
              <a:ext uri="{FF2B5EF4-FFF2-40B4-BE49-F238E27FC236}">
                <a16:creationId xmlns:a16="http://schemas.microsoft.com/office/drawing/2014/main" id="{6196FC28-B9B8-4686-92B3-13D3C8A3CE5D}"/>
              </a:ext>
            </a:extLst>
          </p:cNvPr>
          <p:cNvSpPr/>
          <p:nvPr/>
        </p:nvSpPr>
        <p:spPr>
          <a:xfrm>
            <a:off x="4580359" y="1868144"/>
            <a:ext cx="317557" cy="154735"/>
          </a:xfrm>
          <a:custGeom>
            <a:avLst/>
            <a:gdLst>
              <a:gd name="connsiteX0" fmla="*/ 0 w 243564"/>
              <a:gd name="connsiteY0" fmla="*/ 0 h 121066"/>
              <a:gd name="connsiteX1" fmla="*/ 243565 w 243564"/>
              <a:gd name="connsiteY1" fmla="*/ 0 h 121066"/>
              <a:gd name="connsiteX2" fmla="*/ 243565 w 243564"/>
              <a:gd name="connsiteY2" fmla="*/ 103743 h 121066"/>
              <a:gd name="connsiteX3" fmla="*/ 121782 w 243564"/>
              <a:gd name="connsiteY3" fmla="*/ 103743 h 121066"/>
              <a:gd name="connsiteX4" fmla="*/ 121782 w 243564"/>
              <a:gd name="connsiteY4" fmla="*/ 121066 h 121066"/>
              <a:gd name="connsiteX5" fmla="*/ 67665 w 243564"/>
              <a:gd name="connsiteY5" fmla="*/ 121066 h 121066"/>
              <a:gd name="connsiteX6" fmla="*/ 67665 w 243564"/>
              <a:gd name="connsiteY6" fmla="*/ 103743 h 121066"/>
              <a:gd name="connsiteX7" fmla="*/ 0 w 243564"/>
              <a:gd name="connsiteY7" fmla="*/ 103743 h 121066"/>
              <a:gd name="connsiteX8" fmla="*/ 13548 w 243564"/>
              <a:gd name="connsiteY8" fmla="*/ 86517 h 121066"/>
              <a:gd name="connsiteX9" fmla="*/ 40569 w 243564"/>
              <a:gd name="connsiteY9" fmla="*/ 86517 h 121066"/>
              <a:gd name="connsiteX10" fmla="*/ 40569 w 243564"/>
              <a:gd name="connsiteY10" fmla="*/ 34549 h 121066"/>
              <a:gd name="connsiteX11" fmla="*/ 54117 w 243564"/>
              <a:gd name="connsiteY11" fmla="*/ 34549 h 121066"/>
              <a:gd name="connsiteX12" fmla="*/ 54117 w 243564"/>
              <a:gd name="connsiteY12" fmla="*/ 86517 h 121066"/>
              <a:gd name="connsiteX13" fmla="*/ 67665 w 243564"/>
              <a:gd name="connsiteY13" fmla="*/ 86517 h 121066"/>
              <a:gd name="connsiteX14" fmla="*/ 67665 w 243564"/>
              <a:gd name="connsiteY14" fmla="*/ 17323 h 121066"/>
              <a:gd name="connsiteX15" fmla="*/ 13548 w 243564"/>
              <a:gd name="connsiteY15" fmla="*/ 17323 h 121066"/>
              <a:gd name="connsiteX16" fmla="*/ 81214 w 243564"/>
              <a:gd name="connsiteY16" fmla="*/ 17323 h 121066"/>
              <a:gd name="connsiteX17" fmla="*/ 81214 w 243564"/>
              <a:gd name="connsiteY17" fmla="*/ 103743 h 121066"/>
              <a:gd name="connsiteX18" fmla="*/ 108234 w 243564"/>
              <a:gd name="connsiteY18" fmla="*/ 103743 h 121066"/>
              <a:gd name="connsiteX19" fmla="*/ 108234 w 243564"/>
              <a:gd name="connsiteY19" fmla="*/ 86517 h 121066"/>
              <a:gd name="connsiteX20" fmla="*/ 135331 w 243564"/>
              <a:gd name="connsiteY20" fmla="*/ 86517 h 121066"/>
              <a:gd name="connsiteX21" fmla="*/ 135331 w 243564"/>
              <a:gd name="connsiteY21" fmla="*/ 17323 h 121066"/>
              <a:gd name="connsiteX22" fmla="*/ 108234 w 243564"/>
              <a:gd name="connsiteY22" fmla="*/ 34549 h 121066"/>
              <a:gd name="connsiteX23" fmla="*/ 121782 w 243564"/>
              <a:gd name="connsiteY23" fmla="*/ 34549 h 121066"/>
              <a:gd name="connsiteX24" fmla="*/ 121782 w 243564"/>
              <a:gd name="connsiteY24" fmla="*/ 69195 h 121066"/>
              <a:gd name="connsiteX25" fmla="*/ 108234 w 243564"/>
              <a:gd name="connsiteY25" fmla="*/ 69195 h 121066"/>
              <a:gd name="connsiteX26" fmla="*/ 148879 w 243564"/>
              <a:gd name="connsiteY26" fmla="*/ 17323 h 121066"/>
              <a:gd name="connsiteX27" fmla="*/ 148879 w 243564"/>
              <a:gd name="connsiteY27" fmla="*/ 86517 h 121066"/>
              <a:gd name="connsiteX28" fmla="*/ 175899 w 243564"/>
              <a:gd name="connsiteY28" fmla="*/ 86517 h 121066"/>
              <a:gd name="connsiteX29" fmla="*/ 175899 w 243564"/>
              <a:gd name="connsiteY29" fmla="*/ 34549 h 121066"/>
              <a:gd name="connsiteX30" fmla="*/ 189448 w 243564"/>
              <a:gd name="connsiteY30" fmla="*/ 34549 h 121066"/>
              <a:gd name="connsiteX31" fmla="*/ 189448 w 243564"/>
              <a:gd name="connsiteY31" fmla="*/ 86517 h 121066"/>
              <a:gd name="connsiteX32" fmla="*/ 202996 w 243564"/>
              <a:gd name="connsiteY32" fmla="*/ 86517 h 121066"/>
              <a:gd name="connsiteX33" fmla="*/ 202996 w 243564"/>
              <a:gd name="connsiteY33" fmla="*/ 34549 h 121066"/>
              <a:gd name="connsiteX34" fmla="*/ 216468 w 243564"/>
              <a:gd name="connsiteY34" fmla="*/ 34549 h 121066"/>
              <a:gd name="connsiteX35" fmla="*/ 216468 w 243564"/>
              <a:gd name="connsiteY35" fmla="*/ 86517 h 121066"/>
              <a:gd name="connsiteX36" fmla="*/ 230017 w 243564"/>
              <a:gd name="connsiteY36" fmla="*/ 86517 h 121066"/>
              <a:gd name="connsiteX37" fmla="*/ 230017 w 243564"/>
              <a:gd name="connsiteY37" fmla="*/ 17323 h 1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564" h="121066">
                <a:moveTo>
                  <a:pt x="0" y="0"/>
                </a:moveTo>
                <a:lnTo>
                  <a:pt x="243565" y="0"/>
                </a:lnTo>
                <a:lnTo>
                  <a:pt x="243565" y="103743"/>
                </a:lnTo>
                <a:lnTo>
                  <a:pt x="121782" y="103743"/>
                </a:lnTo>
                <a:lnTo>
                  <a:pt x="121782" y="121066"/>
                </a:lnTo>
                <a:lnTo>
                  <a:pt x="67665" y="121066"/>
                </a:lnTo>
                <a:lnTo>
                  <a:pt x="67665" y="103743"/>
                </a:lnTo>
                <a:lnTo>
                  <a:pt x="0" y="103743"/>
                </a:lnTo>
                <a:close/>
                <a:moveTo>
                  <a:pt x="13548" y="86517"/>
                </a:moveTo>
                <a:lnTo>
                  <a:pt x="40569" y="86517"/>
                </a:lnTo>
                <a:lnTo>
                  <a:pt x="40569" y="34549"/>
                </a:lnTo>
                <a:lnTo>
                  <a:pt x="54117" y="34549"/>
                </a:lnTo>
                <a:lnTo>
                  <a:pt x="54117" y="86517"/>
                </a:lnTo>
                <a:lnTo>
                  <a:pt x="67665" y="86517"/>
                </a:lnTo>
                <a:lnTo>
                  <a:pt x="67665" y="17323"/>
                </a:lnTo>
                <a:lnTo>
                  <a:pt x="13548" y="17323"/>
                </a:lnTo>
                <a:close/>
                <a:moveTo>
                  <a:pt x="81214" y="17323"/>
                </a:moveTo>
                <a:lnTo>
                  <a:pt x="81214" y="103743"/>
                </a:lnTo>
                <a:lnTo>
                  <a:pt x="108234" y="103743"/>
                </a:lnTo>
                <a:lnTo>
                  <a:pt x="108234" y="86517"/>
                </a:lnTo>
                <a:lnTo>
                  <a:pt x="135331" y="86517"/>
                </a:lnTo>
                <a:lnTo>
                  <a:pt x="135331" y="17323"/>
                </a:lnTo>
                <a:close/>
                <a:moveTo>
                  <a:pt x="108234" y="34549"/>
                </a:moveTo>
                <a:lnTo>
                  <a:pt x="121782" y="34549"/>
                </a:lnTo>
                <a:lnTo>
                  <a:pt x="121782" y="69195"/>
                </a:lnTo>
                <a:lnTo>
                  <a:pt x="108234" y="69195"/>
                </a:lnTo>
                <a:close/>
                <a:moveTo>
                  <a:pt x="148879" y="17323"/>
                </a:moveTo>
                <a:lnTo>
                  <a:pt x="148879" y="86517"/>
                </a:lnTo>
                <a:lnTo>
                  <a:pt x="175899" y="86517"/>
                </a:lnTo>
                <a:lnTo>
                  <a:pt x="175899" y="34549"/>
                </a:lnTo>
                <a:lnTo>
                  <a:pt x="189448" y="34549"/>
                </a:lnTo>
                <a:lnTo>
                  <a:pt x="189448" y="86517"/>
                </a:lnTo>
                <a:lnTo>
                  <a:pt x="202996" y="86517"/>
                </a:lnTo>
                <a:lnTo>
                  <a:pt x="202996" y="34549"/>
                </a:lnTo>
                <a:lnTo>
                  <a:pt x="216468" y="34549"/>
                </a:lnTo>
                <a:lnTo>
                  <a:pt x="216468" y="86517"/>
                </a:lnTo>
                <a:lnTo>
                  <a:pt x="230017" y="86517"/>
                </a:lnTo>
                <a:lnTo>
                  <a:pt x="230017" y="17323"/>
                </a:lnTo>
                <a:close/>
              </a:path>
            </a:pathLst>
          </a:custGeom>
          <a:solidFill>
            <a:srgbClr val="407CA0"/>
          </a:solidFill>
          <a:ln w="7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D319738-1A33-493A-BC19-0767EA8D2E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77804" y="1447417"/>
            <a:ext cx="295836" cy="29583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7F65776-F5E9-4BFD-8A8A-612417799905}"/>
              </a:ext>
            </a:extLst>
          </p:cNvPr>
          <p:cNvSpPr/>
          <p:nvPr/>
        </p:nvSpPr>
        <p:spPr>
          <a:xfrm>
            <a:off x="4859360" y="1457217"/>
            <a:ext cx="1390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Integration Builder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82C3AF-DE63-4CA0-A336-C4529DEBD756}"/>
              </a:ext>
            </a:extLst>
          </p:cNvPr>
          <p:cNvSpPr/>
          <p:nvPr/>
        </p:nvSpPr>
        <p:spPr>
          <a:xfrm>
            <a:off x="4894198" y="2121643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API Builder </a:t>
            </a:r>
          </a:p>
        </p:txBody>
      </p:sp>
      <p:sp>
        <p:nvSpPr>
          <p:cNvPr id="97" name="Graphic 80">
            <a:extLst>
              <a:ext uri="{FF2B5EF4-FFF2-40B4-BE49-F238E27FC236}">
                <a16:creationId xmlns:a16="http://schemas.microsoft.com/office/drawing/2014/main" id="{5254A09F-7613-4D85-AFC4-2D488240DAF0}"/>
              </a:ext>
            </a:extLst>
          </p:cNvPr>
          <p:cNvSpPr/>
          <p:nvPr/>
        </p:nvSpPr>
        <p:spPr>
          <a:xfrm>
            <a:off x="4580617" y="2195519"/>
            <a:ext cx="317557" cy="153203"/>
          </a:xfrm>
          <a:custGeom>
            <a:avLst/>
            <a:gdLst>
              <a:gd name="connsiteX0" fmla="*/ 0 w 243564"/>
              <a:gd name="connsiteY0" fmla="*/ 0 h 121066"/>
              <a:gd name="connsiteX1" fmla="*/ 243565 w 243564"/>
              <a:gd name="connsiteY1" fmla="*/ 0 h 121066"/>
              <a:gd name="connsiteX2" fmla="*/ 243565 w 243564"/>
              <a:gd name="connsiteY2" fmla="*/ 103743 h 121066"/>
              <a:gd name="connsiteX3" fmla="*/ 121782 w 243564"/>
              <a:gd name="connsiteY3" fmla="*/ 103743 h 121066"/>
              <a:gd name="connsiteX4" fmla="*/ 121782 w 243564"/>
              <a:gd name="connsiteY4" fmla="*/ 121066 h 121066"/>
              <a:gd name="connsiteX5" fmla="*/ 67665 w 243564"/>
              <a:gd name="connsiteY5" fmla="*/ 121066 h 121066"/>
              <a:gd name="connsiteX6" fmla="*/ 67665 w 243564"/>
              <a:gd name="connsiteY6" fmla="*/ 103743 h 121066"/>
              <a:gd name="connsiteX7" fmla="*/ 0 w 243564"/>
              <a:gd name="connsiteY7" fmla="*/ 103743 h 121066"/>
              <a:gd name="connsiteX8" fmla="*/ 13548 w 243564"/>
              <a:gd name="connsiteY8" fmla="*/ 86517 h 121066"/>
              <a:gd name="connsiteX9" fmla="*/ 40569 w 243564"/>
              <a:gd name="connsiteY9" fmla="*/ 86517 h 121066"/>
              <a:gd name="connsiteX10" fmla="*/ 40569 w 243564"/>
              <a:gd name="connsiteY10" fmla="*/ 34549 h 121066"/>
              <a:gd name="connsiteX11" fmla="*/ 54117 w 243564"/>
              <a:gd name="connsiteY11" fmla="*/ 34549 h 121066"/>
              <a:gd name="connsiteX12" fmla="*/ 54117 w 243564"/>
              <a:gd name="connsiteY12" fmla="*/ 86517 h 121066"/>
              <a:gd name="connsiteX13" fmla="*/ 67665 w 243564"/>
              <a:gd name="connsiteY13" fmla="*/ 86517 h 121066"/>
              <a:gd name="connsiteX14" fmla="*/ 67665 w 243564"/>
              <a:gd name="connsiteY14" fmla="*/ 17323 h 121066"/>
              <a:gd name="connsiteX15" fmla="*/ 13548 w 243564"/>
              <a:gd name="connsiteY15" fmla="*/ 17323 h 121066"/>
              <a:gd name="connsiteX16" fmla="*/ 81214 w 243564"/>
              <a:gd name="connsiteY16" fmla="*/ 17323 h 121066"/>
              <a:gd name="connsiteX17" fmla="*/ 81214 w 243564"/>
              <a:gd name="connsiteY17" fmla="*/ 103743 h 121066"/>
              <a:gd name="connsiteX18" fmla="*/ 108234 w 243564"/>
              <a:gd name="connsiteY18" fmla="*/ 103743 h 121066"/>
              <a:gd name="connsiteX19" fmla="*/ 108234 w 243564"/>
              <a:gd name="connsiteY19" fmla="*/ 86517 h 121066"/>
              <a:gd name="connsiteX20" fmla="*/ 135331 w 243564"/>
              <a:gd name="connsiteY20" fmla="*/ 86517 h 121066"/>
              <a:gd name="connsiteX21" fmla="*/ 135331 w 243564"/>
              <a:gd name="connsiteY21" fmla="*/ 17323 h 121066"/>
              <a:gd name="connsiteX22" fmla="*/ 108234 w 243564"/>
              <a:gd name="connsiteY22" fmla="*/ 34549 h 121066"/>
              <a:gd name="connsiteX23" fmla="*/ 121782 w 243564"/>
              <a:gd name="connsiteY23" fmla="*/ 34549 h 121066"/>
              <a:gd name="connsiteX24" fmla="*/ 121782 w 243564"/>
              <a:gd name="connsiteY24" fmla="*/ 69195 h 121066"/>
              <a:gd name="connsiteX25" fmla="*/ 108234 w 243564"/>
              <a:gd name="connsiteY25" fmla="*/ 69195 h 121066"/>
              <a:gd name="connsiteX26" fmla="*/ 148879 w 243564"/>
              <a:gd name="connsiteY26" fmla="*/ 17323 h 121066"/>
              <a:gd name="connsiteX27" fmla="*/ 148879 w 243564"/>
              <a:gd name="connsiteY27" fmla="*/ 86517 h 121066"/>
              <a:gd name="connsiteX28" fmla="*/ 175899 w 243564"/>
              <a:gd name="connsiteY28" fmla="*/ 86517 h 121066"/>
              <a:gd name="connsiteX29" fmla="*/ 175899 w 243564"/>
              <a:gd name="connsiteY29" fmla="*/ 34549 h 121066"/>
              <a:gd name="connsiteX30" fmla="*/ 189448 w 243564"/>
              <a:gd name="connsiteY30" fmla="*/ 34549 h 121066"/>
              <a:gd name="connsiteX31" fmla="*/ 189448 w 243564"/>
              <a:gd name="connsiteY31" fmla="*/ 86517 h 121066"/>
              <a:gd name="connsiteX32" fmla="*/ 202996 w 243564"/>
              <a:gd name="connsiteY32" fmla="*/ 86517 h 121066"/>
              <a:gd name="connsiteX33" fmla="*/ 202996 w 243564"/>
              <a:gd name="connsiteY33" fmla="*/ 34549 h 121066"/>
              <a:gd name="connsiteX34" fmla="*/ 216468 w 243564"/>
              <a:gd name="connsiteY34" fmla="*/ 34549 h 121066"/>
              <a:gd name="connsiteX35" fmla="*/ 216468 w 243564"/>
              <a:gd name="connsiteY35" fmla="*/ 86517 h 121066"/>
              <a:gd name="connsiteX36" fmla="*/ 230017 w 243564"/>
              <a:gd name="connsiteY36" fmla="*/ 86517 h 121066"/>
              <a:gd name="connsiteX37" fmla="*/ 230017 w 243564"/>
              <a:gd name="connsiteY37" fmla="*/ 17323 h 1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564" h="121066">
                <a:moveTo>
                  <a:pt x="0" y="0"/>
                </a:moveTo>
                <a:lnTo>
                  <a:pt x="243565" y="0"/>
                </a:lnTo>
                <a:lnTo>
                  <a:pt x="243565" y="103743"/>
                </a:lnTo>
                <a:lnTo>
                  <a:pt x="121782" y="103743"/>
                </a:lnTo>
                <a:lnTo>
                  <a:pt x="121782" y="121066"/>
                </a:lnTo>
                <a:lnTo>
                  <a:pt x="67665" y="121066"/>
                </a:lnTo>
                <a:lnTo>
                  <a:pt x="67665" y="103743"/>
                </a:lnTo>
                <a:lnTo>
                  <a:pt x="0" y="103743"/>
                </a:lnTo>
                <a:close/>
                <a:moveTo>
                  <a:pt x="13548" y="86517"/>
                </a:moveTo>
                <a:lnTo>
                  <a:pt x="40569" y="86517"/>
                </a:lnTo>
                <a:lnTo>
                  <a:pt x="40569" y="34549"/>
                </a:lnTo>
                <a:lnTo>
                  <a:pt x="54117" y="34549"/>
                </a:lnTo>
                <a:lnTo>
                  <a:pt x="54117" y="86517"/>
                </a:lnTo>
                <a:lnTo>
                  <a:pt x="67665" y="86517"/>
                </a:lnTo>
                <a:lnTo>
                  <a:pt x="67665" y="17323"/>
                </a:lnTo>
                <a:lnTo>
                  <a:pt x="13548" y="17323"/>
                </a:lnTo>
                <a:close/>
                <a:moveTo>
                  <a:pt x="81214" y="17323"/>
                </a:moveTo>
                <a:lnTo>
                  <a:pt x="81214" y="103743"/>
                </a:lnTo>
                <a:lnTo>
                  <a:pt x="108234" y="103743"/>
                </a:lnTo>
                <a:lnTo>
                  <a:pt x="108234" y="86517"/>
                </a:lnTo>
                <a:lnTo>
                  <a:pt x="135331" y="86517"/>
                </a:lnTo>
                <a:lnTo>
                  <a:pt x="135331" y="17323"/>
                </a:lnTo>
                <a:close/>
                <a:moveTo>
                  <a:pt x="108234" y="34549"/>
                </a:moveTo>
                <a:lnTo>
                  <a:pt x="121782" y="34549"/>
                </a:lnTo>
                <a:lnTo>
                  <a:pt x="121782" y="69195"/>
                </a:lnTo>
                <a:lnTo>
                  <a:pt x="108234" y="69195"/>
                </a:lnTo>
                <a:close/>
                <a:moveTo>
                  <a:pt x="148879" y="17323"/>
                </a:moveTo>
                <a:lnTo>
                  <a:pt x="148879" y="86517"/>
                </a:lnTo>
                <a:lnTo>
                  <a:pt x="175899" y="86517"/>
                </a:lnTo>
                <a:lnTo>
                  <a:pt x="175899" y="34549"/>
                </a:lnTo>
                <a:lnTo>
                  <a:pt x="189448" y="34549"/>
                </a:lnTo>
                <a:lnTo>
                  <a:pt x="189448" y="86517"/>
                </a:lnTo>
                <a:lnTo>
                  <a:pt x="202996" y="86517"/>
                </a:lnTo>
                <a:lnTo>
                  <a:pt x="202996" y="34549"/>
                </a:lnTo>
                <a:lnTo>
                  <a:pt x="216468" y="34549"/>
                </a:lnTo>
                <a:lnTo>
                  <a:pt x="216468" y="86517"/>
                </a:lnTo>
                <a:lnTo>
                  <a:pt x="230017" y="86517"/>
                </a:lnTo>
                <a:lnTo>
                  <a:pt x="230017" y="17323"/>
                </a:lnTo>
                <a:close/>
              </a:path>
            </a:pathLst>
          </a:custGeom>
          <a:solidFill>
            <a:srgbClr val="407CA0"/>
          </a:solidFill>
          <a:ln w="7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951497-ED69-4824-973B-7819D2F5FD69}"/>
              </a:ext>
            </a:extLst>
          </p:cNvPr>
          <p:cNvSpPr/>
          <p:nvPr/>
        </p:nvSpPr>
        <p:spPr>
          <a:xfrm>
            <a:off x="4370487" y="2549681"/>
            <a:ext cx="1487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Create with Axway… 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FA7C5058-4DC2-4459-BF7C-A752A202D8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07491" y="972217"/>
            <a:ext cx="357702" cy="357702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16ACEF34-3CCF-47B8-9AC5-478B99475AFB}"/>
              </a:ext>
            </a:extLst>
          </p:cNvPr>
          <p:cNvSpPr/>
          <p:nvPr/>
        </p:nvSpPr>
        <p:spPr>
          <a:xfrm>
            <a:off x="6683081" y="1141563"/>
            <a:ext cx="1633135" cy="2070480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22B92-041F-4403-AB84-12824B73A734}"/>
              </a:ext>
            </a:extLst>
          </p:cNvPr>
          <p:cNvSpPr/>
          <p:nvPr/>
        </p:nvSpPr>
        <p:spPr>
          <a:xfrm>
            <a:off x="7060262" y="1457217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Central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01DB4BB8-F034-45EF-9BF0-559C0328EC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8854" y="1451767"/>
            <a:ext cx="287136" cy="2871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3AE34B1-7024-40F8-9470-842EAD66FC2F}"/>
              </a:ext>
            </a:extLst>
          </p:cNvPr>
          <p:cNvSpPr/>
          <p:nvPr/>
        </p:nvSpPr>
        <p:spPr>
          <a:xfrm>
            <a:off x="7060262" y="2121643"/>
            <a:ext cx="1099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Flow Manager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ED87D48-907D-459F-8B39-0BE534D9CC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4504" y="2107010"/>
            <a:ext cx="295836" cy="29583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7846240-41D6-47F0-8522-22B6A7A06275}"/>
              </a:ext>
            </a:extLst>
          </p:cNvPr>
          <p:cNvSpPr/>
          <p:nvPr/>
        </p:nvSpPr>
        <p:spPr>
          <a:xfrm>
            <a:off x="7060262" y="1782006"/>
            <a:ext cx="88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Dashboard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B763E6C-EB12-4E8F-A034-8500E9D30C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4504" y="1768096"/>
            <a:ext cx="295836" cy="29583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6CA1E-541A-4587-88B9-5CA6F9B2FD2D}"/>
              </a:ext>
            </a:extLst>
          </p:cNvPr>
          <p:cNvSpPr/>
          <p:nvPr/>
        </p:nvSpPr>
        <p:spPr>
          <a:xfrm>
            <a:off x="7060262" y="2461982"/>
            <a:ext cx="116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Unified Catalog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9E2DCBCD-5291-464A-9CC6-79D496B4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4504" y="2460996"/>
            <a:ext cx="295836" cy="295836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FEB4971-2159-4C77-9685-C29C0786C20C}"/>
              </a:ext>
            </a:extLst>
          </p:cNvPr>
          <p:cNvSpPr/>
          <p:nvPr/>
        </p:nvSpPr>
        <p:spPr>
          <a:xfrm>
            <a:off x="6593217" y="3250698"/>
            <a:ext cx="1359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Manage &amp; Share…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618BD4-2EA8-4ADB-8123-60CD1F12DD59}"/>
              </a:ext>
            </a:extLst>
          </p:cNvPr>
          <p:cNvSpPr/>
          <p:nvPr/>
        </p:nvSpPr>
        <p:spPr>
          <a:xfrm>
            <a:off x="7060262" y="2817725"/>
            <a:ext cx="862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Syncplicity</a:t>
            </a: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620C51A2-27FE-481A-8F0E-BE851DB2AA54}"/>
              </a:ext>
            </a:extLst>
          </p:cNvPr>
          <p:cNvSpPr/>
          <p:nvPr/>
        </p:nvSpPr>
        <p:spPr>
          <a:xfrm>
            <a:off x="6893737" y="2873184"/>
            <a:ext cx="159889" cy="120339"/>
          </a:xfrm>
          <a:prstGeom prst="rightArrow">
            <a:avLst/>
          </a:prstGeom>
          <a:noFill/>
          <a:ln w="19050">
            <a:solidFill>
              <a:srgbClr val="407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7CA0"/>
                </a:solidFill>
              </a:ln>
              <a:noFill/>
            </a:endParaRP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43F5D2D3-92EC-4554-83A9-33E509368847}"/>
              </a:ext>
            </a:extLst>
          </p:cNvPr>
          <p:cNvSpPr/>
          <p:nvPr/>
        </p:nvSpPr>
        <p:spPr>
          <a:xfrm flipH="1">
            <a:off x="6799552" y="2965305"/>
            <a:ext cx="152400" cy="120339"/>
          </a:xfrm>
          <a:prstGeom prst="rightArrow">
            <a:avLst/>
          </a:prstGeom>
          <a:noFill/>
          <a:ln w="19050">
            <a:solidFill>
              <a:srgbClr val="407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7CA0"/>
                </a:solidFill>
              </a:ln>
              <a:noFill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399CD9-9E73-42C5-9B84-18F9B4372EFA}"/>
              </a:ext>
            </a:extLst>
          </p:cNvPr>
          <p:cNvGrpSpPr/>
          <p:nvPr/>
        </p:nvGrpSpPr>
        <p:grpSpPr>
          <a:xfrm>
            <a:off x="7303467" y="981957"/>
            <a:ext cx="353956" cy="301693"/>
            <a:chOff x="7130596" y="3391065"/>
            <a:chExt cx="394898" cy="339957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4F67084-64F5-413C-8E54-980238C469DA}"/>
                </a:ext>
              </a:extLst>
            </p:cNvPr>
            <p:cNvSpPr/>
            <p:nvPr/>
          </p:nvSpPr>
          <p:spPr>
            <a:xfrm>
              <a:off x="7130596" y="3443704"/>
              <a:ext cx="394898" cy="287318"/>
            </a:xfrm>
            <a:custGeom>
              <a:avLst/>
              <a:gdLst>
                <a:gd name="connsiteX0" fmla="*/ 3188970 w 3429952"/>
                <a:gd name="connsiteY0" fmla="*/ 2495550 h 2495550"/>
                <a:gd name="connsiteX1" fmla="*/ 240983 w 3429952"/>
                <a:gd name="connsiteY1" fmla="*/ 2495550 h 2495550"/>
                <a:gd name="connsiteX2" fmla="*/ 0 w 3429952"/>
                <a:gd name="connsiteY2" fmla="*/ 2255520 h 2495550"/>
                <a:gd name="connsiteX3" fmla="*/ 0 w 3429952"/>
                <a:gd name="connsiteY3" fmla="*/ 240983 h 2495550"/>
                <a:gd name="connsiteX4" fmla="*/ 240983 w 3429952"/>
                <a:gd name="connsiteY4" fmla="*/ 0 h 2495550"/>
                <a:gd name="connsiteX5" fmla="*/ 3188970 w 3429952"/>
                <a:gd name="connsiteY5" fmla="*/ 0 h 2495550"/>
                <a:gd name="connsiteX6" fmla="*/ 3429953 w 3429952"/>
                <a:gd name="connsiteY6" fmla="*/ 240983 h 2495550"/>
                <a:gd name="connsiteX7" fmla="*/ 3429953 w 3429952"/>
                <a:gd name="connsiteY7" fmla="*/ 2255520 h 2495550"/>
                <a:gd name="connsiteX8" fmla="*/ 3188970 w 3429952"/>
                <a:gd name="connsiteY8" fmla="*/ 2495550 h 2495550"/>
                <a:gd name="connsiteX9" fmla="*/ 240983 w 3429952"/>
                <a:gd name="connsiteY9" fmla="*/ 142875 h 2495550"/>
                <a:gd name="connsiteX10" fmla="*/ 142875 w 3429952"/>
                <a:gd name="connsiteY10" fmla="*/ 240983 h 2495550"/>
                <a:gd name="connsiteX11" fmla="*/ 142875 w 3429952"/>
                <a:gd name="connsiteY11" fmla="*/ 2255520 h 2495550"/>
                <a:gd name="connsiteX12" fmla="*/ 240983 w 3429952"/>
                <a:gd name="connsiteY12" fmla="*/ 2353628 h 2495550"/>
                <a:gd name="connsiteX13" fmla="*/ 3188970 w 3429952"/>
                <a:gd name="connsiteY13" fmla="*/ 2353628 h 2495550"/>
                <a:gd name="connsiteX14" fmla="*/ 3287078 w 3429952"/>
                <a:gd name="connsiteY14" fmla="*/ 2255520 h 2495550"/>
                <a:gd name="connsiteX15" fmla="*/ 3287078 w 3429952"/>
                <a:gd name="connsiteY15" fmla="*/ 240983 h 2495550"/>
                <a:gd name="connsiteX16" fmla="*/ 3188970 w 3429952"/>
                <a:gd name="connsiteY16" fmla="*/ 142875 h 2495550"/>
                <a:gd name="connsiteX17" fmla="*/ 240983 w 3429952"/>
                <a:gd name="connsiteY17" fmla="*/ 142875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9952" h="2495550">
                  <a:moveTo>
                    <a:pt x="3188970" y="2495550"/>
                  </a:moveTo>
                  <a:lnTo>
                    <a:pt x="240983" y="2495550"/>
                  </a:lnTo>
                  <a:cubicBezTo>
                    <a:pt x="107633" y="2495550"/>
                    <a:pt x="0" y="2387918"/>
                    <a:pt x="0" y="2255520"/>
                  </a:cubicBezTo>
                  <a:lnTo>
                    <a:pt x="0" y="240983"/>
                  </a:lnTo>
                  <a:cubicBezTo>
                    <a:pt x="0" y="108585"/>
                    <a:pt x="107633" y="0"/>
                    <a:pt x="240983" y="0"/>
                  </a:cubicBezTo>
                  <a:lnTo>
                    <a:pt x="3188970" y="0"/>
                  </a:lnTo>
                  <a:cubicBezTo>
                    <a:pt x="3321368" y="0"/>
                    <a:pt x="3429953" y="107633"/>
                    <a:pt x="3429953" y="240983"/>
                  </a:cubicBezTo>
                  <a:lnTo>
                    <a:pt x="3429953" y="2255520"/>
                  </a:lnTo>
                  <a:cubicBezTo>
                    <a:pt x="3429000" y="2387918"/>
                    <a:pt x="3321368" y="2495550"/>
                    <a:pt x="3188970" y="2495550"/>
                  </a:cubicBezTo>
                  <a:close/>
                  <a:moveTo>
                    <a:pt x="240983" y="142875"/>
                  </a:moveTo>
                  <a:cubicBezTo>
                    <a:pt x="186690" y="142875"/>
                    <a:pt x="142875" y="186690"/>
                    <a:pt x="142875" y="240983"/>
                  </a:cubicBezTo>
                  <a:lnTo>
                    <a:pt x="142875" y="2255520"/>
                  </a:lnTo>
                  <a:cubicBezTo>
                    <a:pt x="142875" y="2309813"/>
                    <a:pt x="186690" y="2353628"/>
                    <a:pt x="240983" y="2353628"/>
                  </a:cubicBezTo>
                  <a:lnTo>
                    <a:pt x="3188970" y="2353628"/>
                  </a:lnTo>
                  <a:cubicBezTo>
                    <a:pt x="3243263" y="2353628"/>
                    <a:pt x="3287078" y="2309813"/>
                    <a:pt x="3287078" y="2255520"/>
                  </a:cubicBezTo>
                  <a:lnTo>
                    <a:pt x="3287078" y="240983"/>
                  </a:lnTo>
                  <a:cubicBezTo>
                    <a:pt x="3287078" y="186690"/>
                    <a:pt x="3243263" y="142875"/>
                    <a:pt x="3188970" y="142875"/>
                  </a:cubicBezTo>
                  <a:lnTo>
                    <a:pt x="240983" y="142875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8F3FFE9-2547-414B-80DE-B9D9EA8084EA}"/>
                </a:ext>
              </a:extLst>
            </p:cNvPr>
            <p:cNvSpPr/>
            <p:nvPr/>
          </p:nvSpPr>
          <p:spPr>
            <a:xfrm>
              <a:off x="7261644" y="3391065"/>
              <a:ext cx="132693" cy="69088"/>
            </a:xfrm>
            <a:custGeom>
              <a:avLst/>
              <a:gdLst>
                <a:gd name="connsiteX0" fmla="*/ 1081088 w 1152525"/>
                <a:gd name="connsiteY0" fmla="*/ 600075 h 600075"/>
                <a:gd name="connsiteX1" fmla="*/ 71438 w 1152525"/>
                <a:gd name="connsiteY1" fmla="*/ 600075 h 600075"/>
                <a:gd name="connsiteX2" fmla="*/ 0 w 1152525"/>
                <a:gd name="connsiteY2" fmla="*/ 528638 h 600075"/>
                <a:gd name="connsiteX3" fmla="*/ 0 w 1152525"/>
                <a:gd name="connsiteY3" fmla="*/ 71438 h 600075"/>
                <a:gd name="connsiteX4" fmla="*/ 71438 w 1152525"/>
                <a:gd name="connsiteY4" fmla="*/ 0 h 600075"/>
                <a:gd name="connsiteX5" fmla="*/ 1081088 w 1152525"/>
                <a:gd name="connsiteY5" fmla="*/ 0 h 600075"/>
                <a:gd name="connsiteX6" fmla="*/ 1152525 w 1152525"/>
                <a:gd name="connsiteY6" fmla="*/ 71438 h 600075"/>
                <a:gd name="connsiteX7" fmla="*/ 1152525 w 1152525"/>
                <a:gd name="connsiteY7" fmla="*/ 528638 h 600075"/>
                <a:gd name="connsiteX8" fmla="*/ 1081088 w 1152525"/>
                <a:gd name="connsiteY8" fmla="*/ 600075 h 600075"/>
                <a:gd name="connsiteX9" fmla="*/ 142875 w 1152525"/>
                <a:gd name="connsiteY9" fmla="*/ 457200 h 600075"/>
                <a:gd name="connsiteX10" fmla="*/ 1009650 w 1152525"/>
                <a:gd name="connsiteY10" fmla="*/ 457200 h 600075"/>
                <a:gd name="connsiteX11" fmla="*/ 1009650 w 1152525"/>
                <a:gd name="connsiteY11" fmla="*/ 142875 h 600075"/>
                <a:gd name="connsiteX12" fmla="*/ 142875 w 1152525"/>
                <a:gd name="connsiteY12" fmla="*/ 142875 h 600075"/>
                <a:gd name="connsiteX13" fmla="*/ 142875 w 1152525"/>
                <a:gd name="connsiteY13" fmla="*/ 4572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525" h="600075">
                  <a:moveTo>
                    <a:pt x="1081088" y="600075"/>
                  </a:moveTo>
                  <a:lnTo>
                    <a:pt x="71438" y="600075"/>
                  </a:lnTo>
                  <a:cubicBezTo>
                    <a:pt x="32385" y="600075"/>
                    <a:pt x="0" y="567690"/>
                    <a:pt x="0" y="528638"/>
                  </a:cubicBezTo>
                  <a:lnTo>
                    <a:pt x="0" y="71438"/>
                  </a:lnTo>
                  <a:cubicBezTo>
                    <a:pt x="0" y="32385"/>
                    <a:pt x="32385" y="0"/>
                    <a:pt x="71438" y="0"/>
                  </a:cubicBezTo>
                  <a:lnTo>
                    <a:pt x="1081088" y="0"/>
                  </a:lnTo>
                  <a:cubicBezTo>
                    <a:pt x="1120140" y="0"/>
                    <a:pt x="1152525" y="32385"/>
                    <a:pt x="1152525" y="71438"/>
                  </a:cubicBezTo>
                  <a:lnTo>
                    <a:pt x="1152525" y="528638"/>
                  </a:lnTo>
                  <a:cubicBezTo>
                    <a:pt x="1152525" y="567690"/>
                    <a:pt x="1120140" y="600075"/>
                    <a:pt x="1081088" y="600075"/>
                  </a:cubicBezTo>
                  <a:close/>
                  <a:moveTo>
                    <a:pt x="142875" y="457200"/>
                  </a:moveTo>
                  <a:lnTo>
                    <a:pt x="1009650" y="457200"/>
                  </a:lnTo>
                  <a:lnTo>
                    <a:pt x="1009650" y="142875"/>
                  </a:lnTo>
                  <a:lnTo>
                    <a:pt x="142875" y="142875"/>
                  </a:lnTo>
                  <a:lnTo>
                    <a:pt x="142875" y="457200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5400EC-3454-4A39-8AAA-8DB7B439C91D}"/>
                </a:ext>
              </a:extLst>
            </p:cNvPr>
            <p:cNvSpPr/>
            <p:nvPr/>
          </p:nvSpPr>
          <p:spPr>
            <a:xfrm>
              <a:off x="7297284" y="3518165"/>
              <a:ext cx="61521" cy="78958"/>
            </a:xfrm>
            <a:custGeom>
              <a:avLst/>
              <a:gdLst>
                <a:gd name="connsiteX0" fmla="*/ 336232 w 534352"/>
                <a:gd name="connsiteY0" fmla="*/ 685800 h 685800"/>
                <a:gd name="connsiteX1" fmla="*/ 198120 w 534352"/>
                <a:gd name="connsiteY1" fmla="*/ 685800 h 685800"/>
                <a:gd name="connsiteX2" fmla="*/ 0 w 534352"/>
                <a:gd name="connsiteY2" fmla="*/ 487680 h 685800"/>
                <a:gd name="connsiteX3" fmla="*/ 0 w 534352"/>
                <a:gd name="connsiteY3" fmla="*/ 198120 h 685800"/>
                <a:gd name="connsiteX4" fmla="*/ 198120 w 534352"/>
                <a:gd name="connsiteY4" fmla="*/ 0 h 685800"/>
                <a:gd name="connsiteX5" fmla="*/ 336232 w 534352"/>
                <a:gd name="connsiteY5" fmla="*/ 0 h 685800"/>
                <a:gd name="connsiteX6" fmla="*/ 534353 w 534352"/>
                <a:gd name="connsiteY6" fmla="*/ 198120 h 685800"/>
                <a:gd name="connsiteX7" fmla="*/ 534353 w 534352"/>
                <a:gd name="connsiteY7" fmla="*/ 487680 h 685800"/>
                <a:gd name="connsiteX8" fmla="*/ 336232 w 534352"/>
                <a:gd name="connsiteY8" fmla="*/ 685800 h 685800"/>
                <a:gd name="connsiteX9" fmla="*/ 198120 w 534352"/>
                <a:gd name="connsiteY9" fmla="*/ 143828 h 685800"/>
                <a:gd name="connsiteX10" fmla="*/ 142875 w 534352"/>
                <a:gd name="connsiteY10" fmla="*/ 199073 h 685800"/>
                <a:gd name="connsiteX11" fmla="*/ 142875 w 534352"/>
                <a:gd name="connsiteY11" fmla="*/ 488633 h 685800"/>
                <a:gd name="connsiteX12" fmla="*/ 198120 w 534352"/>
                <a:gd name="connsiteY12" fmla="*/ 543878 h 685800"/>
                <a:gd name="connsiteX13" fmla="*/ 336232 w 534352"/>
                <a:gd name="connsiteY13" fmla="*/ 543878 h 685800"/>
                <a:gd name="connsiteX14" fmla="*/ 391478 w 534352"/>
                <a:gd name="connsiteY14" fmla="*/ 488633 h 685800"/>
                <a:gd name="connsiteX15" fmla="*/ 391478 w 534352"/>
                <a:gd name="connsiteY15" fmla="*/ 199073 h 685800"/>
                <a:gd name="connsiteX16" fmla="*/ 336232 w 534352"/>
                <a:gd name="connsiteY16" fmla="*/ 143828 h 685800"/>
                <a:gd name="connsiteX17" fmla="*/ 198120 w 534352"/>
                <a:gd name="connsiteY17" fmla="*/ 14382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52" h="685800">
                  <a:moveTo>
                    <a:pt x="336232" y="685800"/>
                  </a:moveTo>
                  <a:lnTo>
                    <a:pt x="198120" y="685800"/>
                  </a:lnTo>
                  <a:cubicBezTo>
                    <a:pt x="89535" y="685800"/>
                    <a:pt x="0" y="597218"/>
                    <a:pt x="0" y="487680"/>
                  </a:cubicBezTo>
                  <a:lnTo>
                    <a:pt x="0" y="198120"/>
                  </a:lnTo>
                  <a:cubicBezTo>
                    <a:pt x="0" y="89535"/>
                    <a:pt x="88583" y="0"/>
                    <a:pt x="198120" y="0"/>
                  </a:cubicBezTo>
                  <a:lnTo>
                    <a:pt x="336232" y="0"/>
                  </a:lnTo>
                  <a:cubicBezTo>
                    <a:pt x="444818" y="0"/>
                    <a:pt x="534353" y="88583"/>
                    <a:pt x="534353" y="198120"/>
                  </a:cubicBezTo>
                  <a:lnTo>
                    <a:pt x="534353" y="487680"/>
                  </a:lnTo>
                  <a:cubicBezTo>
                    <a:pt x="533400" y="597218"/>
                    <a:pt x="444818" y="685800"/>
                    <a:pt x="336232" y="685800"/>
                  </a:cubicBezTo>
                  <a:close/>
                  <a:moveTo>
                    <a:pt x="198120" y="143828"/>
                  </a:moveTo>
                  <a:cubicBezTo>
                    <a:pt x="167640" y="143828"/>
                    <a:pt x="142875" y="168593"/>
                    <a:pt x="142875" y="199073"/>
                  </a:cubicBezTo>
                  <a:lnTo>
                    <a:pt x="142875" y="488633"/>
                  </a:lnTo>
                  <a:cubicBezTo>
                    <a:pt x="142875" y="519113"/>
                    <a:pt x="167640" y="543878"/>
                    <a:pt x="198120" y="543878"/>
                  </a:cubicBezTo>
                  <a:lnTo>
                    <a:pt x="336232" y="543878"/>
                  </a:lnTo>
                  <a:cubicBezTo>
                    <a:pt x="366713" y="543878"/>
                    <a:pt x="391478" y="519113"/>
                    <a:pt x="391478" y="488633"/>
                  </a:cubicBezTo>
                  <a:lnTo>
                    <a:pt x="391478" y="199073"/>
                  </a:lnTo>
                  <a:cubicBezTo>
                    <a:pt x="391478" y="168593"/>
                    <a:pt x="366713" y="143828"/>
                    <a:pt x="336232" y="143828"/>
                  </a:cubicBezTo>
                  <a:lnTo>
                    <a:pt x="198120" y="143828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7D4F56-A08B-4B0B-BC86-24FB922D55D5}"/>
                </a:ext>
              </a:extLst>
            </p:cNvPr>
            <p:cNvSpPr/>
            <p:nvPr/>
          </p:nvSpPr>
          <p:spPr>
            <a:xfrm>
              <a:off x="7342246" y="3549529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1F1A516-C321-42CF-9414-4C40BD1E3592}"/>
                </a:ext>
              </a:extLst>
            </p:cNvPr>
            <p:cNvSpPr/>
            <p:nvPr/>
          </p:nvSpPr>
          <p:spPr>
            <a:xfrm>
              <a:off x="7130596" y="3549529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FE302A-9E76-4948-B5DB-DDB5D5084E03}"/>
              </a:ext>
            </a:extLst>
          </p:cNvPr>
          <p:cNvSpPr/>
          <p:nvPr/>
        </p:nvSpPr>
        <p:spPr>
          <a:xfrm>
            <a:off x="8651598" y="1135725"/>
            <a:ext cx="1432572" cy="1694711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9C852-CF75-478A-939F-221A84A098FB}"/>
              </a:ext>
            </a:extLst>
          </p:cNvPr>
          <p:cNvSpPr/>
          <p:nvPr/>
        </p:nvSpPr>
        <p:spPr>
          <a:xfrm>
            <a:off x="8693584" y="1457217"/>
            <a:ext cx="1169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Report an issue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291B0E-CB6E-476A-9AB4-55BDA233B651}"/>
              </a:ext>
            </a:extLst>
          </p:cNvPr>
          <p:cNvSpPr/>
          <p:nvPr/>
        </p:nvSpPr>
        <p:spPr>
          <a:xfrm>
            <a:off x="8709566" y="1782006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Start a free trial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98966E-DF5F-4E03-B76B-19E1D9BA9624}"/>
              </a:ext>
            </a:extLst>
          </p:cNvPr>
          <p:cNvSpPr/>
          <p:nvPr/>
        </p:nvSpPr>
        <p:spPr>
          <a:xfrm>
            <a:off x="8705078" y="2121643"/>
            <a:ext cx="136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Enroll to a training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A5B2B-AF29-4309-B480-C10CA63D0E56}"/>
              </a:ext>
            </a:extLst>
          </p:cNvPr>
          <p:cNvSpPr/>
          <p:nvPr/>
        </p:nvSpPr>
        <p:spPr>
          <a:xfrm>
            <a:off x="8705078" y="2461982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Find an add-on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E5A55-DA66-4DB4-A53A-4A9C4EDF44F6}"/>
              </a:ext>
            </a:extLst>
          </p:cNvPr>
          <p:cNvSpPr/>
          <p:nvPr/>
        </p:nvSpPr>
        <p:spPr>
          <a:xfrm>
            <a:off x="8597992" y="2824543"/>
            <a:ext cx="1170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actions… 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0B77DAE0-6942-441D-A386-68D55DDF13E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193720" y="985694"/>
            <a:ext cx="362190" cy="3621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375E13E-4A7D-40C7-A0D0-8B70C4A66A49}"/>
              </a:ext>
            </a:extLst>
          </p:cNvPr>
          <p:cNvSpPr/>
          <p:nvPr/>
        </p:nvSpPr>
        <p:spPr>
          <a:xfrm>
            <a:off x="10419552" y="1135726"/>
            <a:ext cx="1432572" cy="2323754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44B1E-334C-4803-8DA9-3C4D33CD14DF}"/>
              </a:ext>
            </a:extLst>
          </p:cNvPr>
          <p:cNvSpPr/>
          <p:nvPr/>
        </p:nvSpPr>
        <p:spPr>
          <a:xfrm>
            <a:off x="10466587" y="1457217"/>
            <a:ext cx="1432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AMPLIFY Overview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2FFA3-865B-4CFF-8BC8-59BC71F717B4}"/>
              </a:ext>
            </a:extLst>
          </p:cNvPr>
          <p:cNvSpPr/>
          <p:nvPr/>
        </p:nvSpPr>
        <p:spPr>
          <a:xfrm>
            <a:off x="10495321" y="1782006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Videos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A898E-AFA9-458A-B116-7F96F9E3DEAB}"/>
              </a:ext>
            </a:extLst>
          </p:cNvPr>
          <p:cNvSpPr/>
          <p:nvPr/>
        </p:nvSpPr>
        <p:spPr>
          <a:xfrm>
            <a:off x="10492798" y="2121643"/>
            <a:ext cx="789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Webinars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1E996-64BD-4990-8698-23C741D28CA5}"/>
              </a:ext>
            </a:extLst>
          </p:cNvPr>
          <p:cNvSpPr/>
          <p:nvPr/>
        </p:nvSpPr>
        <p:spPr>
          <a:xfrm>
            <a:off x="10492798" y="2461982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Blogs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521F2-8B64-490C-AA32-0929F24029E2}"/>
              </a:ext>
            </a:extLst>
          </p:cNvPr>
          <p:cNvSpPr/>
          <p:nvPr/>
        </p:nvSpPr>
        <p:spPr>
          <a:xfrm>
            <a:off x="10500428" y="2811436"/>
            <a:ext cx="1040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Asset Library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6EF60-24DE-416C-9238-FD8408B7182C}"/>
              </a:ext>
            </a:extLst>
          </p:cNvPr>
          <p:cNvSpPr/>
          <p:nvPr/>
        </p:nvSpPr>
        <p:spPr>
          <a:xfrm>
            <a:off x="10492798" y="3158564"/>
            <a:ext cx="854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07CA0"/>
                </a:solidFill>
              </a:rPr>
              <a:t>Roadmaps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B5B88-D40B-4A86-9354-5FF55287DF9A}"/>
              </a:ext>
            </a:extLst>
          </p:cNvPr>
          <p:cNvSpPr/>
          <p:nvPr/>
        </p:nvSpPr>
        <p:spPr>
          <a:xfrm>
            <a:off x="10352182" y="3471788"/>
            <a:ext cx="1336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07CA0"/>
                </a:solidFill>
              </a:rPr>
              <a:t>More Resources… 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9DA61315-D4EF-4E44-AA4C-8491C3717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0407" y="951069"/>
            <a:ext cx="332387" cy="379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F982F-A0E8-4CC2-866A-C641AF68A09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2969" y="98935"/>
            <a:ext cx="4876190" cy="5238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79D9F4-2D17-4B41-9358-E65EC722661B}"/>
              </a:ext>
            </a:extLst>
          </p:cNvPr>
          <p:cNvSpPr/>
          <p:nvPr/>
        </p:nvSpPr>
        <p:spPr>
          <a:xfrm>
            <a:off x="267810" y="2449115"/>
            <a:ext cx="1423666" cy="301030"/>
          </a:xfrm>
          <a:prstGeom prst="rect">
            <a:avLst/>
          </a:pr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b="1">
              <a:solidFill>
                <a:srgbClr val="407C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26899-1C12-40FD-9E5B-B1FBF518F932}"/>
              </a:ext>
            </a:extLst>
          </p:cNvPr>
          <p:cNvSpPr/>
          <p:nvPr/>
        </p:nvSpPr>
        <p:spPr>
          <a:xfrm>
            <a:off x="607086" y="2461982"/>
            <a:ext cx="1150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Support Portal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D634F2-3DA7-4F22-A6BC-1E67FECCDE30}"/>
              </a:ext>
            </a:extLst>
          </p:cNvPr>
          <p:cNvGrpSpPr/>
          <p:nvPr/>
        </p:nvGrpSpPr>
        <p:grpSpPr>
          <a:xfrm>
            <a:off x="313114" y="2489269"/>
            <a:ext cx="185998" cy="210259"/>
            <a:chOff x="134113" y="2235269"/>
            <a:chExt cx="185998" cy="210259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4D80F69-2469-4920-ADA5-23415D1BC719}"/>
                </a:ext>
              </a:extLst>
            </p:cNvPr>
            <p:cNvSpPr/>
            <p:nvPr/>
          </p:nvSpPr>
          <p:spPr>
            <a:xfrm>
              <a:off x="223069" y="2429354"/>
              <a:ext cx="45472" cy="16174"/>
            </a:xfrm>
            <a:custGeom>
              <a:avLst/>
              <a:gdLst>
                <a:gd name="connsiteX0" fmla="*/ 0 w 53559"/>
                <a:gd name="connsiteY0" fmla="*/ 0 h 19050"/>
                <a:gd name="connsiteX1" fmla="*/ 0 w 53559"/>
                <a:gd name="connsiteY1" fmla="*/ 19050 h 19050"/>
                <a:gd name="connsiteX2" fmla="*/ 53559 w 53559"/>
                <a:gd name="connsiteY2" fmla="*/ 0 h 19050"/>
                <a:gd name="connsiteX3" fmla="*/ 0 w 53559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59" h="19050">
                  <a:moveTo>
                    <a:pt x="0" y="0"/>
                  </a:moveTo>
                  <a:lnTo>
                    <a:pt x="0" y="19050"/>
                  </a:lnTo>
                  <a:cubicBezTo>
                    <a:pt x="22308" y="19050"/>
                    <a:pt x="40024" y="10925"/>
                    <a:pt x="5355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E018FA4-63FA-4E4F-911E-CA6E31C504F0}"/>
                </a:ext>
              </a:extLst>
            </p:cNvPr>
            <p:cNvSpPr/>
            <p:nvPr/>
          </p:nvSpPr>
          <p:spPr>
            <a:xfrm>
              <a:off x="142200" y="2348485"/>
              <a:ext cx="80869" cy="88956"/>
            </a:xfrm>
            <a:custGeom>
              <a:avLst/>
              <a:gdLst>
                <a:gd name="connsiteX0" fmla="*/ 0 w 95250"/>
                <a:gd name="connsiteY0" fmla="*/ 0 h 104775"/>
                <a:gd name="connsiteX1" fmla="*/ 0 w 95250"/>
                <a:gd name="connsiteY1" fmla="*/ 19050 h 104775"/>
                <a:gd name="connsiteX2" fmla="*/ 19050 w 95250"/>
                <a:gd name="connsiteY2" fmla="*/ 47625 h 104775"/>
                <a:gd name="connsiteX3" fmla="*/ 95250 w 952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4775">
                  <a:moveTo>
                    <a:pt x="0" y="0"/>
                  </a:moveTo>
                  <a:lnTo>
                    <a:pt x="0" y="19050"/>
                  </a:lnTo>
                  <a:cubicBezTo>
                    <a:pt x="0" y="42863"/>
                    <a:pt x="19050" y="47625"/>
                    <a:pt x="19050" y="47625"/>
                  </a:cubicBezTo>
                  <a:cubicBezTo>
                    <a:pt x="19050" y="47625"/>
                    <a:pt x="38100" y="104775"/>
                    <a:pt x="95250" y="10477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CB01B88-3343-4372-A6A8-D477F990ED4C}"/>
                </a:ext>
              </a:extLst>
            </p:cNvPr>
            <p:cNvSpPr/>
            <p:nvPr/>
          </p:nvSpPr>
          <p:spPr>
            <a:xfrm>
              <a:off x="134113" y="2235269"/>
              <a:ext cx="177911" cy="121303"/>
            </a:xfrm>
            <a:custGeom>
              <a:avLst/>
              <a:gdLst>
                <a:gd name="connsiteX0" fmla="*/ 209550 w 209550"/>
                <a:gd name="connsiteY0" fmla="*/ 142875 h 142875"/>
                <a:gd name="connsiteX1" fmla="*/ 180975 w 209550"/>
                <a:gd name="connsiteY1" fmla="*/ 142875 h 142875"/>
                <a:gd name="connsiteX2" fmla="*/ 152400 w 209550"/>
                <a:gd name="connsiteY2" fmla="*/ 57150 h 142875"/>
                <a:gd name="connsiteX3" fmla="*/ 28575 w 209550"/>
                <a:gd name="connsiteY3" fmla="*/ 142875 h 142875"/>
                <a:gd name="connsiteX4" fmla="*/ 0 w 209550"/>
                <a:gd name="connsiteY4" fmla="*/ 142875 h 142875"/>
                <a:gd name="connsiteX5" fmla="*/ 0 w 209550"/>
                <a:gd name="connsiteY5" fmla="*/ 104775 h 142875"/>
                <a:gd name="connsiteX6" fmla="*/ 104775 w 209550"/>
                <a:gd name="connsiteY6" fmla="*/ 0 h 142875"/>
                <a:gd name="connsiteX7" fmla="*/ 152400 w 209550"/>
                <a:gd name="connsiteY7" fmla="*/ 19050 h 142875"/>
                <a:gd name="connsiteX8" fmla="*/ 209550 w 209550"/>
                <a:gd name="connsiteY8" fmla="*/ 104775 h 142875"/>
                <a:gd name="connsiteX9" fmla="*/ 209550 w 209550"/>
                <a:gd name="connsiteY9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142875">
                  <a:moveTo>
                    <a:pt x="209550" y="142875"/>
                  </a:moveTo>
                  <a:lnTo>
                    <a:pt x="180975" y="142875"/>
                  </a:lnTo>
                  <a:cubicBezTo>
                    <a:pt x="180975" y="83439"/>
                    <a:pt x="152400" y="57150"/>
                    <a:pt x="152400" y="57150"/>
                  </a:cubicBezTo>
                  <a:cubicBezTo>
                    <a:pt x="123825" y="123825"/>
                    <a:pt x="28575" y="76200"/>
                    <a:pt x="28575" y="142875"/>
                  </a:cubicBezTo>
                  <a:lnTo>
                    <a:pt x="0" y="142875"/>
                  </a:lnTo>
                  <a:cubicBezTo>
                    <a:pt x="0" y="142875"/>
                    <a:pt x="0" y="141751"/>
                    <a:pt x="0" y="104775"/>
                  </a:cubicBezTo>
                  <a:cubicBezTo>
                    <a:pt x="0" y="38100"/>
                    <a:pt x="57150" y="0"/>
                    <a:pt x="104775" y="0"/>
                  </a:cubicBezTo>
                  <a:cubicBezTo>
                    <a:pt x="142875" y="0"/>
                    <a:pt x="152400" y="19050"/>
                    <a:pt x="152400" y="19050"/>
                  </a:cubicBezTo>
                  <a:cubicBezTo>
                    <a:pt x="190500" y="19050"/>
                    <a:pt x="209550" y="66675"/>
                    <a:pt x="209550" y="104775"/>
                  </a:cubicBezTo>
                  <a:lnTo>
                    <a:pt x="209550" y="142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19803A-DD21-4639-A84F-A712510A8995}"/>
                </a:ext>
              </a:extLst>
            </p:cNvPr>
            <p:cNvSpPr/>
            <p:nvPr/>
          </p:nvSpPr>
          <p:spPr>
            <a:xfrm>
              <a:off x="206895" y="2388919"/>
              <a:ext cx="32347" cy="24261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cubicBezTo>
                    <a:pt x="22136" y="0"/>
                    <a:pt x="15964" y="0"/>
                    <a:pt x="14288" y="0"/>
                  </a:cubicBezTo>
                  <a:cubicBezTo>
                    <a:pt x="6401" y="0"/>
                    <a:pt x="0" y="6401"/>
                    <a:pt x="0" y="14288"/>
                  </a:cubicBezTo>
                  <a:cubicBezTo>
                    <a:pt x="0" y="22174"/>
                    <a:pt x="6401" y="28575"/>
                    <a:pt x="14288" y="28575"/>
                  </a:cubicBezTo>
                  <a:cubicBezTo>
                    <a:pt x="15964" y="28575"/>
                    <a:pt x="22136" y="28575"/>
                    <a:pt x="23813" y="28575"/>
                  </a:cubicBezTo>
                  <a:cubicBezTo>
                    <a:pt x="31699" y="28575"/>
                    <a:pt x="38100" y="22174"/>
                    <a:pt x="38100" y="14288"/>
                  </a:cubicBezTo>
                  <a:cubicBezTo>
                    <a:pt x="38100" y="6401"/>
                    <a:pt x="31699" y="0"/>
                    <a:pt x="2381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8257DA-9DD1-45B9-B568-0A96AFCF9F48}"/>
                </a:ext>
              </a:extLst>
            </p:cNvPr>
            <p:cNvSpPr/>
            <p:nvPr/>
          </p:nvSpPr>
          <p:spPr>
            <a:xfrm>
              <a:off x="231156" y="2348485"/>
              <a:ext cx="72782" cy="56608"/>
            </a:xfrm>
            <a:custGeom>
              <a:avLst/>
              <a:gdLst>
                <a:gd name="connsiteX0" fmla="*/ 0 w 85725"/>
                <a:gd name="connsiteY0" fmla="*/ 66675 h 66675"/>
                <a:gd name="connsiteX1" fmla="*/ 47625 w 85725"/>
                <a:gd name="connsiteY1" fmla="*/ 66675 h 66675"/>
                <a:gd name="connsiteX2" fmla="*/ 85725 w 85725"/>
                <a:gd name="connsiteY2" fmla="*/ 28575 h 66675"/>
                <a:gd name="connsiteX3" fmla="*/ 85725 w 857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6675">
                  <a:moveTo>
                    <a:pt x="0" y="66675"/>
                  </a:moveTo>
                  <a:lnTo>
                    <a:pt x="47625" y="66675"/>
                  </a:lnTo>
                  <a:cubicBezTo>
                    <a:pt x="68666" y="66675"/>
                    <a:pt x="85725" y="49616"/>
                    <a:pt x="85725" y="28575"/>
                  </a:cubicBezTo>
                  <a:lnTo>
                    <a:pt x="85725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4762C3B-FD3D-4AD1-8249-8BE8711C67EB}"/>
                </a:ext>
              </a:extLst>
            </p:cNvPr>
            <p:cNvSpPr/>
            <p:nvPr/>
          </p:nvSpPr>
          <p:spPr>
            <a:xfrm>
              <a:off x="287764" y="2340398"/>
              <a:ext cx="32347" cy="40434"/>
            </a:xfrm>
            <a:custGeom>
              <a:avLst/>
              <a:gdLst>
                <a:gd name="connsiteX0" fmla="*/ 19050 w 38100"/>
                <a:gd name="connsiteY0" fmla="*/ 47625 h 47625"/>
                <a:gd name="connsiteX1" fmla="*/ 0 w 38100"/>
                <a:gd name="connsiteY1" fmla="*/ 47625 h 47625"/>
                <a:gd name="connsiteX2" fmla="*/ 0 w 38100"/>
                <a:gd name="connsiteY2" fmla="*/ 0 h 47625"/>
                <a:gd name="connsiteX3" fmla="*/ 19050 w 38100"/>
                <a:gd name="connsiteY3" fmla="*/ 0 h 47625"/>
                <a:gd name="connsiteX4" fmla="*/ 38100 w 38100"/>
                <a:gd name="connsiteY4" fmla="*/ 19050 h 47625"/>
                <a:gd name="connsiteX5" fmla="*/ 38100 w 38100"/>
                <a:gd name="connsiteY5" fmla="*/ 28575 h 47625"/>
                <a:gd name="connsiteX6" fmla="*/ 19050 w 381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9050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9050" y="0"/>
                  </a:lnTo>
                  <a:cubicBezTo>
                    <a:pt x="29575" y="0"/>
                    <a:pt x="38100" y="8525"/>
                    <a:pt x="38100" y="19050"/>
                  </a:cubicBezTo>
                  <a:lnTo>
                    <a:pt x="38100" y="28575"/>
                  </a:lnTo>
                  <a:cubicBezTo>
                    <a:pt x="38100" y="39100"/>
                    <a:pt x="29575" y="47625"/>
                    <a:pt x="190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9903785A-44C7-4411-9DFA-4980AF581050}"/>
              </a:ext>
            </a:extLst>
          </p:cNvPr>
          <p:cNvSpPr/>
          <p:nvPr/>
        </p:nvSpPr>
        <p:spPr>
          <a:xfrm rot="5400000">
            <a:off x="5787751" y="2628090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1C59620-0DEF-4AF4-883D-E49612485266}"/>
              </a:ext>
            </a:extLst>
          </p:cNvPr>
          <p:cNvSpPr/>
          <p:nvPr/>
        </p:nvSpPr>
        <p:spPr>
          <a:xfrm rot="5400000">
            <a:off x="7850905" y="331850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329923D7-20BD-4EC6-BE09-8833FB158DBE}"/>
              </a:ext>
            </a:extLst>
          </p:cNvPr>
          <p:cNvSpPr/>
          <p:nvPr/>
        </p:nvSpPr>
        <p:spPr>
          <a:xfrm rot="5400000">
            <a:off x="9652945" y="2899403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A1126E34-EAAD-4528-8D3F-FF925D934D45}"/>
              </a:ext>
            </a:extLst>
          </p:cNvPr>
          <p:cNvSpPr/>
          <p:nvPr/>
        </p:nvSpPr>
        <p:spPr>
          <a:xfrm rot="5400000">
            <a:off x="11594796" y="352922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70A4284A-BBC8-4939-96F3-8807050BF477}"/>
              </a:ext>
            </a:extLst>
          </p:cNvPr>
          <p:cNvSpPr/>
          <p:nvPr/>
        </p:nvSpPr>
        <p:spPr>
          <a:xfrm rot="5400000">
            <a:off x="3495829" y="294785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CB05C98C-0D1D-48D0-AFC9-5F36DE8C00DE}"/>
              </a:ext>
            </a:extLst>
          </p:cNvPr>
          <p:cNvSpPr/>
          <p:nvPr/>
        </p:nvSpPr>
        <p:spPr>
          <a:xfrm rot="5400000">
            <a:off x="1311429" y="303844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3125891-5960-45E0-AB6E-F70C955D23A5}"/>
              </a:ext>
            </a:extLst>
          </p:cNvPr>
          <p:cNvSpPr/>
          <p:nvPr/>
        </p:nvSpPr>
        <p:spPr>
          <a:xfrm rot="2110082">
            <a:off x="5504840" y="2310852"/>
            <a:ext cx="3252126" cy="1628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these products and not API Manager, Gateway…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7F1C8-7F3A-42AC-AC18-B117F17D4DB8}"/>
              </a:ext>
            </a:extLst>
          </p:cNvPr>
          <p:cNvSpPr/>
          <p:nvPr/>
        </p:nvSpPr>
        <p:spPr>
          <a:xfrm>
            <a:off x="6894974" y="4125206"/>
            <a:ext cx="2842483" cy="77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because App Builder comes from Appcelerator?</a:t>
            </a:r>
          </a:p>
        </p:txBody>
      </p:sp>
    </p:spTree>
    <p:extLst>
      <p:ext uri="{BB962C8B-B14F-4D97-AF65-F5344CB8AC3E}">
        <p14:creationId xmlns:p14="http://schemas.microsoft.com/office/powerpoint/2010/main" val="314468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E7184D-53B6-46A3-A685-C4F216E90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8"/>
          <a:stretch/>
        </p:blipFill>
        <p:spPr>
          <a:xfrm>
            <a:off x="0" y="3885663"/>
            <a:ext cx="12192000" cy="2606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B4CAF1D-9CF6-46EB-B849-F4DC747C45E1}"/>
              </a:ext>
            </a:extLst>
          </p:cNvPr>
          <p:cNvSpPr/>
          <p:nvPr/>
        </p:nvSpPr>
        <p:spPr>
          <a:xfrm>
            <a:off x="0" y="-555"/>
            <a:ext cx="12120158" cy="3886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1397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95264-DE70-4AD2-A018-A66752880BBD}"/>
              </a:ext>
            </a:extLst>
          </p:cNvPr>
          <p:cNvSpPr/>
          <p:nvPr/>
        </p:nvSpPr>
        <p:spPr>
          <a:xfrm>
            <a:off x="0" y="-555"/>
            <a:ext cx="12120158" cy="636381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C121F6-C675-4A70-8EAB-41B771F5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9" y="-22336"/>
            <a:ext cx="1250069" cy="559624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C359A06-6FCD-4417-984B-6B4DB37C1A7D}"/>
              </a:ext>
            </a:extLst>
          </p:cNvPr>
          <p:cNvSpPr/>
          <p:nvPr/>
        </p:nvSpPr>
        <p:spPr>
          <a:xfrm>
            <a:off x="1806811" y="111980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7CA0"/>
                </a:solidFill>
              </a:rPr>
              <a:t>Support Portal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93DF91-17C9-48AB-92A8-A483F5E70105}"/>
              </a:ext>
            </a:extLst>
          </p:cNvPr>
          <p:cNvGrpSpPr/>
          <p:nvPr/>
        </p:nvGrpSpPr>
        <p:grpSpPr>
          <a:xfrm>
            <a:off x="3421206" y="248111"/>
            <a:ext cx="167134" cy="97069"/>
            <a:chOff x="3897268" y="340328"/>
            <a:chExt cx="167134" cy="9706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8B651F5-123A-4801-AB6B-C0790675EC5F}"/>
                </a:ext>
              </a:extLst>
            </p:cNvPr>
            <p:cNvCxnSpPr>
              <a:cxnSpLocks/>
            </p:cNvCxnSpPr>
            <p:nvPr/>
          </p:nvCxnSpPr>
          <p:spPr>
            <a:xfrm>
              <a:off x="3897268" y="342193"/>
              <a:ext cx="91910" cy="95204"/>
            </a:xfrm>
            <a:prstGeom prst="line">
              <a:avLst/>
            </a:prstGeom>
            <a:ln w="38100">
              <a:solidFill>
                <a:srgbClr val="407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54D266-828E-4877-8655-FC1F1CEC3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492" y="340328"/>
              <a:ext cx="91910" cy="95204"/>
            </a:xfrm>
            <a:prstGeom prst="line">
              <a:avLst/>
            </a:prstGeom>
            <a:ln w="38100">
              <a:solidFill>
                <a:srgbClr val="407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3C89267C-F8E4-47EB-8B52-C328345FCED9}"/>
              </a:ext>
            </a:extLst>
          </p:cNvPr>
          <p:cNvSpPr/>
          <p:nvPr/>
        </p:nvSpPr>
        <p:spPr>
          <a:xfrm>
            <a:off x="192271" y="1148248"/>
            <a:ext cx="1570660" cy="1514942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B6BF8-8DF1-47B1-9366-F849DED159D5}"/>
              </a:ext>
            </a:extLst>
          </p:cNvPr>
          <p:cNvSpPr/>
          <p:nvPr/>
        </p:nvSpPr>
        <p:spPr>
          <a:xfrm>
            <a:off x="625314" y="1419117"/>
            <a:ext cx="9557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Marketplace 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B0A0B02-5A90-47C6-BFC5-B8DD0D19F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813" y="1450555"/>
            <a:ext cx="228601" cy="2286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AE890E-23A8-45B4-8ADB-F47211AC0351}"/>
              </a:ext>
            </a:extLst>
          </p:cNvPr>
          <p:cNvSpPr/>
          <p:nvPr/>
        </p:nvSpPr>
        <p:spPr>
          <a:xfrm>
            <a:off x="592889" y="2012761"/>
            <a:ext cx="8691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Community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794D87A-04E5-46DD-A4A7-CD69D8E5E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331" y="2059687"/>
            <a:ext cx="225564" cy="2005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C37D2-5316-4628-84BB-06CEADE6A851}"/>
              </a:ext>
            </a:extLst>
          </p:cNvPr>
          <p:cNvSpPr/>
          <p:nvPr/>
        </p:nvSpPr>
        <p:spPr>
          <a:xfrm>
            <a:off x="601070" y="1715939"/>
            <a:ext cx="7024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Tech doc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DF276E0-6961-45D1-A024-5E8AB5B4A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022" y="1779995"/>
            <a:ext cx="174183" cy="17418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F5591D8-E067-426E-9308-0E98265C0FE1}"/>
              </a:ext>
            </a:extLst>
          </p:cNvPr>
          <p:cNvSpPr/>
          <p:nvPr/>
        </p:nvSpPr>
        <p:spPr>
          <a:xfrm>
            <a:off x="109182" y="2667507"/>
            <a:ext cx="15822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07CA0"/>
                </a:solidFill>
              </a:rPr>
              <a:t>Get started with </a:t>
            </a:r>
            <a:br>
              <a:rPr lang="en-US" sz="1100" dirty="0">
                <a:solidFill>
                  <a:srgbClr val="407CA0"/>
                </a:solidFill>
              </a:rPr>
            </a:br>
            <a:r>
              <a:rPr lang="en-US" sz="1100" dirty="0">
                <a:solidFill>
                  <a:srgbClr val="407CA0"/>
                </a:solidFill>
              </a:rPr>
              <a:t>Axway portals… 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8E6D13B9-FBAA-4263-B124-08FDEB97E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5569" y="961796"/>
            <a:ext cx="332387" cy="37987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3D433E0-5362-4565-945D-389D26A9AEDE}"/>
              </a:ext>
            </a:extLst>
          </p:cNvPr>
          <p:cNvSpPr/>
          <p:nvPr/>
        </p:nvSpPr>
        <p:spPr>
          <a:xfrm>
            <a:off x="2109945" y="1156740"/>
            <a:ext cx="1999135" cy="1514942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E9CC-EA02-4073-A8D7-F46A3FF3A6C5}"/>
              </a:ext>
            </a:extLst>
          </p:cNvPr>
          <p:cNvSpPr/>
          <p:nvPr/>
        </p:nvSpPr>
        <p:spPr>
          <a:xfrm>
            <a:off x="2444179" y="1705399"/>
            <a:ext cx="1327608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Developer Channel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10EF9E-32D2-4A21-A9C7-34E944A68215}"/>
              </a:ext>
            </a:extLst>
          </p:cNvPr>
          <p:cNvSpPr/>
          <p:nvPr/>
        </p:nvSpPr>
        <p:spPr>
          <a:xfrm>
            <a:off x="2204031" y="1789583"/>
            <a:ext cx="223851" cy="172671"/>
          </a:xfrm>
          <a:custGeom>
            <a:avLst/>
            <a:gdLst>
              <a:gd name="connsiteX0" fmla="*/ 832162 w 1659823"/>
              <a:gd name="connsiteY0" fmla="*/ 1163630 h 1163925"/>
              <a:gd name="connsiteX1" fmla="*/ 299441 w 1659823"/>
              <a:gd name="connsiteY1" fmla="*/ 1152628 h 1163925"/>
              <a:gd name="connsiteX2" fmla="*/ 131757 w 1659823"/>
              <a:gd name="connsiteY2" fmla="*/ 1115958 h 1163925"/>
              <a:gd name="connsiteX3" fmla="*/ 52749 w 1659823"/>
              <a:gd name="connsiteY3" fmla="*/ 1033283 h 1163925"/>
              <a:gd name="connsiteX4" fmla="*/ 9745 w 1659823"/>
              <a:gd name="connsiteY4" fmla="*/ 839263 h 1163925"/>
              <a:gd name="connsiteX5" fmla="*/ 3744 w 1659823"/>
              <a:gd name="connsiteY5" fmla="*/ 426555 h 1163925"/>
              <a:gd name="connsiteX6" fmla="*/ 26413 w 1659823"/>
              <a:gd name="connsiteY6" fmla="*/ 208199 h 1163925"/>
              <a:gd name="connsiteX7" fmla="*/ 55750 w 1659823"/>
              <a:gd name="connsiteY7" fmla="*/ 126858 h 1163925"/>
              <a:gd name="connsiteX8" fmla="*/ 204098 w 1659823"/>
              <a:gd name="connsiteY8" fmla="*/ 22847 h 1163925"/>
              <a:gd name="connsiteX9" fmla="*/ 368448 w 1659823"/>
              <a:gd name="connsiteY9" fmla="*/ 10179 h 1163925"/>
              <a:gd name="connsiteX10" fmla="*/ 928172 w 1659823"/>
              <a:gd name="connsiteY10" fmla="*/ 511 h 1163925"/>
              <a:gd name="connsiteX11" fmla="*/ 1359549 w 1659823"/>
              <a:gd name="connsiteY11" fmla="*/ 13179 h 1163925"/>
              <a:gd name="connsiteX12" fmla="*/ 1490895 w 1659823"/>
              <a:gd name="connsiteY12" fmla="*/ 31848 h 1163925"/>
              <a:gd name="connsiteX13" fmla="*/ 1613908 w 1659823"/>
              <a:gd name="connsiteY13" fmla="*/ 147526 h 1163925"/>
              <a:gd name="connsiteX14" fmla="*/ 1649578 w 1659823"/>
              <a:gd name="connsiteY14" fmla="*/ 321211 h 1163925"/>
              <a:gd name="connsiteX15" fmla="*/ 1652245 w 1659823"/>
              <a:gd name="connsiteY15" fmla="*/ 807260 h 1163925"/>
              <a:gd name="connsiteX16" fmla="*/ 1630576 w 1659823"/>
              <a:gd name="connsiteY16" fmla="*/ 970277 h 1163925"/>
              <a:gd name="connsiteX17" fmla="*/ 1408220 w 1659823"/>
              <a:gd name="connsiteY17" fmla="*/ 1149628 h 1163925"/>
              <a:gd name="connsiteX18" fmla="*/ 1045517 w 1659823"/>
              <a:gd name="connsiteY18" fmla="*/ 1163630 h 1163925"/>
              <a:gd name="connsiteX19" fmla="*/ 832162 w 1659823"/>
              <a:gd name="connsiteY19" fmla="*/ 1163630 h 1163925"/>
              <a:gd name="connsiteX20" fmla="*/ 657144 w 1659823"/>
              <a:gd name="connsiteY20" fmla="*/ 822595 h 1163925"/>
              <a:gd name="connsiteX21" fmla="*/ 1139860 w 1659823"/>
              <a:gd name="connsiteY21" fmla="*/ 558235 h 1163925"/>
              <a:gd name="connsiteX22" fmla="*/ 657144 w 1659823"/>
              <a:gd name="connsiteY22" fmla="*/ 293875 h 1163925"/>
              <a:gd name="connsiteX23" fmla="*/ 657144 w 1659823"/>
              <a:gd name="connsiteY23" fmla="*/ 822595 h 11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9823" h="1163925">
                <a:moveTo>
                  <a:pt x="832162" y="1163630"/>
                </a:moveTo>
                <a:cubicBezTo>
                  <a:pt x="654477" y="1164630"/>
                  <a:pt x="476793" y="1162296"/>
                  <a:pt x="299441" y="1152628"/>
                </a:cubicBezTo>
                <a:cubicBezTo>
                  <a:pt x="241769" y="1149295"/>
                  <a:pt x="184096" y="1144294"/>
                  <a:pt x="131757" y="1115958"/>
                </a:cubicBezTo>
                <a:cubicBezTo>
                  <a:pt x="96754" y="1096956"/>
                  <a:pt x="69751" y="1070620"/>
                  <a:pt x="52749" y="1033283"/>
                </a:cubicBezTo>
                <a:cubicBezTo>
                  <a:pt x="24080" y="971277"/>
                  <a:pt x="15079" y="905937"/>
                  <a:pt x="9745" y="839263"/>
                </a:cubicBezTo>
                <a:cubicBezTo>
                  <a:pt x="-1589" y="701583"/>
                  <a:pt x="-2256" y="563902"/>
                  <a:pt x="3744" y="426555"/>
                </a:cubicBezTo>
                <a:cubicBezTo>
                  <a:pt x="6745" y="353547"/>
                  <a:pt x="9078" y="279873"/>
                  <a:pt x="26413" y="208199"/>
                </a:cubicBezTo>
                <a:cubicBezTo>
                  <a:pt x="33081" y="180196"/>
                  <a:pt x="42748" y="152860"/>
                  <a:pt x="55750" y="126858"/>
                </a:cubicBezTo>
                <a:cubicBezTo>
                  <a:pt x="86420" y="65851"/>
                  <a:pt x="139758" y="35515"/>
                  <a:pt x="204098" y="22847"/>
                </a:cubicBezTo>
                <a:cubicBezTo>
                  <a:pt x="258104" y="12179"/>
                  <a:pt x="313443" y="12513"/>
                  <a:pt x="368448" y="10179"/>
                </a:cubicBezTo>
                <a:cubicBezTo>
                  <a:pt x="554800" y="2512"/>
                  <a:pt x="741486" y="-1489"/>
                  <a:pt x="928172" y="511"/>
                </a:cubicBezTo>
                <a:cubicBezTo>
                  <a:pt x="1071853" y="2178"/>
                  <a:pt x="1215868" y="5845"/>
                  <a:pt x="1359549" y="13179"/>
                </a:cubicBezTo>
                <a:cubicBezTo>
                  <a:pt x="1403887" y="15513"/>
                  <a:pt x="1448558" y="16180"/>
                  <a:pt x="1490895" y="31848"/>
                </a:cubicBezTo>
                <a:cubicBezTo>
                  <a:pt x="1548235" y="53183"/>
                  <a:pt x="1590906" y="89187"/>
                  <a:pt x="1613908" y="147526"/>
                </a:cubicBezTo>
                <a:cubicBezTo>
                  <a:pt x="1636244" y="203532"/>
                  <a:pt x="1644911" y="261538"/>
                  <a:pt x="1649578" y="321211"/>
                </a:cubicBezTo>
                <a:cubicBezTo>
                  <a:pt x="1662580" y="483227"/>
                  <a:pt x="1662913" y="645244"/>
                  <a:pt x="1652245" y="807260"/>
                </a:cubicBezTo>
                <a:cubicBezTo>
                  <a:pt x="1648578" y="861932"/>
                  <a:pt x="1644911" y="916605"/>
                  <a:pt x="1630576" y="970277"/>
                </a:cubicBezTo>
                <a:cubicBezTo>
                  <a:pt x="1598240" y="1093622"/>
                  <a:pt x="1521232" y="1141961"/>
                  <a:pt x="1408220" y="1149628"/>
                </a:cubicBezTo>
                <a:cubicBezTo>
                  <a:pt x="1287542" y="1157629"/>
                  <a:pt x="1166529" y="1161963"/>
                  <a:pt x="1045517" y="1163630"/>
                </a:cubicBezTo>
                <a:cubicBezTo>
                  <a:pt x="974510" y="1164296"/>
                  <a:pt x="903169" y="1163630"/>
                  <a:pt x="832162" y="1163630"/>
                </a:cubicBezTo>
                <a:close/>
                <a:moveTo>
                  <a:pt x="657144" y="822595"/>
                </a:moveTo>
                <a:cubicBezTo>
                  <a:pt x="818494" y="734253"/>
                  <a:pt x="977843" y="646910"/>
                  <a:pt x="1139860" y="558235"/>
                </a:cubicBezTo>
                <a:cubicBezTo>
                  <a:pt x="977510" y="469226"/>
                  <a:pt x="818161" y="382217"/>
                  <a:pt x="657144" y="293875"/>
                </a:cubicBezTo>
                <a:cubicBezTo>
                  <a:pt x="657144" y="471559"/>
                  <a:pt x="657144" y="645910"/>
                  <a:pt x="657144" y="822595"/>
                </a:cubicBezTo>
                <a:close/>
              </a:path>
            </a:pathLst>
          </a:cu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7BD76-DB18-46DF-A5F3-AD7A4770779C}"/>
              </a:ext>
            </a:extLst>
          </p:cNvPr>
          <p:cNvSpPr/>
          <p:nvPr/>
        </p:nvSpPr>
        <p:spPr>
          <a:xfrm>
            <a:off x="2450586" y="2281262"/>
            <a:ext cx="1239442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Developer Events </a:t>
            </a:r>
          </a:p>
        </p:txBody>
      </p:sp>
      <p:sp>
        <p:nvSpPr>
          <p:cNvPr id="39" name="Graphic 37">
            <a:extLst>
              <a:ext uri="{FF2B5EF4-FFF2-40B4-BE49-F238E27FC236}">
                <a16:creationId xmlns:a16="http://schemas.microsoft.com/office/drawing/2014/main" id="{9941B72A-AC9A-4B9C-BBB3-7C56BDC8FAE5}"/>
              </a:ext>
            </a:extLst>
          </p:cNvPr>
          <p:cNvSpPr/>
          <p:nvPr/>
        </p:nvSpPr>
        <p:spPr>
          <a:xfrm>
            <a:off x="2212506" y="2344513"/>
            <a:ext cx="214520" cy="214520"/>
          </a:xfrm>
          <a:custGeom>
            <a:avLst/>
            <a:gdLst>
              <a:gd name="connsiteX0" fmla="*/ 2171700 w 4343400"/>
              <a:gd name="connsiteY0" fmla="*/ 0 h 4343400"/>
              <a:gd name="connsiteX1" fmla="*/ 0 w 4343400"/>
              <a:gd name="connsiteY1" fmla="*/ 2171700 h 4343400"/>
              <a:gd name="connsiteX2" fmla="*/ 2171700 w 4343400"/>
              <a:gd name="connsiteY2" fmla="*/ 4343400 h 4343400"/>
              <a:gd name="connsiteX3" fmla="*/ 4343400 w 4343400"/>
              <a:gd name="connsiteY3" fmla="*/ 2171700 h 4343400"/>
              <a:gd name="connsiteX4" fmla="*/ 2171700 w 4343400"/>
              <a:gd name="connsiteY4" fmla="*/ 0 h 4343400"/>
              <a:gd name="connsiteX5" fmla="*/ 2978468 w 4343400"/>
              <a:gd name="connsiteY5" fmla="*/ 714375 h 4343400"/>
              <a:gd name="connsiteX6" fmla="*/ 3423285 w 4343400"/>
              <a:gd name="connsiteY6" fmla="*/ 1159193 h 4343400"/>
              <a:gd name="connsiteX7" fmla="*/ 2978468 w 4343400"/>
              <a:gd name="connsiteY7" fmla="*/ 1604010 h 4343400"/>
              <a:gd name="connsiteX8" fmla="*/ 2533650 w 4343400"/>
              <a:gd name="connsiteY8" fmla="*/ 1159193 h 4343400"/>
              <a:gd name="connsiteX9" fmla="*/ 2978468 w 4343400"/>
              <a:gd name="connsiteY9" fmla="*/ 714375 h 4343400"/>
              <a:gd name="connsiteX10" fmla="*/ 2615565 w 4343400"/>
              <a:gd name="connsiteY10" fmla="*/ 2302193 h 4343400"/>
              <a:gd name="connsiteX11" fmla="*/ 2170748 w 4343400"/>
              <a:gd name="connsiteY11" fmla="*/ 2747010 h 4343400"/>
              <a:gd name="connsiteX12" fmla="*/ 1725930 w 4343400"/>
              <a:gd name="connsiteY12" fmla="*/ 2302193 h 4343400"/>
              <a:gd name="connsiteX13" fmla="*/ 2170748 w 4343400"/>
              <a:gd name="connsiteY13" fmla="*/ 1857375 h 4343400"/>
              <a:gd name="connsiteX14" fmla="*/ 2615565 w 4343400"/>
              <a:gd name="connsiteY14" fmla="*/ 2302193 h 4343400"/>
              <a:gd name="connsiteX15" fmla="*/ 1364933 w 4343400"/>
              <a:gd name="connsiteY15" fmla="*/ 714375 h 4343400"/>
              <a:gd name="connsiteX16" fmla="*/ 1809750 w 4343400"/>
              <a:gd name="connsiteY16" fmla="*/ 1159193 h 4343400"/>
              <a:gd name="connsiteX17" fmla="*/ 1364933 w 4343400"/>
              <a:gd name="connsiteY17" fmla="*/ 1604010 h 4343400"/>
              <a:gd name="connsiteX18" fmla="*/ 920115 w 4343400"/>
              <a:gd name="connsiteY18" fmla="*/ 1159193 h 4343400"/>
              <a:gd name="connsiteX19" fmla="*/ 1364933 w 4343400"/>
              <a:gd name="connsiteY19" fmla="*/ 714375 h 4343400"/>
              <a:gd name="connsiteX20" fmla="*/ 646748 w 4343400"/>
              <a:gd name="connsiteY20" fmla="*/ 2245995 h 4343400"/>
              <a:gd name="connsiteX21" fmla="*/ 646748 w 4343400"/>
              <a:gd name="connsiteY21" fmla="*/ 1698308 h 4343400"/>
              <a:gd name="connsiteX22" fmla="*/ 905828 w 4343400"/>
              <a:gd name="connsiteY22" fmla="*/ 1439228 h 4343400"/>
              <a:gd name="connsiteX23" fmla="*/ 927735 w 4343400"/>
              <a:gd name="connsiteY23" fmla="*/ 1439228 h 4343400"/>
              <a:gd name="connsiteX24" fmla="*/ 1365885 w 4343400"/>
              <a:gd name="connsiteY24" fmla="*/ 1684973 h 4343400"/>
              <a:gd name="connsiteX25" fmla="*/ 1804035 w 4343400"/>
              <a:gd name="connsiteY25" fmla="*/ 1439228 h 4343400"/>
              <a:gd name="connsiteX26" fmla="*/ 1825943 w 4343400"/>
              <a:gd name="connsiteY26" fmla="*/ 1439228 h 4343400"/>
              <a:gd name="connsiteX27" fmla="*/ 2085023 w 4343400"/>
              <a:gd name="connsiteY27" fmla="*/ 1698308 h 4343400"/>
              <a:gd name="connsiteX28" fmla="*/ 2085023 w 4343400"/>
              <a:gd name="connsiteY28" fmla="*/ 1803083 h 4343400"/>
              <a:gd name="connsiteX29" fmla="*/ 1662113 w 4343400"/>
              <a:gd name="connsiteY29" fmla="*/ 2302193 h 4343400"/>
              <a:gd name="connsiteX30" fmla="*/ 1704975 w 4343400"/>
              <a:gd name="connsiteY30" fmla="*/ 2505075 h 4343400"/>
              <a:gd name="connsiteX31" fmla="*/ 904875 w 4343400"/>
              <a:gd name="connsiteY31" fmla="*/ 2505075 h 4343400"/>
              <a:gd name="connsiteX32" fmla="*/ 646748 w 4343400"/>
              <a:gd name="connsiteY32" fmla="*/ 2245995 h 4343400"/>
              <a:gd name="connsiteX33" fmla="*/ 2889885 w 4343400"/>
              <a:gd name="connsiteY33" fmla="*/ 3369945 h 4343400"/>
              <a:gd name="connsiteX34" fmla="*/ 2630805 w 4343400"/>
              <a:gd name="connsiteY34" fmla="*/ 3629025 h 4343400"/>
              <a:gd name="connsiteX35" fmla="*/ 1711643 w 4343400"/>
              <a:gd name="connsiteY35" fmla="*/ 3629025 h 4343400"/>
              <a:gd name="connsiteX36" fmla="*/ 1452563 w 4343400"/>
              <a:gd name="connsiteY36" fmla="*/ 3369945 h 4343400"/>
              <a:gd name="connsiteX37" fmla="*/ 1452563 w 4343400"/>
              <a:gd name="connsiteY37" fmla="*/ 2822258 h 4343400"/>
              <a:gd name="connsiteX38" fmla="*/ 1711643 w 4343400"/>
              <a:gd name="connsiteY38" fmla="*/ 2563178 h 4343400"/>
              <a:gd name="connsiteX39" fmla="*/ 1733550 w 4343400"/>
              <a:gd name="connsiteY39" fmla="*/ 2563178 h 4343400"/>
              <a:gd name="connsiteX40" fmla="*/ 2171700 w 4343400"/>
              <a:gd name="connsiteY40" fmla="*/ 2808923 h 4343400"/>
              <a:gd name="connsiteX41" fmla="*/ 2609850 w 4343400"/>
              <a:gd name="connsiteY41" fmla="*/ 2563178 h 4343400"/>
              <a:gd name="connsiteX42" fmla="*/ 2631758 w 4343400"/>
              <a:gd name="connsiteY42" fmla="*/ 2563178 h 4343400"/>
              <a:gd name="connsiteX43" fmla="*/ 2890838 w 4343400"/>
              <a:gd name="connsiteY43" fmla="*/ 2822258 h 4343400"/>
              <a:gd name="connsiteX44" fmla="*/ 2890838 w 4343400"/>
              <a:gd name="connsiteY44" fmla="*/ 3369945 h 4343400"/>
              <a:gd name="connsiteX45" fmla="*/ 3696653 w 4343400"/>
              <a:gd name="connsiteY45" fmla="*/ 2245995 h 4343400"/>
              <a:gd name="connsiteX46" fmla="*/ 3437573 w 4343400"/>
              <a:gd name="connsiteY46" fmla="*/ 2505075 h 4343400"/>
              <a:gd name="connsiteX47" fmla="*/ 2639378 w 4343400"/>
              <a:gd name="connsiteY47" fmla="*/ 2505075 h 4343400"/>
              <a:gd name="connsiteX48" fmla="*/ 2682240 w 4343400"/>
              <a:gd name="connsiteY48" fmla="*/ 2302193 h 4343400"/>
              <a:gd name="connsiteX49" fmla="*/ 2259330 w 4343400"/>
              <a:gd name="connsiteY49" fmla="*/ 1803083 h 4343400"/>
              <a:gd name="connsiteX50" fmla="*/ 2259330 w 4343400"/>
              <a:gd name="connsiteY50" fmla="*/ 1698308 h 4343400"/>
              <a:gd name="connsiteX51" fmla="*/ 2518410 w 4343400"/>
              <a:gd name="connsiteY51" fmla="*/ 1439228 h 4343400"/>
              <a:gd name="connsiteX52" fmla="*/ 2540318 w 4343400"/>
              <a:gd name="connsiteY52" fmla="*/ 1439228 h 4343400"/>
              <a:gd name="connsiteX53" fmla="*/ 2978468 w 4343400"/>
              <a:gd name="connsiteY53" fmla="*/ 1684973 h 4343400"/>
              <a:gd name="connsiteX54" fmla="*/ 3416618 w 4343400"/>
              <a:gd name="connsiteY54" fmla="*/ 1439228 h 4343400"/>
              <a:gd name="connsiteX55" fmla="*/ 3438525 w 4343400"/>
              <a:gd name="connsiteY55" fmla="*/ 1439228 h 4343400"/>
              <a:gd name="connsiteX56" fmla="*/ 3697605 w 4343400"/>
              <a:gd name="connsiteY56" fmla="*/ 1698308 h 4343400"/>
              <a:gd name="connsiteX57" fmla="*/ 3697605 w 4343400"/>
              <a:gd name="connsiteY57" fmla="*/ 2245995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43400" h="4343400">
                <a:moveTo>
                  <a:pt x="2171700" y="0"/>
                </a:moveTo>
                <a:cubicBezTo>
                  <a:pt x="972503" y="0"/>
                  <a:pt x="0" y="972503"/>
                  <a:pt x="0" y="2171700"/>
                </a:cubicBezTo>
                <a:cubicBezTo>
                  <a:pt x="0" y="3370898"/>
                  <a:pt x="972503" y="4343400"/>
                  <a:pt x="2171700" y="4343400"/>
                </a:cubicBezTo>
                <a:cubicBezTo>
                  <a:pt x="3370898" y="4343400"/>
                  <a:pt x="4343400" y="3370898"/>
                  <a:pt x="4343400" y="2171700"/>
                </a:cubicBezTo>
                <a:cubicBezTo>
                  <a:pt x="4343400" y="972503"/>
                  <a:pt x="3370898" y="0"/>
                  <a:pt x="2171700" y="0"/>
                </a:cubicBezTo>
                <a:close/>
                <a:moveTo>
                  <a:pt x="2978468" y="714375"/>
                </a:moveTo>
                <a:cubicBezTo>
                  <a:pt x="3224213" y="714375"/>
                  <a:pt x="3423285" y="913448"/>
                  <a:pt x="3423285" y="1159193"/>
                </a:cubicBezTo>
                <a:cubicBezTo>
                  <a:pt x="3423285" y="1404938"/>
                  <a:pt x="3224213" y="1604010"/>
                  <a:pt x="2978468" y="1604010"/>
                </a:cubicBezTo>
                <a:cubicBezTo>
                  <a:pt x="2732723" y="1604010"/>
                  <a:pt x="2533650" y="1404938"/>
                  <a:pt x="2533650" y="1159193"/>
                </a:cubicBezTo>
                <a:cubicBezTo>
                  <a:pt x="2533650" y="913448"/>
                  <a:pt x="2732723" y="714375"/>
                  <a:pt x="2978468" y="714375"/>
                </a:cubicBezTo>
                <a:close/>
                <a:moveTo>
                  <a:pt x="2615565" y="2302193"/>
                </a:moveTo>
                <a:cubicBezTo>
                  <a:pt x="2615565" y="2547938"/>
                  <a:pt x="2416493" y="2747010"/>
                  <a:pt x="2170748" y="2747010"/>
                </a:cubicBezTo>
                <a:cubicBezTo>
                  <a:pt x="1925003" y="2747010"/>
                  <a:pt x="1725930" y="2547938"/>
                  <a:pt x="1725930" y="2302193"/>
                </a:cubicBezTo>
                <a:cubicBezTo>
                  <a:pt x="1725930" y="2056448"/>
                  <a:pt x="1925003" y="1857375"/>
                  <a:pt x="2170748" y="1857375"/>
                </a:cubicBezTo>
                <a:cubicBezTo>
                  <a:pt x="2416493" y="1857375"/>
                  <a:pt x="2615565" y="2056448"/>
                  <a:pt x="2615565" y="2302193"/>
                </a:cubicBezTo>
                <a:close/>
                <a:moveTo>
                  <a:pt x="1364933" y="714375"/>
                </a:moveTo>
                <a:cubicBezTo>
                  <a:pt x="1610678" y="714375"/>
                  <a:pt x="1809750" y="913448"/>
                  <a:pt x="1809750" y="1159193"/>
                </a:cubicBezTo>
                <a:cubicBezTo>
                  <a:pt x="1809750" y="1404938"/>
                  <a:pt x="1610678" y="1604010"/>
                  <a:pt x="1364933" y="1604010"/>
                </a:cubicBezTo>
                <a:cubicBezTo>
                  <a:pt x="1119188" y="1604010"/>
                  <a:pt x="920115" y="1404938"/>
                  <a:pt x="920115" y="1159193"/>
                </a:cubicBezTo>
                <a:cubicBezTo>
                  <a:pt x="920115" y="913448"/>
                  <a:pt x="1119188" y="714375"/>
                  <a:pt x="1364933" y="714375"/>
                </a:cubicBezTo>
                <a:close/>
                <a:moveTo>
                  <a:pt x="646748" y="2245995"/>
                </a:moveTo>
                <a:lnTo>
                  <a:pt x="646748" y="1698308"/>
                </a:lnTo>
                <a:cubicBezTo>
                  <a:pt x="646748" y="1556385"/>
                  <a:pt x="762953" y="1439228"/>
                  <a:pt x="905828" y="1439228"/>
                </a:cubicBezTo>
                <a:lnTo>
                  <a:pt x="927735" y="1439228"/>
                </a:lnTo>
                <a:cubicBezTo>
                  <a:pt x="1018222" y="1586865"/>
                  <a:pt x="1180148" y="1684973"/>
                  <a:pt x="1365885" y="1684973"/>
                </a:cubicBezTo>
                <a:cubicBezTo>
                  <a:pt x="1551623" y="1684973"/>
                  <a:pt x="1713548" y="1586865"/>
                  <a:pt x="1804035" y="1439228"/>
                </a:cubicBezTo>
                <a:lnTo>
                  <a:pt x="1825943" y="1439228"/>
                </a:lnTo>
                <a:cubicBezTo>
                  <a:pt x="1967865" y="1439228"/>
                  <a:pt x="2085023" y="1555433"/>
                  <a:pt x="2085023" y="1698308"/>
                </a:cubicBezTo>
                <a:lnTo>
                  <a:pt x="2085023" y="1803083"/>
                </a:lnTo>
                <a:cubicBezTo>
                  <a:pt x="1844993" y="1844040"/>
                  <a:pt x="1662113" y="2052638"/>
                  <a:pt x="1662113" y="2302193"/>
                </a:cubicBezTo>
                <a:cubicBezTo>
                  <a:pt x="1662113" y="2374583"/>
                  <a:pt x="1677353" y="2443163"/>
                  <a:pt x="1704975" y="2505075"/>
                </a:cubicBezTo>
                <a:lnTo>
                  <a:pt x="904875" y="2505075"/>
                </a:lnTo>
                <a:cubicBezTo>
                  <a:pt x="762953" y="2505075"/>
                  <a:pt x="646748" y="2388870"/>
                  <a:pt x="646748" y="2245995"/>
                </a:cubicBezTo>
                <a:close/>
                <a:moveTo>
                  <a:pt x="2889885" y="3369945"/>
                </a:moveTo>
                <a:cubicBezTo>
                  <a:pt x="2889885" y="3511868"/>
                  <a:pt x="2773680" y="3629025"/>
                  <a:pt x="2630805" y="3629025"/>
                </a:cubicBezTo>
                <a:lnTo>
                  <a:pt x="1711643" y="3629025"/>
                </a:lnTo>
                <a:cubicBezTo>
                  <a:pt x="1569720" y="3629025"/>
                  <a:pt x="1452563" y="3512820"/>
                  <a:pt x="1452563" y="3369945"/>
                </a:cubicBezTo>
                <a:lnTo>
                  <a:pt x="1452563" y="2822258"/>
                </a:lnTo>
                <a:cubicBezTo>
                  <a:pt x="1452563" y="2680335"/>
                  <a:pt x="1568768" y="2563178"/>
                  <a:pt x="1711643" y="2563178"/>
                </a:cubicBezTo>
                <a:lnTo>
                  <a:pt x="1733550" y="2563178"/>
                </a:lnTo>
                <a:cubicBezTo>
                  <a:pt x="1824038" y="2710815"/>
                  <a:pt x="1985963" y="2808923"/>
                  <a:pt x="2171700" y="2808923"/>
                </a:cubicBezTo>
                <a:cubicBezTo>
                  <a:pt x="2357438" y="2808923"/>
                  <a:pt x="2519363" y="2710815"/>
                  <a:pt x="2609850" y="2563178"/>
                </a:cubicBezTo>
                <a:lnTo>
                  <a:pt x="2631758" y="2563178"/>
                </a:lnTo>
                <a:cubicBezTo>
                  <a:pt x="2773680" y="2563178"/>
                  <a:pt x="2890838" y="2679383"/>
                  <a:pt x="2890838" y="2822258"/>
                </a:cubicBezTo>
                <a:lnTo>
                  <a:pt x="2890838" y="3369945"/>
                </a:lnTo>
                <a:close/>
                <a:moveTo>
                  <a:pt x="3696653" y="2245995"/>
                </a:moveTo>
                <a:cubicBezTo>
                  <a:pt x="3696653" y="2387918"/>
                  <a:pt x="3580448" y="2505075"/>
                  <a:pt x="3437573" y="2505075"/>
                </a:cubicBezTo>
                <a:lnTo>
                  <a:pt x="2639378" y="2505075"/>
                </a:lnTo>
                <a:cubicBezTo>
                  <a:pt x="2667000" y="2443163"/>
                  <a:pt x="2682240" y="2374583"/>
                  <a:pt x="2682240" y="2302193"/>
                </a:cubicBezTo>
                <a:cubicBezTo>
                  <a:pt x="2682240" y="2051685"/>
                  <a:pt x="2499360" y="1844040"/>
                  <a:pt x="2259330" y="1803083"/>
                </a:cubicBezTo>
                <a:lnTo>
                  <a:pt x="2259330" y="1698308"/>
                </a:lnTo>
                <a:cubicBezTo>
                  <a:pt x="2259330" y="1556385"/>
                  <a:pt x="2375535" y="1439228"/>
                  <a:pt x="2518410" y="1439228"/>
                </a:cubicBezTo>
                <a:lnTo>
                  <a:pt x="2540318" y="1439228"/>
                </a:lnTo>
                <a:cubicBezTo>
                  <a:pt x="2630805" y="1586865"/>
                  <a:pt x="2792730" y="1684973"/>
                  <a:pt x="2978468" y="1684973"/>
                </a:cubicBezTo>
                <a:cubicBezTo>
                  <a:pt x="3164205" y="1684973"/>
                  <a:pt x="3326130" y="1586865"/>
                  <a:pt x="3416618" y="1439228"/>
                </a:cubicBezTo>
                <a:lnTo>
                  <a:pt x="3438525" y="1439228"/>
                </a:lnTo>
                <a:cubicBezTo>
                  <a:pt x="3580448" y="1439228"/>
                  <a:pt x="3697605" y="1555433"/>
                  <a:pt x="3697605" y="1698308"/>
                </a:cubicBezTo>
                <a:lnTo>
                  <a:pt x="3697605" y="2245995"/>
                </a:lnTo>
                <a:close/>
              </a:path>
            </a:pathLst>
          </a:custGeom>
          <a:solidFill>
            <a:srgbClr val="407C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6EE17-9F03-473C-962A-629AEB1576E1}"/>
              </a:ext>
            </a:extLst>
          </p:cNvPr>
          <p:cNvSpPr/>
          <p:nvPr/>
        </p:nvSpPr>
        <p:spPr>
          <a:xfrm>
            <a:off x="2430828" y="1417467"/>
            <a:ext cx="1205779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Developer Portal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9A1006D-3350-4F19-B090-FA2F663A5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98182" y="1450891"/>
            <a:ext cx="235549" cy="235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28C806-D5EB-4906-B446-C63EA1AF87E2}"/>
              </a:ext>
            </a:extLst>
          </p:cNvPr>
          <p:cNvSpPr/>
          <p:nvPr/>
        </p:nvSpPr>
        <p:spPr>
          <a:xfrm>
            <a:off x="2447111" y="1993331"/>
            <a:ext cx="116410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Developer Blogs 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EF6D6C-EDD7-49FA-84CF-2FBE266C7C53}"/>
              </a:ext>
            </a:extLst>
          </p:cNvPr>
          <p:cNvGrpSpPr/>
          <p:nvPr/>
        </p:nvGrpSpPr>
        <p:grpSpPr>
          <a:xfrm>
            <a:off x="2211087" y="2056487"/>
            <a:ext cx="209738" cy="209738"/>
            <a:chOff x="2066883" y="1926712"/>
            <a:chExt cx="230712" cy="230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E3181A-98C0-48DC-B81E-4299BFAEA3A1}"/>
                </a:ext>
              </a:extLst>
            </p:cNvPr>
            <p:cNvSpPr/>
            <p:nvPr/>
          </p:nvSpPr>
          <p:spPr>
            <a:xfrm>
              <a:off x="2066883" y="1926712"/>
              <a:ext cx="230712" cy="230712"/>
            </a:xfrm>
            <a:prstGeom prst="ellipse">
              <a:avLst/>
            </a:prstGeom>
            <a:solidFill>
              <a:srgbClr val="40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solidFill>
                  <a:srgbClr val="407CA0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36F77D7-1852-459E-8055-6E3D4636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09397" y="1962455"/>
              <a:ext cx="160164" cy="160164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ED75D0A-E423-41CF-9CAE-73F684CE8BFC}"/>
              </a:ext>
            </a:extLst>
          </p:cNvPr>
          <p:cNvSpPr/>
          <p:nvPr/>
        </p:nvSpPr>
        <p:spPr>
          <a:xfrm>
            <a:off x="2028809" y="2682193"/>
            <a:ext cx="1447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7CA0"/>
                </a:solidFill>
              </a:rPr>
              <a:t>We love developers… 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F811F8AB-8F71-4E12-856C-D56667973E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19956" y="935650"/>
            <a:ext cx="461665" cy="461665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E93C40F-FA1F-4EFB-8599-366A1260E437}"/>
              </a:ext>
            </a:extLst>
          </p:cNvPr>
          <p:cNvSpPr/>
          <p:nvPr/>
        </p:nvSpPr>
        <p:spPr>
          <a:xfrm>
            <a:off x="4444462" y="1143205"/>
            <a:ext cx="1911761" cy="1391262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67ED6-6D66-4796-81E5-20EF43723093}"/>
              </a:ext>
            </a:extLst>
          </p:cNvPr>
          <p:cNvSpPr/>
          <p:nvPr/>
        </p:nvSpPr>
        <p:spPr>
          <a:xfrm>
            <a:off x="4878122" y="1789430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App Builder </a:t>
            </a:r>
          </a:p>
        </p:txBody>
      </p:sp>
      <p:sp>
        <p:nvSpPr>
          <p:cNvPr id="82" name="Graphic 80">
            <a:extLst>
              <a:ext uri="{FF2B5EF4-FFF2-40B4-BE49-F238E27FC236}">
                <a16:creationId xmlns:a16="http://schemas.microsoft.com/office/drawing/2014/main" id="{6196FC28-B9B8-4686-92B3-13D3C8A3CE5D}"/>
              </a:ext>
            </a:extLst>
          </p:cNvPr>
          <p:cNvSpPr/>
          <p:nvPr/>
        </p:nvSpPr>
        <p:spPr>
          <a:xfrm>
            <a:off x="4607915" y="1896811"/>
            <a:ext cx="262444" cy="127880"/>
          </a:xfrm>
          <a:custGeom>
            <a:avLst/>
            <a:gdLst>
              <a:gd name="connsiteX0" fmla="*/ 0 w 243564"/>
              <a:gd name="connsiteY0" fmla="*/ 0 h 121066"/>
              <a:gd name="connsiteX1" fmla="*/ 243565 w 243564"/>
              <a:gd name="connsiteY1" fmla="*/ 0 h 121066"/>
              <a:gd name="connsiteX2" fmla="*/ 243565 w 243564"/>
              <a:gd name="connsiteY2" fmla="*/ 103743 h 121066"/>
              <a:gd name="connsiteX3" fmla="*/ 121782 w 243564"/>
              <a:gd name="connsiteY3" fmla="*/ 103743 h 121066"/>
              <a:gd name="connsiteX4" fmla="*/ 121782 w 243564"/>
              <a:gd name="connsiteY4" fmla="*/ 121066 h 121066"/>
              <a:gd name="connsiteX5" fmla="*/ 67665 w 243564"/>
              <a:gd name="connsiteY5" fmla="*/ 121066 h 121066"/>
              <a:gd name="connsiteX6" fmla="*/ 67665 w 243564"/>
              <a:gd name="connsiteY6" fmla="*/ 103743 h 121066"/>
              <a:gd name="connsiteX7" fmla="*/ 0 w 243564"/>
              <a:gd name="connsiteY7" fmla="*/ 103743 h 121066"/>
              <a:gd name="connsiteX8" fmla="*/ 13548 w 243564"/>
              <a:gd name="connsiteY8" fmla="*/ 86517 h 121066"/>
              <a:gd name="connsiteX9" fmla="*/ 40569 w 243564"/>
              <a:gd name="connsiteY9" fmla="*/ 86517 h 121066"/>
              <a:gd name="connsiteX10" fmla="*/ 40569 w 243564"/>
              <a:gd name="connsiteY10" fmla="*/ 34549 h 121066"/>
              <a:gd name="connsiteX11" fmla="*/ 54117 w 243564"/>
              <a:gd name="connsiteY11" fmla="*/ 34549 h 121066"/>
              <a:gd name="connsiteX12" fmla="*/ 54117 w 243564"/>
              <a:gd name="connsiteY12" fmla="*/ 86517 h 121066"/>
              <a:gd name="connsiteX13" fmla="*/ 67665 w 243564"/>
              <a:gd name="connsiteY13" fmla="*/ 86517 h 121066"/>
              <a:gd name="connsiteX14" fmla="*/ 67665 w 243564"/>
              <a:gd name="connsiteY14" fmla="*/ 17323 h 121066"/>
              <a:gd name="connsiteX15" fmla="*/ 13548 w 243564"/>
              <a:gd name="connsiteY15" fmla="*/ 17323 h 121066"/>
              <a:gd name="connsiteX16" fmla="*/ 81214 w 243564"/>
              <a:gd name="connsiteY16" fmla="*/ 17323 h 121066"/>
              <a:gd name="connsiteX17" fmla="*/ 81214 w 243564"/>
              <a:gd name="connsiteY17" fmla="*/ 103743 h 121066"/>
              <a:gd name="connsiteX18" fmla="*/ 108234 w 243564"/>
              <a:gd name="connsiteY18" fmla="*/ 103743 h 121066"/>
              <a:gd name="connsiteX19" fmla="*/ 108234 w 243564"/>
              <a:gd name="connsiteY19" fmla="*/ 86517 h 121066"/>
              <a:gd name="connsiteX20" fmla="*/ 135331 w 243564"/>
              <a:gd name="connsiteY20" fmla="*/ 86517 h 121066"/>
              <a:gd name="connsiteX21" fmla="*/ 135331 w 243564"/>
              <a:gd name="connsiteY21" fmla="*/ 17323 h 121066"/>
              <a:gd name="connsiteX22" fmla="*/ 108234 w 243564"/>
              <a:gd name="connsiteY22" fmla="*/ 34549 h 121066"/>
              <a:gd name="connsiteX23" fmla="*/ 121782 w 243564"/>
              <a:gd name="connsiteY23" fmla="*/ 34549 h 121066"/>
              <a:gd name="connsiteX24" fmla="*/ 121782 w 243564"/>
              <a:gd name="connsiteY24" fmla="*/ 69195 h 121066"/>
              <a:gd name="connsiteX25" fmla="*/ 108234 w 243564"/>
              <a:gd name="connsiteY25" fmla="*/ 69195 h 121066"/>
              <a:gd name="connsiteX26" fmla="*/ 148879 w 243564"/>
              <a:gd name="connsiteY26" fmla="*/ 17323 h 121066"/>
              <a:gd name="connsiteX27" fmla="*/ 148879 w 243564"/>
              <a:gd name="connsiteY27" fmla="*/ 86517 h 121066"/>
              <a:gd name="connsiteX28" fmla="*/ 175899 w 243564"/>
              <a:gd name="connsiteY28" fmla="*/ 86517 h 121066"/>
              <a:gd name="connsiteX29" fmla="*/ 175899 w 243564"/>
              <a:gd name="connsiteY29" fmla="*/ 34549 h 121066"/>
              <a:gd name="connsiteX30" fmla="*/ 189448 w 243564"/>
              <a:gd name="connsiteY30" fmla="*/ 34549 h 121066"/>
              <a:gd name="connsiteX31" fmla="*/ 189448 w 243564"/>
              <a:gd name="connsiteY31" fmla="*/ 86517 h 121066"/>
              <a:gd name="connsiteX32" fmla="*/ 202996 w 243564"/>
              <a:gd name="connsiteY32" fmla="*/ 86517 h 121066"/>
              <a:gd name="connsiteX33" fmla="*/ 202996 w 243564"/>
              <a:gd name="connsiteY33" fmla="*/ 34549 h 121066"/>
              <a:gd name="connsiteX34" fmla="*/ 216468 w 243564"/>
              <a:gd name="connsiteY34" fmla="*/ 34549 h 121066"/>
              <a:gd name="connsiteX35" fmla="*/ 216468 w 243564"/>
              <a:gd name="connsiteY35" fmla="*/ 86517 h 121066"/>
              <a:gd name="connsiteX36" fmla="*/ 230017 w 243564"/>
              <a:gd name="connsiteY36" fmla="*/ 86517 h 121066"/>
              <a:gd name="connsiteX37" fmla="*/ 230017 w 243564"/>
              <a:gd name="connsiteY37" fmla="*/ 17323 h 1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564" h="121066">
                <a:moveTo>
                  <a:pt x="0" y="0"/>
                </a:moveTo>
                <a:lnTo>
                  <a:pt x="243565" y="0"/>
                </a:lnTo>
                <a:lnTo>
                  <a:pt x="243565" y="103743"/>
                </a:lnTo>
                <a:lnTo>
                  <a:pt x="121782" y="103743"/>
                </a:lnTo>
                <a:lnTo>
                  <a:pt x="121782" y="121066"/>
                </a:lnTo>
                <a:lnTo>
                  <a:pt x="67665" y="121066"/>
                </a:lnTo>
                <a:lnTo>
                  <a:pt x="67665" y="103743"/>
                </a:lnTo>
                <a:lnTo>
                  <a:pt x="0" y="103743"/>
                </a:lnTo>
                <a:close/>
                <a:moveTo>
                  <a:pt x="13548" y="86517"/>
                </a:moveTo>
                <a:lnTo>
                  <a:pt x="40569" y="86517"/>
                </a:lnTo>
                <a:lnTo>
                  <a:pt x="40569" y="34549"/>
                </a:lnTo>
                <a:lnTo>
                  <a:pt x="54117" y="34549"/>
                </a:lnTo>
                <a:lnTo>
                  <a:pt x="54117" y="86517"/>
                </a:lnTo>
                <a:lnTo>
                  <a:pt x="67665" y="86517"/>
                </a:lnTo>
                <a:lnTo>
                  <a:pt x="67665" y="17323"/>
                </a:lnTo>
                <a:lnTo>
                  <a:pt x="13548" y="17323"/>
                </a:lnTo>
                <a:close/>
                <a:moveTo>
                  <a:pt x="81214" y="17323"/>
                </a:moveTo>
                <a:lnTo>
                  <a:pt x="81214" y="103743"/>
                </a:lnTo>
                <a:lnTo>
                  <a:pt x="108234" y="103743"/>
                </a:lnTo>
                <a:lnTo>
                  <a:pt x="108234" y="86517"/>
                </a:lnTo>
                <a:lnTo>
                  <a:pt x="135331" y="86517"/>
                </a:lnTo>
                <a:lnTo>
                  <a:pt x="135331" y="17323"/>
                </a:lnTo>
                <a:close/>
                <a:moveTo>
                  <a:pt x="108234" y="34549"/>
                </a:moveTo>
                <a:lnTo>
                  <a:pt x="121782" y="34549"/>
                </a:lnTo>
                <a:lnTo>
                  <a:pt x="121782" y="69195"/>
                </a:lnTo>
                <a:lnTo>
                  <a:pt x="108234" y="69195"/>
                </a:lnTo>
                <a:close/>
                <a:moveTo>
                  <a:pt x="148879" y="17323"/>
                </a:moveTo>
                <a:lnTo>
                  <a:pt x="148879" y="86517"/>
                </a:lnTo>
                <a:lnTo>
                  <a:pt x="175899" y="86517"/>
                </a:lnTo>
                <a:lnTo>
                  <a:pt x="175899" y="34549"/>
                </a:lnTo>
                <a:lnTo>
                  <a:pt x="189448" y="34549"/>
                </a:lnTo>
                <a:lnTo>
                  <a:pt x="189448" y="86517"/>
                </a:lnTo>
                <a:lnTo>
                  <a:pt x="202996" y="86517"/>
                </a:lnTo>
                <a:lnTo>
                  <a:pt x="202996" y="34549"/>
                </a:lnTo>
                <a:lnTo>
                  <a:pt x="216468" y="34549"/>
                </a:lnTo>
                <a:lnTo>
                  <a:pt x="216468" y="86517"/>
                </a:lnTo>
                <a:lnTo>
                  <a:pt x="230017" y="86517"/>
                </a:lnTo>
                <a:lnTo>
                  <a:pt x="230017" y="17323"/>
                </a:lnTo>
                <a:close/>
              </a:path>
            </a:pathLst>
          </a:custGeom>
          <a:solidFill>
            <a:srgbClr val="407CA0"/>
          </a:solidFill>
          <a:ln w="7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100" b="1">
              <a:solidFill>
                <a:srgbClr val="407CA0"/>
              </a:solidFill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D319738-1A33-493A-BC19-0767EA8D2E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03476" y="1473089"/>
            <a:ext cx="244493" cy="24449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7F65776-F5E9-4BFD-8A8A-612417799905}"/>
              </a:ext>
            </a:extLst>
          </p:cNvPr>
          <p:cNvSpPr/>
          <p:nvPr/>
        </p:nvSpPr>
        <p:spPr>
          <a:xfrm>
            <a:off x="4859360" y="1457217"/>
            <a:ext cx="12907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Integration Builder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82C3AF-DE63-4CA0-A336-C4529DEBD756}"/>
              </a:ext>
            </a:extLst>
          </p:cNvPr>
          <p:cNvSpPr/>
          <p:nvPr/>
        </p:nvSpPr>
        <p:spPr>
          <a:xfrm>
            <a:off x="4894198" y="2121643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API Builder </a:t>
            </a:r>
          </a:p>
        </p:txBody>
      </p:sp>
      <p:sp>
        <p:nvSpPr>
          <p:cNvPr id="97" name="Graphic 80">
            <a:extLst>
              <a:ext uri="{FF2B5EF4-FFF2-40B4-BE49-F238E27FC236}">
                <a16:creationId xmlns:a16="http://schemas.microsoft.com/office/drawing/2014/main" id="{5254A09F-7613-4D85-AFC4-2D488240DAF0}"/>
              </a:ext>
            </a:extLst>
          </p:cNvPr>
          <p:cNvSpPr/>
          <p:nvPr/>
        </p:nvSpPr>
        <p:spPr>
          <a:xfrm>
            <a:off x="4608173" y="2217723"/>
            <a:ext cx="262444" cy="139275"/>
          </a:xfrm>
          <a:custGeom>
            <a:avLst/>
            <a:gdLst>
              <a:gd name="connsiteX0" fmla="*/ 0 w 243564"/>
              <a:gd name="connsiteY0" fmla="*/ 0 h 121066"/>
              <a:gd name="connsiteX1" fmla="*/ 243565 w 243564"/>
              <a:gd name="connsiteY1" fmla="*/ 0 h 121066"/>
              <a:gd name="connsiteX2" fmla="*/ 243565 w 243564"/>
              <a:gd name="connsiteY2" fmla="*/ 103743 h 121066"/>
              <a:gd name="connsiteX3" fmla="*/ 121782 w 243564"/>
              <a:gd name="connsiteY3" fmla="*/ 103743 h 121066"/>
              <a:gd name="connsiteX4" fmla="*/ 121782 w 243564"/>
              <a:gd name="connsiteY4" fmla="*/ 121066 h 121066"/>
              <a:gd name="connsiteX5" fmla="*/ 67665 w 243564"/>
              <a:gd name="connsiteY5" fmla="*/ 121066 h 121066"/>
              <a:gd name="connsiteX6" fmla="*/ 67665 w 243564"/>
              <a:gd name="connsiteY6" fmla="*/ 103743 h 121066"/>
              <a:gd name="connsiteX7" fmla="*/ 0 w 243564"/>
              <a:gd name="connsiteY7" fmla="*/ 103743 h 121066"/>
              <a:gd name="connsiteX8" fmla="*/ 13548 w 243564"/>
              <a:gd name="connsiteY8" fmla="*/ 86517 h 121066"/>
              <a:gd name="connsiteX9" fmla="*/ 40569 w 243564"/>
              <a:gd name="connsiteY9" fmla="*/ 86517 h 121066"/>
              <a:gd name="connsiteX10" fmla="*/ 40569 w 243564"/>
              <a:gd name="connsiteY10" fmla="*/ 34549 h 121066"/>
              <a:gd name="connsiteX11" fmla="*/ 54117 w 243564"/>
              <a:gd name="connsiteY11" fmla="*/ 34549 h 121066"/>
              <a:gd name="connsiteX12" fmla="*/ 54117 w 243564"/>
              <a:gd name="connsiteY12" fmla="*/ 86517 h 121066"/>
              <a:gd name="connsiteX13" fmla="*/ 67665 w 243564"/>
              <a:gd name="connsiteY13" fmla="*/ 86517 h 121066"/>
              <a:gd name="connsiteX14" fmla="*/ 67665 w 243564"/>
              <a:gd name="connsiteY14" fmla="*/ 17323 h 121066"/>
              <a:gd name="connsiteX15" fmla="*/ 13548 w 243564"/>
              <a:gd name="connsiteY15" fmla="*/ 17323 h 121066"/>
              <a:gd name="connsiteX16" fmla="*/ 81214 w 243564"/>
              <a:gd name="connsiteY16" fmla="*/ 17323 h 121066"/>
              <a:gd name="connsiteX17" fmla="*/ 81214 w 243564"/>
              <a:gd name="connsiteY17" fmla="*/ 103743 h 121066"/>
              <a:gd name="connsiteX18" fmla="*/ 108234 w 243564"/>
              <a:gd name="connsiteY18" fmla="*/ 103743 h 121066"/>
              <a:gd name="connsiteX19" fmla="*/ 108234 w 243564"/>
              <a:gd name="connsiteY19" fmla="*/ 86517 h 121066"/>
              <a:gd name="connsiteX20" fmla="*/ 135331 w 243564"/>
              <a:gd name="connsiteY20" fmla="*/ 86517 h 121066"/>
              <a:gd name="connsiteX21" fmla="*/ 135331 w 243564"/>
              <a:gd name="connsiteY21" fmla="*/ 17323 h 121066"/>
              <a:gd name="connsiteX22" fmla="*/ 108234 w 243564"/>
              <a:gd name="connsiteY22" fmla="*/ 34549 h 121066"/>
              <a:gd name="connsiteX23" fmla="*/ 121782 w 243564"/>
              <a:gd name="connsiteY23" fmla="*/ 34549 h 121066"/>
              <a:gd name="connsiteX24" fmla="*/ 121782 w 243564"/>
              <a:gd name="connsiteY24" fmla="*/ 69195 h 121066"/>
              <a:gd name="connsiteX25" fmla="*/ 108234 w 243564"/>
              <a:gd name="connsiteY25" fmla="*/ 69195 h 121066"/>
              <a:gd name="connsiteX26" fmla="*/ 148879 w 243564"/>
              <a:gd name="connsiteY26" fmla="*/ 17323 h 121066"/>
              <a:gd name="connsiteX27" fmla="*/ 148879 w 243564"/>
              <a:gd name="connsiteY27" fmla="*/ 86517 h 121066"/>
              <a:gd name="connsiteX28" fmla="*/ 175899 w 243564"/>
              <a:gd name="connsiteY28" fmla="*/ 86517 h 121066"/>
              <a:gd name="connsiteX29" fmla="*/ 175899 w 243564"/>
              <a:gd name="connsiteY29" fmla="*/ 34549 h 121066"/>
              <a:gd name="connsiteX30" fmla="*/ 189448 w 243564"/>
              <a:gd name="connsiteY30" fmla="*/ 34549 h 121066"/>
              <a:gd name="connsiteX31" fmla="*/ 189448 w 243564"/>
              <a:gd name="connsiteY31" fmla="*/ 86517 h 121066"/>
              <a:gd name="connsiteX32" fmla="*/ 202996 w 243564"/>
              <a:gd name="connsiteY32" fmla="*/ 86517 h 121066"/>
              <a:gd name="connsiteX33" fmla="*/ 202996 w 243564"/>
              <a:gd name="connsiteY33" fmla="*/ 34549 h 121066"/>
              <a:gd name="connsiteX34" fmla="*/ 216468 w 243564"/>
              <a:gd name="connsiteY34" fmla="*/ 34549 h 121066"/>
              <a:gd name="connsiteX35" fmla="*/ 216468 w 243564"/>
              <a:gd name="connsiteY35" fmla="*/ 86517 h 121066"/>
              <a:gd name="connsiteX36" fmla="*/ 230017 w 243564"/>
              <a:gd name="connsiteY36" fmla="*/ 86517 h 121066"/>
              <a:gd name="connsiteX37" fmla="*/ 230017 w 243564"/>
              <a:gd name="connsiteY37" fmla="*/ 17323 h 1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564" h="121066">
                <a:moveTo>
                  <a:pt x="0" y="0"/>
                </a:moveTo>
                <a:lnTo>
                  <a:pt x="243565" y="0"/>
                </a:lnTo>
                <a:lnTo>
                  <a:pt x="243565" y="103743"/>
                </a:lnTo>
                <a:lnTo>
                  <a:pt x="121782" y="103743"/>
                </a:lnTo>
                <a:lnTo>
                  <a:pt x="121782" y="121066"/>
                </a:lnTo>
                <a:lnTo>
                  <a:pt x="67665" y="121066"/>
                </a:lnTo>
                <a:lnTo>
                  <a:pt x="67665" y="103743"/>
                </a:lnTo>
                <a:lnTo>
                  <a:pt x="0" y="103743"/>
                </a:lnTo>
                <a:close/>
                <a:moveTo>
                  <a:pt x="13548" y="86517"/>
                </a:moveTo>
                <a:lnTo>
                  <a:pt x="40569" y="86517"/>
                </a:lnTo>
                <a:lnTo>
                  <a:pt x="40569" y="34549"/>
                </a:lnTo>
                <a:lnTo>
                  <a:pt x="54117" y="34549"/>
                </a:lnTo>
                <a:lnTo>
                  <a:pt x="54117" y="86517"/>
                </a:lnTo>
                <a:lnTo>
                  <a:pt x="67665" y="86517"/>
                </a:lnTo>
                <a:lnTo>
                  <a:pt x="67665" y="17323"/>
                </a:lnTo>
                <a:lnTo>
                  <a:pt x="13548" y="17323"/>
                </a:lnTo>
                <a:close/>
                <a:moveTo>
                  <a:pt x="81214" y="17323"/>
                </a:moveTo>
                <a:lnTo>
                  <a:pt x="81214" y="103743"/>
                </a:lnTo>
                <a:lnTo>
                  <a:pt x="108234" y="103743"/>
                </a:lnTo>
                <a:lnTo>
                  <a:pt x="108234" y="86517"/>
                </a:lnTo>
                <a:lnTo>
                  <a:pt x="135331" y="86517"/>
                </a:lnTo>
                <a:lnTo>
                  <a:pt x="135331" y="17323"/>
                </a:lnTo>
                <a:close/>
                <a:moveTo>
                  <a:pt x="108234" y="34549"/>
                </a:moveTo>
                <a:lnTo>
                  <a:pt x="121782" y="34549"/>
                </a:lnTo>
                <a:lnTo>
                  <a:pt x="121782" y="69195"/>
                </a:lnTo>
                <a:lnTo>
                  <a:pt x="108234" y="69195"/>
                </a:lnTo>
                <a:close/>
                <a:moveTo>
                  <a:pt x="148879" y="17323"/>
                </a:moveTo>
                <a:lnTo>
                  <a:pt x="148879" y="86517"/>
                </a:lnTo>
                <a:lnTo>
                  <a:pt x="175899" y="86517"/>
                </a:lnTo>
                <a:lnTo>
                  <a:pt x="175899" y="34549"/>
                </a:lnTo>
                <a:lnTo>
                  <a:pt x="189448" y="34549"/>
                </a:lnTo>
                <a:lnTo>
                  <a:pt x="189448" y="86517"/>
                </a:lnTo>
                <a:lnTo>
                  <a:pt x="202996" y="86517"/>
                </a:lnTo>
                <a:lnTo>
                  <a:pt x="202996" y="34549"/>
                </a:lnTo>
                <a:lnTo>
                  <a:pt x="216468" y="34549"/>
                </a:lnTo>
                <a:lnTo>
                  <a:pt x="216468" y="86517"/>
                </a:lnTo>
                <a:lnTo>
                  <a:pt x="230017" y="86517"/>
                </a:lnTo>
                <a:lnTo>
                  <a:pt x="230017" y="17323"/>
                </a:lnTo>
                <a:close/>
              </a:path>
            </a:pathLst>
          </a:custGeom>
          <a:solidFill>
            <a:srgbClr val="407CA0"/>
          </a:solidFill>
          <a:ln w="7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951497-ED69-4824-973B-7819D2F5FD69}"/>
              </a:ext>
            </a:extLst>
          </p:cNvPr>
          <p:cNvSpPr/>
          <p:nvPr/>
        </p:nvSpPr>
        <p:spPr>
          <a:xfrm>
            <a:off x="4370487" y="2549681"/>
            <a:ext cx="13869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7CA0"/>
                </a:solidFill>
              </a:rPr>
              <a:t>Create with Axway… 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FA7C5058-4DC2-4459-BF7C-A752A202D8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07491" y="972217"/>
            <a:ext cx="357702" cy="357702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16ACEF34-3CCF-47B8-9AC5-478B99475AFB}"/>
              </a:ext>
            </a:extLst>
          </p:cNvPr>
          <p:cNvSpPr/>
          <p:nvPr/>
        </p:nvSpPr>
        <p:spPr>
          <a:xfrm>
            <a:off x="6683081" y="1141563"/>
            <a:ext cx="1633135" cy="2070480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22B92-041F-4403-AB84-12824B73A734}"/>
              </a:ext>
            </a:extLst>
          </p:cNvPr>
          <p:cNvSpPr/>
          <p:nvPr/>
        </p:nvSpPr>
        <p:spPr>
          <a:xfrm>
            <a:off x="7060262" y="1457217"/>
            <a:ext cx="609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Central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01DB4BB8-F034-45EF-9BF0-559C0328EC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13771" y="1476684"/>
            <a:ext cx="237303" cy="23730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3AE34B1-7024-40F8-9470-842EAD66FC2F}"/>
              </a:ext>
            </a:extLst>
          </p:cNvPr>
          <p:cNvSpPr/>
          <p:nvPr/>
        </p:nvSpPr>
        <p:spPr>
          <a:xfrm>
            <a:off x="7060262" y="2121643"/>
            <a:ext cx="10214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Flow Manager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ED87D48-907D-459F-8B39-0BE534D9CC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10176" y="2132682"/>
            <a:ext cx="244493" cy="244493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7846240-41D6-47F0-8522-22B6A7A06275}"/>
              </a:ext>
            </a:extLst>
          </p:cNvPr>
          <p:cNvSpPr/>
          <p:nvPr/>
        </p:nvSpPr>
        <p:spPr>
          <a:xfrm>
            <a:off x="7060262" y="1782006"/>
            <a:ext cx="817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Dashboard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B763E6C-EB12-4E8F-A034-8500E9D30C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10176" y="1793768"/>
            <a:ext cx="244493" cy="244493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6CA1E-541A-4587-88B9-5CA6F9B2FD2D}"/>
              </a:ext>
            </a:extLst>
          </p:cNvPr>
          <p:cNvSpPr/>
          <p:nvPr/>
        </p:nvSpPr>
        <p:spPr>
          <a:xfrm>
            <a:off x="7060262" y="2461982"/>
            <a:ext cx="1085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Unified Catalog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9E2DCBCD-5291-464A-9CC6-79D496B4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10176" y="2486668"/>
            <a:ext cx="244493" cy="244493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FEB4971-2159-4C77-9685-C29C0786C20C}"/>
              </a:ext>
            </a:extLst>
          </p:cNvPr>
          <p:cNvSpPr/>
          <p:nvPr/>
        </p:nvSpPr>
        <p:spPr>
          <a:xfrm>
            <a:off x="6593217" y="3250698"/>
            <a:ext cx="12650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7CA0"/>
                </a:solidFill>
              </a:rPr>
              <a:t>Manage &amp; Share…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618BD4-2EA8-4ADB-8123-60CD1F12DD59}"/>
              </a:ext>
            </a:extLst>
          </p:cNvPr>
          <p:cNvSpPr/>
          <p:nvPr/>
        </p:nvSpPr>
        <p:spPr>
          <a:xfrm>
            <a:off x="7060262" y="2817725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Syncplicity</a:t>
            </a: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620C51A2-27FE-481A-8F0E-BE851DB2AA54}"/>
              </a:ext>
            </a:extLst>
          </p:cNvPr>
          <p:cNvSpPr/>
          <p:nvPr/>
        </p:nvSpPr>
        <p:spPr>
          <a:xfrm>
            <a:off x="6901004" y="2878654"/>
            <a:ext cx="145354" cy="109399"/>
          </a:xfrm>
          <a:prstGeom prst="rightArrow">
            <a:avLst/>
          </a:prstGeom>
          <a:noFill/>
          <a:ln w="19050">
            <a:solidFill>
              <a:srgbClr val="407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rgbClr val="407CA0"/>
                </a:solidFill>
              </a:ln>
              <a:noFill/>
            </a:endParaRP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43F5D2D3-92EC-4554-83A9-33E509368847}"/>
              </a:ext>
            </a:extLst>
          </p:cNvPr>
          <p:cNvSpPr/>
          <p:nvPr/>
        </p:nvSpPr>
        <p:spPr>
          <a:xfrm flipH="1">
            <a:off x="6806480" y="2970775"/>
            <a:ext cx="138545" cy="109399"/>
          </a:xfrm>
          <a:prstGeom prst="rightArrow">
            <a:avLst/>
          </a:prstGeom>
          <a:noFill/>
          <a:ln w="19050">
            <a:solidFill>
              <a:srgbClr val="407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rgbClr val="407CA0"/>
                </a:solidFill>
              </a:ln>
              <a:noFill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399CD9-9E73-42C5-9B84-18F9B4372EFA}"/>
              </a:ext>
            </a:extLst>
          </p:cNvPr>
          <p:cNvGrpSpPr/>
          <p:nvPr/>
        </p:nvGrpSpPr>
        <p:grpSpPr>
          <a:xfrm>
            <a:off x="7272987" y="981957"/>
            <a:ext cx="353956" cy="301693"/>
            <a:chOff x="7130596" y="3391065"/>
            <a:chExt cx="394898" cy="339957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4F67084-64F5-413C-8E54-980238C469DA}"/>
                </a:ext>
              </a:extLst>
            </p:cNvPr>
            <p:cNvSpPr/>
            <p:nvPr/>
          </p:nvSpPr>
          <p:spPr>
            <a:xfrm>
              <a:off x="7130596" y="3443704"/>
              <a:ext cx="394898" cy="287318"/>
            </a:xfrm>
            <a:custGeom>
              <a:avLst/>
              <a:gdLst>
                <a:gd name="connsiteX0" fmla="*/ 3188970 w 3429952"/>
                <a:gd name="connsiteY0" fmla="*/ 2495550 h 2495550"/>
                <a:gd name="connsiteX1" fmla="*/ 240983 w 3429952"/>
                <a:gd name="connsiteY1" fmla="*/ 2495550 h 2495550"/>
                <a:gd name="connsiteX2" fmla="*/ 0 w 3429952"/>
                <a:gd name="connsiteY2" fmla="*/ 2255520 h 2495550"/>
                <a:gd name="connsiteX3" fmla="*/ 0 w 3429952"/>
                <a:gd name="connsiteY3" fmla="*/ 240983 h 2495550"/>
                <a:gd name="connsiteX4" fmla="*/ 240983 w 3429952"/>
                <a:gd name="connsiteY4" fmla="*/ 0 h 2495550"/>
                <a:gd name="connsiteX5" fmla="*/ 3188970 w 3429952"/>
                <a:gd name="connsiteY5" fmla="*/ 0 h 2495550"/>
                <a:gd name="connsiteX6" fmla="*/ 3429953 w 3429952"/>
                <a:gd name="connsiteY6" fmla="*/ 240983 h 2495550"/>
                <a:gd name="connsiteX7" fmla="*/ 3429953 w 3429952"/>
                <a:gd name="connsiteY7" fmla="*/ 2255520 h 2495550"/>
                <a:gd name="connsiteX8" fmla="*/ 3188970 w 3429952"/>
                <a:gd name="connsiteY8" fmla="*/ 2495550 h 2495550"/>
                <a:gd name="connsiteX9" fmla="*/ 240983 w 3429952"/>
                <a:gd name="connsiteY9" fmla="*/ 142875 h 2495550"/>
                <a:gd name="connsiteX10" fmla="*/ 142875 w 3429952"/>
                <a:gd name="connsiteY10" fmla="*/ 240983 h 2495550"/>
                <a:gd name="connsiteX11" fmla="*/ 142875 w 3429952"/>
                <a:gd name="connsiteY11" fmla="*/ 2255520 h 2495550"/>
                <a:gd name="connsiteX12" fmla="*/ 240983 w 3429952"/>
                <a:gd name="connsiteY12" fmla="*/ 2353628 h 2495550"/>
                <a:gd name="connsiteX13" fmla="*/ 3188970 w 3429952"/>
                <a:gd name="connsiteY13" fmla="*/ 2353628 h 2495550"/>
                <a:gd name="connsiteX14" fmla="*/ 3287078 w 3429952"/>
                <a:gd name="connsiteY14" fmla="*/ 2255520 h 2495550"/>
                <a:gd name="connsiteX15" fmla="*/ 3287078 w 3429952"/>
                <a:gd name="connsiteY15" fmla="*/ 240983 h 2495550"/>
                <a:gd name="connsiteX16" fmla="*/ 3188970 w 3429952"/>
                <a:gd name="connsiteY16" fmla="*/ 142875 h 2495550"/>
                <a:gd name="connsiteX17" fmla="*/ 240983 w 3429952"/>
                <a:gd name="connsiteY17" fmla="*/ 142875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9952" h="2495550">
                  <a:moveTo>
                    <a:pt x="3188970" y="2495550"/>
                  </a:moveTo>
                  <a:lnTo>
                    <a:pt x="240983" y="2495550"/>
                  </a:lnTo>
                  <a:cubicBezTo>
                    <a:pt x="107633" y="2495550"/>
                    <a:pt x="0" y="2387918"/>
                    <a:pt x="0" y="2255520"/>
                  </a:cubicBezTo>
                  <a:lnTo>
                    <a:pt x="0" y="240983"/>
                  </a:lnTo>
                  <a:cubicBezTo>
                    <a:pt x="0" y="108585"/>
                    <a:pt x="107633" y="0"/>
                    <a:pt x="240983" y="0"/>
                  </a:cubicBezTo>
                  <a:lnTo>
                    <a:pt x="3188970" y="0"/>
                  </a:lnTo>
                  <a:cubicBezTo>
                    <a:pt x="3321368" y="0"/>
                    <a:pt x="3429953" y="107633"/>
                    <a:pt x="3429953" y="240983"/>
                  </a:cubicBezTo>
                  <a:lnTo>
                    <a:pt x="3429953" y="2255520"/>
                  </a:lnTo>
                  <a:cubicBezTo>
                    <a:pt x="3429000" y="2387918"/>
                    <a:pt x="3321368" y="2495550"/>
                    <a:pt x="3188970" y="2495550"/>
                  </a:cubicBezTo>
                  <a:close/>
                  <a:moveTo>
                    <a:pt x="240983" y="142875"/>
                  </a:moveTo>
                  <a:cubicBezTo>
                    <a:pt x="186690" y="142875"/>
                    <a:pt x="142875" y="186690"/>
                    <a:pt x="142875" y="240983"/>
                  </a:cubicBezTo>
                  <a:lnTo>
                    <a:pt x="142875" y="2255520"/>
                  </a:lnTo>
                  <a:cubicBezTo>
                    <a:pt x="142875" y="2309813"/>
                    <a:pt x="186690" y="2353628"/>
                    <a:pt x="240983" y="2353628"/>
                  </a:cubicBezTo>
                  <a:lnTo>
                    <a:pt x="3188970" y="2353628"/>
                  </a:lnTo>
                  <a:cubicBezTo>
                    <a:pt x="3243263" y="2353628"/>
                    <a:pt x="3287078" y="2309813"/>
                    <a:pt x="3287078" y="2255520"/>
                  </a:cubicBezTo>
                  <a:lnTo>
                    <a:pt x="3287078" y="240983"/>
                  </a:lnTo>
                  <a:cubicBezTo>
                    <a:pt x="3287078" y="186690"/>
                    <a:pt x="3243263" y="142875"/>
                    <a:pt x="3188970" y="142875"/>
                  </a:cubicBezTo>
                  <a:lnTo>
                    <a:pt x="240983" y="142875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8F3FFE9-2547-414B-80DE-B9D9EA8084EA}"/>
                </a:ext>
              </a:extLst>
            </p:cNvPr>
            <p:cNvSpPr/>
            <p:nvPr/>
          </p:nvSpPr>
          <p:spPr>
            <a:xfrm>
              <a:off x="7261644" y="3391065"/>
              <a:ext cx="132693" cy="69088"/>
            </a:xfrm>
            <a:custGeom>
              <a:avLst/>
              <a:gdLst>
                <a:gd name="connsiteX0" fmla="*/ 1081088 w 1152525"/>
                <a:gd name="connsiteY0" fmla="*/ 600075 h 600075"/>
                <a:gd name="connsiteX1" fmla="*/ 71438 w 1152525"/>
                <a:gd name="connsiteY1" fmla="*/ 600075 h 600075"/>
                <a:gd name="connsiteX2" fmla="*/ 0 w 1152525"/>
                <a:gd name="connsiteY2" fmla="*/ 528638 h 600075"/>
                <a:gd name="connsiteX3" fmla="*/ 0 w 1152525"/>
                <a:gd name="connsiteY3" fmla="*/ 71438 h 600075"/>
                <a:gd name="connsiteX4" fmla="*/ 71438 w 1152525"/>
                <a:gd name="connsiteY4" fmla="*/ 0 h 600075"/>
                <a:gd name="connsiteX5" fmla="*/ 1081088 w 1152525"/>
                <a:gd name="connsiteY5" fmla="*/ 0 h 600075"/>
                <a:gd name="connsiteX6" fmla="*/ 1152525 w 1152525"/>
                <a:gd name="connsiteY6" fmla="*/ 71438 h 600075"/>
                <a:gd name="connsiteX7" fmla="*/ 1152525 w 1152525"/>
                <a:gd name="connsiteY7" fmla="*/ 528638 h 600075"/>
                <a:gd name="connsiteX8" fmla="*/ 1081088 w 1152525"/>
                <a:gd name="connsiteY8" fmla="*/ 600075 h 600075"/>
                <a:gd name="connsiteX9" fmla="*/ 142875 w 1152525"/>
                <a:gd name="connsiteY9" fmla="*/ 457200 h 600075"/>
                <a:gd name="connsiteX10" fmla="*/ 1009650 w 1152525"/>
                <a:gd name="connsiteY10" fmla="*/ 457200 h 600075"/>
                <a:gd name="connsiteX11" fmla="*/ 1009650 w 1152525"/>
                <a:gd name="connsiteY11" fmla="*/ 142875 h 600075"/>
                <a:gd name="connsiteX12" fmla="*/ 142875 w 1152525"/>
                <a:gd name="connsiteY12" fmla="*/ 142875 h 600075"/>
                <a:gd name="connsiteX13" fmla="*/ 142875 w 1152525"/>
                <a:gd name="connsiteY13" fmla="*/ 4572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525" h="600075">
                  <a:moveTo>
                    <a:pt x="1081088" y="600075"/>
                  </a:moveTo>
                  <a:lnTo>
                    <a:pt x="71438" y="600075"/>
                  </a:lnTo>
                  <a:cubicBezTo>
                    <a:pt x="32385" y="600075"/>
                    <a:pt x="0" y="567690"/>
                    <a:pt x="0" y="528638"/>
                  </a:cubicBezTo>
                  <a:lnTo>
                    <a:pt x="0" y="71438"/>
                  </a:lnTo>
                  <a:cubicBezTo>
                    <a:pt x="0" y="32385"/>
                    <a:pt x="32385" y="0"/>
                    <a:pt x="71438" y="0"/>
                  </a:cubicBezTo>
                  <a:lnTo>
                    <a:pt x="1081088" y="0"/>
                  </a:lnTo>
                  <a:cubicBezTo>
                    <a:pt x="1120140" y="0"/>
                    <a:pt x="1152525" y="32385"/>
                    <a:pt x="1152525" y="71438"/>
                  </a:cubicBezTo>
                  <a:lnTo>
                    <a:pt x="1152525" y="528638"/>
                  </a:lnTo>
                  <a:cubicBezTo>
                    <a:pt x="1152525" y="567690"/>
                    <a:pt x="1120140" y="600075"/>
                    <a:pt x="1081088" y="600075"/>
                  </a:cubicBezTo>
                  <a:close/>
                  <a:moveTo>
                    <a:pt x="142875" y="457200"/>
                  </a:moveTo>
                  <a:lnTo>
                    <a:pt x="1009650" y="457200"/>
                  </a:lnTo>
                  <a:lnTo>
                    <a:pt x="1009650" y="142875"/>
                  </a:lnTo>
                  <a:lnTo>
                    <a:pt x="142875" y="142875"/>
                  </a:lnTo>
                  <a:lnTo>
                    <a:pt x="142875" y="457200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5400EC-3454-4A39-8AAA-8DB7B439C91D}"/>
                </a:ext>
              </a:extLst>
            </p:cNvPr>
            <p:cNvSpPr/>
            <p:nvPr/>
          </p:nvSpPr>
          <p:spPr>
            <a:xfrm>
              <a:off x="7297284" y="3518165"/>
              <a:ext cx="61521" cy="78958"/>
            </a:xfrm>
            <a:custGeom>
              <a:avLst/>
              <a:gdLst>
                <a:gd name="connsiteX0" fmla="*/ 336232 w 534352"/>
                <a:gd name="connsiteY0" fmla="*/ 685800 h 685800"/>
                <a:gd name="connsiteX1" fmla="*/ 198120 w 534352"/>
                <a:gd name="connsiteY1" fmla="*/ 685800 h 685800"/>
                <a:gd name="connsiteX2" fmla="*/ 0 w 534352"/>
                <a:gd name="connsiteY2" fmla="*/ 487680 h 685800"/>
                <a:gd name="connsiteX3" fmla="*/ 0 w 534352"/>
                <a:gd name="connsiteY3" fmla="*/ 198120 h 685800"/>
                <a:gd name="connsiteX4" fmla="*/ 198120 w 534352"/>
                <a:gd name="connsiteY4" fmla="*/ 0 h 685800"/>
                <a:gd name="connsiteX5" fmla="*/ 336232 w 534352"/>
                <a:gd name="connsiteY5" fmla="*/ 0 h 685800"/>
                <a:gd name="connsiteX6" fmla="*/ 534353 w 534352"/>
                <a:gd name="connsiteY6" fmla="*/ 198120 h 685800"/>
                <a:gd name="connsiteX7" fmla="*/ 534353 w 534352"/>
                <a:gd name="connsiteY7" fmla="*/ 487680 h 685800"/>
                <a:gd name="connsiteX8" fmla="*/ 336232 w 534352"/>
                <a:gd name="connsiteY8" fmla="*/ 685800 h 685800"/>
                <a:gd name="connsiteX9" fmla="*/ 198120 w 534352"/>
                <a:gd name="connsiteY9" fmla="*/ 143828 h 685800"/>
                <a:gd name="connsiteX10" fmla="*/ 142875 w 534352"/>
                <a:gd name="connsiteY10" fmla="*/ 199073 h 685800"/>
                <a:gd name="connsiteX11" fmla="*/ 142875 w 534352"/>
                <a:gd name="connsiteY11" fmla="*/ 488633 h 685800"/>
                <a:gd name="connsiteX12" fmla="*/ 198120 w 534352"/>
                <a:gd name="connsiteY12" fmla="*/ 543878 h 685800"/>
                <a:gd name="connsiteX13" fmla="*/ 336232 w 534352"/>
                <a:gd name="connsiteY13" fmla="*/ 543878 h 685800"/>
                <a:gd name="connsiteX14" fmla="*/ 391478 w 534352"/>
                <a:gd name="connsiteY14" fmla="*/ 488633 h 685800"/>
                <a:gd name="connsiteX15" fmla="*/ 391478 w 534352"/>
                <a:gd name="connsiteY15" fmla="*/ 199073 h 685800"/>
                <a:gd name="connsiteX16" fmla="*/ 336232 w 534352"/>
                <a:gd name="connsiteY16" fmla="*/ 143828 h 685800"/>
                <a:gd name="connsiteX17" fmla="*/ 198120 w 534352"/>
                <a:gd name="connsiteY17" fmla="*/ 14382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52" h="685800">
                  <a:moveTo>
                    <a:pt x="336232" y="685800"/>
                  </a:moveTo>
                  <a:lnTo>
                    <a:pt x="198120" y="685800"/>
                  </a:lnTo>
                  <a:cubicBezTo>
                    <a:pt x="89535" y="685800"/>
                    <a:pt x="0" y="597218"/>
                    <a:pt x="0" y="487680"/>
                  </a:cubicBezTo>
                  <a:lnTo>
                    <a:pt x="0" y="198120"/>
                  </a:lnTo>
                  <a:cubicBezTo>
                    <a:pt x="0" y="89535"/>
                    <a:pt x="88583" y="0"/>
                    <a:pt x="198120" y="0"/>
                  </a:cubicBezTo>
                  <a:lnTo>
                    <a:pt x="336232" y="0"/>
                  </a:lnTo>
                  <a:cubicBezTo>
                    <a:pt x="444818" y="0"/>
                    <a:pt x="534353" y="88583"/>
                    <a:pt x="534353" y="198120"/>
                  </a:cubicBezTo>
                  <a:lnTo>
                    <a:pt x="534353" y="487680"/>
                  </a:lnTo>
                  <a:cubicBezTo>
                    <a:pt x="533400" y="597218"/>
                    <a:pt x="444818" y="685800"/>
                    <a:pt x="336232" y="685800"/>
                  </a:cubicBezTo>
                  <a:close/>
                  <a:moveTo>
                    <a:pt x="198120" y="143828"/>
                  </a:moveTo>
                  <a:cubicBezTo>
                    <a:pt x="167640" y="143828"/>
                    <a:pt x="142875" y="168593"/>
                    <a:pt x="142875" y="199073"/>
                  </a:cubicBezTo>
                  <a:lnTo>
                    <a:pt x="142875" y="488633"/>
                  </a:lnTo>
                  <a:cubicBezTo>
                    <a:pt x="142875" y="519113"/>
                    <a:pt x="167640" y="543878"/>
                    <a:pt x="198120" y="543878"/>
                  </a:cubicBezTo>
                  <a:lnTo>
                    <a:pt x="336232" y="543878"/>
                  </a:lnTo>
                  <a:cubicBezTo>
                    <a:pt x="366713" y="543878"/>
                    <a:pt x="391478" y="519113"/>
                    <a:pt x="391478" y="488633"/>
                  </a:cubicBezTo>
                  <a:lnTo>
                    <a:pt x="391478" y="199073"/>
                  </a:lnTo>
                  <a:cubicBezTo>
                    <a:pt x="391478" y="168593"/>
                    <a:pt x="366713" y="143828"/>
                    <a:pt x="336232" y="143828"/>
                  </a:cubicBezTo>
                  <a:lnTo>
                    <a:pt x="198120" y="143828"/>
                  </a:ln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7D4F56-A08B-4B0B-BC86-24FB922D55D5}"/>
                </a:ext>
              </a:extLst>
            </p:cNvPr>
            <p:cNvSpPr/>
            <p:nvPr/>
          </p:nvSpPr>
          <p:spPr>
            <a:xfrm>
              <a:off x="7342246" y="3549529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1F1A516-C321-42CF-9414-4C40BD1E3592}"/>
                </a:ext>
              </a:extLst>
            </p:cNvPr>
            <p:cNvSpPr/>
            <p:nvPr/>
          </p:nvSpPr>
          <p:spPr>
            <a:xfrm>
              <a:off x="7130596" y="3549529"/>
              <a:ext cx="183138" cy="16450"/>
            </a:xfrm>
            <a:custGeom>
              <a:avLst/>
              <a:gdLst>
                <a:gd name="connsiteX0" fmla="*/ 1519238 w 1590675"/>
                <a:gd name="connsiteY0" fmla="*/ 142875 h 142875"/>
                <a:gd name="connsiteX1" fmla="*/ 71438 w 1590675"/>
                <a:gd name="connsiteY1" fmla="*/ 142875 h 142875"/>
                <a:gd name="connsiteX2" fmla="*/ 0 w 1590675"/>
                <a:gd name="connsiteY2" fmla="*/ 71438 h 142875"/>
                <a:gd name="connsiteX3" fmla="*/ 71438 w 1590675"/>
                <a:gd name="connsiteY3" fmla="*/ 0 h 142875"/>
                <a:gd name="connsiteX4" fmla="*/ 1519238 w 1590675"/>
                <a:gd name="connsiteY4" fmla="*/ 0 h 142875"/>
                <a:gd name="connsiteX5" fmla="*/ 1590675 w 1590675"/>
                <a:gd name="connsiteY5" fmla="*/ 71438 h 142875"/>
                <a:gd name="connsiteX6" fmla="*/ 1519238 w 1590675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142875">
                  <a:moveTo>
                    <a:pt x="1519238" y="142875"/>
                  </a:moveTo>
                  <a:lnTo>
                    <a:pt x="71438" y="142875"/>
                  </a:lnTo>
                  <a:cubicBezTo>
                    <a:pt x="32385" y="142875"/>
                    <a:pt x="0" y="110490"/>
                    <a:pt x="0" y="71438"/>
                  </a:cubicBezTo>
                  <a:cubicBezTo>
                    <a:pt x="0" y="32385"/>
                    <a:pt x="32385" y="0"/>
                    <a:pt x="71438" y="0"/>
                  </a:cubicBezTo>
                  <a:lnTo>
                    <a:pt x="1519238" y="0"/>
                  </a:lnTo>
                  <a:cubicBezTo>
                    <a:pt x="1558290" y="0"/>
                    <a:pt x="1590675" y="32385"/>
                    <a:pt x="1590675" y="71438"/>
                  </a:cubicBezTo>
                  <a:cubicBezTo>
                    <a:pt x="1590675" y="110490"/>
                    <a:pt x="1558290" y="142875"/>
                    <a:pt x="1519238" y="142875"/>
                  </a:cubicBezTo>
                  <a:close/>
                </a:path>
              </a:pathLst>
            </a:custGeom>
            <a:solidFill>
              <a:srgbClr val="9DB6DF"/>
            </a:solidFill>
            <a:ln w="19050" cap="flat">
              <a:solidFill>
                <a:srgbClr val="9DB6D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FE302A-9E76-4948-B5DB-DDB5D5084E03}"/>
              </a:ext>
            </a:extLst>
          </p:cNvPr>
          <p:cNvSpPr/>
          <p:nvPr/>
        </p:nvSpPr>
        <p:spPr>
          <a:xfrm>
            <a:off x="8651598" y="1135725"/>
            <a:ext cx="1432572" cy="1694711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9C852-CF75-478A-939F-221A84A098FB}"/>
              </a:ext>
            </a:extLst>
          </p:cNvPr>
          <p:cNvSpPr/>
          <p:nvPr/>
        </p:nvSpPr>
        <p:spPr>
          <a:xfrm>
            <a:off x="8693584" y="1457217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Report an issue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291B0E-CB6E-476A-9AB4-55BDA233B651}"/>
              </a:ext>
            </a:extLst>
          </p:cNvPr>
          <p:cNvSpPr/>
          <p:nvPr/>
        </p:nvSpPr>
        <p:spPr>
          <a:xfrm>
            <a:off x="8709566" y="1782006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Start a free trial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98966E-DF5F-4E03-B76B-19E1D9BA9624}"/>
              </a:ext>
            </a:extLst>
          </p:cNvPr>
          <p:cNvSpPr/>
          <p:nvPr/>
        </p:nvSpPr>
        <p:spPr>
          <a:xfrm>
            <a:off x="8705078" y="2121643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Enroll to a training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A5B2B-AF29-4309-B480-C10CA63D0E56}"/>
              </a:ext>
            </a:extLst>
          </p:cNvPr>
          <p:cNvSpPr/>
          <p:nvPr/>
        </p:nvSpPr>
        <p:spPr>
          <a:xfrm>
            <a:off x="8705078" y="2461982"/>
            <a:ext cx="1056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Find an add-on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E5A55-DA66-4DB4-A53A-4A9C4EDF44F6}"/>
              </a:ext>
            </a:extLst>
          </p:cNvPr>
          <p:cNvSpPr/>
          <p:nvPr/>
        </p:nvSpPr>
        <p:spPr>
          <a:xfrm>
            <a:off x="8597992" y="2824543"/>
            <a:ext cx="10679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7CA0"/>
                </a:solidFill>
              </a:rPr>
              <a:t>More actions… 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0B77DAE0-6942-441D-A386-68D55DDF13E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193720" y="985694"/>
            <a:ext cx="362190" cy="3621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375E13E-4A7D-40C7-A0D0-8B70C4A66A49}"/>
              </a:ext>
            </a:extLst>
          </p:cNvPr>
          <p:cNvSpPr/>
          <p:nvPr/>
        </p:nvSpPr>
        <p:spPr>
          <a:xfrm>
            <a:off x="10419552" y="1135726"/>
            <a:ext cx="1432572" cy="2323754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rgbClr val="407C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44B1E-334C-4803-8DA9-3C4D33CD14DF}"/>
              </a:ext>
            </a:extLst>
          </p:cNvPr>
          <p:cNvSpPr/>
          <p:nvPr/>
        </p:nvSpPr>
        <p:spPr>
          <a:xfrm>
            <a:off x="10466587" y="1457217"/>
            <a:ext cx="13292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AMPLIFY Overview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2FFA3-865B-4CFF-8BC8-59BC71F717B4}"/>
              </a:ext>
            </a:extLst>
          </p:cNvPr>
          <p:cNvSpPr/>
          <p:nvPr/>
        </p:nvSpPr>
        <p:spPr>
          <a:xfrm>
            <a:off x="10495321" y="1782006"/>
            <a:ext cx="580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Videos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A898E-AFA9-458A-B116-7F96F9E3DEAB}"/>
              </a:ext>
            </a:extLst>
          </p:cNvPr>
          <p:cNvSpPr/>
          <p:nvPr/>
        </p:nvSpPr>
        <p:spPr>
          <a:xfrm>
            <a:off x="10492798" y="2121643"/>
            <a:ext cx="744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Webinars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1E996-64BD-4990-8698-23C741D28CA5}"/>
              </a:ext>
            </a:extLst>
          </p:cNvPr>
          <p:cNvSpPr/>
          <p:nvPr/>
        </p:nvSpPr>
        <p:spPr>
          <a:xfrm>
            <a:off x="10492798" y="2461982"/>
            <a:ext cx="4972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Blogs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521F2-8B64-490C-AA32-0929F24029E2}"/>
              </a:ext>
            </a:extLst>
          </p:cNvPr>
          <p:cNvSpPr/>
          <p:nvPr/>
        </p:nvSpPr>
        <p:spPr>
          <a:xfrm>
            <a:off x="10500428" y="2811436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Asset Library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6EF60-24DE-416C-9238-FD8408B7182C}"/>
              </a:ext>
            </a:extLst>
          </p:cNvPr>
          <p:cNvSpPr/>
          <p:nvPr/>
        </p:nvSpPr>
        <p:spPr>
          <a:xfrm>
            <a:off x="10492798" y="315856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7CA0"/>
                </a:solidFill>
              </a:rPr>
              <a:t>Roadmaps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B5B88-D40B-4A86-9354-5FF55287DF9A}"/>
              </a:ext>
            </a:extLst>
          </p:cNvPr>
          <p:cNvSpPr/>
          <p:nvPr/>
        </p:nvSpPr>
        <p:spPr>
          <a:xfrm>
            <a:off x="10352182" y="3471788"/>
            <a:ext cx="12442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7CA0"/>
                </a:solidFill>
              </a:rPr>
              <a:t>More Resources… 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9DA61315-D4EF-4E44-AA4C-8491C3717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0407" y="951069"/>
            <a:ext cx="332387" cy="379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F982F-A0E8-4CC2-866A-C641AF68A09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2969" y="45200"/>
            <a:ext cx="4876190" cy="5238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79D9F4-2D17-4B41-9358-E65EC722661B}"/>
              </a:ext>
            </a:extLst>
          </p:cNvPr>
          <p:cNvSpPr/>
          <p:nvPr/>
        </p:nvSpPr>
        <p:spPr>
          <a:xfrm>
            <a:off x="267810" y="2296715"/>
            <a:ext cx="1423666" cy="301030"/>
          </a:xfrm>
          <a:prstGeom prst="rect">
            <a:avLst/>
          </a:prstGeom>
          <a:solidFill>
            <a:srgbClr val="407CA0"/>
          </a:solidFill>
          <a:ln w="3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100" b="1" dirty="0">
              <a:solidFill>
                <a:srgbClr val="407C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26899-1C12-40FD-9E5B-B1FBF518F932}"/>
              </a:ext>
            </a:extLst>
          </p:cNvPr>
          <p:cNvSpPr/>
          <p:nvPr/>
        </p:nvSpPr>
        <p:spPr>
          <a:xfrm>
            <a:off x="607086" y="230958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Support Portal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D634F2-3DA7-4F22-A6BC-1E67FECCDE30}"/>
              </a:ext>
            </a:extLst>
          </p:cNvPr>
          <p:cNvGrpSpPr/>
          <p:nvPr/>
        </p:nvGrpSpPr>
        <p:grpSpPr>
          <a:xfrm>
            <a:off x="321569" y="2346426"/>
            <a:ext cx="169089" cy="191145"/>
            <a:chOff x="134113" y="2235269"/>
            <a:chExt cx="185998" cy="210259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4D80F69-2469-4920-ADA5-23415D1BC719}"/>
                </a:ext>
              </a:extLst>
            </p:cNvPr>
            <p:cNvSpPr/>
            <p:nvPr/>
          </p:nvSpPr>
          <p:spPr>
            <a:xfrm>
              <a:off x="223069" y="2429354"/>
              <a:ext cx="45472" cy="16174"/>
            </a:xfrm>
            <a:custGeom>
              <a:avLst/>
              <a:gdLst>
                <a:gd name="connsiteX0" fmla="*/ 0 w 53559"/>
                <a:gd name="connsiteY0" fmla="*/ 0 h 19050"/>
                <a:gd name="connsiteX1" fmla="*/ 0 w 53559"/>
                <a:gd name="connsiteY1" fmla="*/ 19050 h 19050"/>
                <a:gd name="connsiteX2" fmla="*/ 53559 w 53559"/>
                <a:gd name="connsiteY2" fmla="*/ 0 h 19050"/>
                <a:gd name="connsiteX3" fmla="*/ 0 w 53559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59" h="19050">
                  <a:moveTo>
                    <a:pt x="0" y="0"/>
                  </a:moveTo>
                  <a:lnTo>
                    <a:pt x="0" y="19050"/>
                  </a:lnTo>
                  <a:cubicBezTo>
                    <a:pt x="22308" y="19050"/>
                    <a:pt x="40024" y="10925"/>
                    <a:pt x="5355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E018FA4-63FA-4E4F-911E-CA6E31C504F0}"/>
                </a:ext>
              </a:extLst>
            </p:cNvPr>
            <p:cNvSpPr/>
            <p:nvPr/>
          </p:nvSpPr>
          <p:spPr>
            <a:xfrm>
              <a:off x="142200" y="2348485"/>
              <a:ext cx="80869" cy="88956"/>
            </a:xfrm>
            <a:custGeom>
              <a:avLst/>
              <a:gdLst>
                <a:gd name="connsiteX0" fmla="*/ 0 w 95250"/>
                <a:gd name="connsiteY0" fmla="*/ 0 h 104775"/>
                <a:gd name="connsiteX1" fmla="*/ 0 w 95250"/>
                <a:gd name="connsiteY1" fmla="*/ 19050 h 104775"/>
                <a:gd name="connsiteX2" fmla="*/ 19050 w 95250"/>
                <a:gd name="connsiteY2" fmla="*/ 47625 h 104775"/>
                <a:gd name="connsiteX3" fmla="*/ 95250 w 952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4775">
                  <a:moveTo>
                    <a:pt x="0" y="0"/>
                  </a:moveTo>
                  <a:lnTo>
                    <a:pt x="0" y="19050"/>
                  </a:lnTo>
                  <a:cubicBezTo>
                    <a:pt x="0" y="42863"/>
                    <a:pt x="19050" y="47625"/>
                    <a:pt x="19050" y="47625"/>
                  </a:cubicBezTo>
                  <a:cubicBezTo>
                    <a:pt x="19050" y="47625"/>
                    <a:pt x="38100" y="104775"/>
                    <a:pt x="95250" y="10477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CB01B88-3343-4372-A6A8-D477F990ED4C}"/>
                </a:ext>
              </a:extLst>
            </p:cNvPr>
            <p:cNvSpPr/>
            <p:nvPr/>
          </p:nvSpPr>
          <p:spPr>
            <a:xfrm>
              <a:off x="134113" y="2235269"/>
              <a:ext cx="177911" cy="121303"/>
            </a:xfrm>
            <a:custGeom>
              <a:avLst/>
              <a:gdLst>
                <a:gd name="connsiteX0" fmla="*/ 209550 w 209550"/>
                <a:gd name="connsiteY0" fmla="*/ 142875 h 142875"/>
                <a:gd name="connsiteX1" fmla="*/ 180975 w 209550"/>
                <a:gd name="connsiteY1" fmla="*/ 142875 h 142875"/>
                <a:gd name="connsiteX2" fmla="*/ 152400 w 209550"/>
                <a:gd name="connsiteY2" fmla="*/ 57150 h 142875"/>
                <a:gd name="connsiteX3" fmla="*/ 28575 w 209550"/>
                <a:gd name="connsiteY3" fmla="*/ 142875 h 142875"/>
                <a:gd name="connsiteX4" fmla="*/ 0 w 209550"/>
                <a:gd name="connsiteY4" fmla="*/ 142875 h 142875"/>
                <a:gd name="connsiteX5" fmla="*/ 0 w 209550"/>
                <a:gd name="connsiteY5" fmla="*/ 104775 h 142875"/>
                <a:gd name="connsiteX6" fmla="*/ 104775 w 209550"/>
                <a:gd name="connsiteY6" fmla="*/ 0 h 142875"/>
                <a:gd name="connsiteX7" fmla="*/ 152400 w 209550"/>
                <a:gd name="connsiteY7" fmla="*/ 19050 h 142875"/>
                <a:gd name="connsiteX8" fmla="*/ 209550 w 209550"/>
                <a:gd name="connsiteY8" fmla="*/ 104775 h 142875"/>
                <a:gd name="connsiteX9" fmla="*/ 209550 w 209550"/>
                <a:gd name="connsiteY9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142875">
                  <a:moveTo>
                    <a:pt x="209550" y="142875"/>
                  </a:moveTo>
                  <a:lnTo>
                    <a:pt x="180975" y="142875"/>
                  </a:lnTo>
                  <a:cubicBezTo>
                    <a:pt x="180975" y="83439"/>
                    <a:pt x="152400" y="57150"/>
                    <a:pt x="152400" y="57150"/>
                  </a:cubicBezTo>
                  <a:cubicBezTo>
                    <a:pt x="123825" y="123825"/>
                    <a:pt x="28575" y="76200"/>
                    <a:pt x="28575" y="142875"/>
                  </a:cubicBezTo>
                  <a:lnTo>
                    <a:pt x="0" y="142875"/>
                  </a:lnTo>
                  <a:cubicBezTo>
                    <a:pt x="0" y="142875"/>
                    <a:pt x="0" y="141751"/>
                    <a:pt x="0" y="104775"/>
                  </a:cubicBezTo>
                  <a:cubicBezTo>
                    <a:pt x="0" y="38100"/>
                    <a:pt x="57150" y="0"/>
                    <a:pt x="104775" y="0"/>
                  </a:cubicBezTo>
                  <a:cubicBezTo>
                    <a:pt x="142875" y="0"/>
                    <a:pt x="152400" y="19050"/>
                    <a:pt x="152400" y="19050"/>
                  </a:cubicBezTo>
                  <a:cubicBezTo>
                    <a:pt x="190500" y="19050"/>
                    <a:pt x="209550" y="66675"/>
                    <a:pt x="209550" y="104775"/>
                  </a:cubicBezTo>
                  <a:lnTo>
                    <a:pt x="209550" y="142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19803A-DD21-4639-A84F-A712510A8995}"/>
                </a:ext>
              </a:extLst>
            </p:cNvPr>
            <p:cNvSpPr/>
            <p:nvPr/>
          </p:nvSpPr>
          <p:spPr>
            <a:xfrm>
              <a:off x="206895" y="2388919"/>
              <a:ext cx="32347" cy="24261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cubicBezTo>
                    <a:pt x="22136" y="0"/>
                    <a:pt x="15964" y="0"/>
                    <a:pt x="14288" y="0"/>
                  </a:cubicBezTo>
                  <a:cubicBezTo>
                    <a:pt x="6401" y="0"/>
                    <a:pt x="0" y="6401"/>
                    <a:pt x="0" y="14288"/>
                  </a:cubicBezTo>
                  <a:cubicBezTo>
                    <a:pt x="0" y="22174"/>
                    <a:pt x="6401" y="28575"/>
                    <a:pt x="14288" y="28575"/>
                  </a:cubicBezTo>
                  <a:cubicBezTo>
                    <a:pt x="15964" y="28575"/>
                    <a:pt x="22136" y="28575"/>
                    <a:pt x="23813" y="28575"/>
                  </a:cubicBezTo>
                  <a:cubicBezTo>
                    <a:pt x="31699" y="28575"/>
                    <a:pt x="38100" y="22174"/>
                    <a:pt x="38100" y="14288"/>
                  </a:cubicBezTo>
                  <a:cubicBezTo>
                    <a:pt x="38100" y="6401"/>
                    <a:pt x="31699" y="0"/>
                    <a:pt x="2381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8257DA-9DD1-45B9-B568-0A96AFCF9F48}"/>
                </a:ext>
              </a:extLst>
            </p:cNvPr>
            <p:cNvSpPr/>
            <p:nvPr/>
          </p:nvSpPr>
          <p:spPr>
            <a:xfrm>
              <a:off x="231156" y="2348485"/>
              <a:ext cx="72782" cy="56608"/>
            </a:xfrm>
            <a:custGeom>
              <a:avLst/>
              <a:gdLst>
                <a:gd name="connsiteX0" fmla="*/ 0 w 85725"/>
                <a:gd name="connsiteY0" fmla="*/ 66675 h 66675"/>
                <a:gd name="connsiteX1" fmla="*/ 47625 w 85725"/>
                <a:gd name="connsiteY1" fmla="*/ 66675 h 66675"/>
                <a:gd name="connsiteX2" fmla="*/ 85725 w 85725"/>
                <a:gd name="connsiteY2" fmla="*/ 28575 h 66675"/>
                <a:gd name="connsiteX3" fmla="*/ 85725 w 857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6675">
                  <a:moveTo>
                    <a:pt x="0" y="66675"/>
                  </a:moveTo>
                  <a:lnTo>
                    <a:pt x="47625" y="66675"/>
                  </a:lnTo>
                  <a:cubicBezTo>
                    <a:pt x="68666" y="66675"/>
                    <a:pt x="85725" y="49616"/>
                    <a:pt x="85725" y="28575"/>
                  </a:cubicBezTo>
                  <a:lnTo>
                    <a:pt x="85725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4762C3B-FD3D-4AD1-8249-8BE8711C67EB}"/>
                </a:ext>
              </a:extLst>
            </p:cNvPr>
            <p:cNvSpPr/>
            <p:nvPr/>
          </p:nvSpPr>
          <p:spPr>
            <a:xfrm>
              <a:off x="287764" y="2340398"/>
              <a:ext cx="32347" cy="40434"/>
            </a:xfrm>
            <a:custGeom>
              <a:avLst/>
              <a:gdLst>
                <a:gd name="connsiteX0" fmla="*/ 19050 w 38100"/>
                <a:gd name="connsiteY0" fmla="*/ 47625 h 47625"/>
                <a:gd name="connsiteX1" fmla="*/ 0 w 38100"/>
                <a:gd name="connsiteY1" fmla="*/ 47625 h 47625"/>
                <a:gd name="connsiteX2" fmla="*/ 0 w 38100"/>
                <a:gd name="connsiteY2" fmla="*/ 0 h 47625"/>
                <a:gd name="connsiteX3" fmla="*/ 19050 w 38100"/>
                <a:gd name="connsiteY3" fmla="*/ 0 h 47625"/>
                <a:gd name="connsiteX4" fmla="*/ 38100 w 38100"/>
                <a:gd name="connsiteY4" fmla="*/ 19050 h 47625"/>
                <a:gd name="connsiteX5" fmla="*/ 38100 w 38100"/>
                <a:gd name="connsiteY5" fmla="*/ 28575 h 47625"/>
                <a:gd name="connsiteX6" fmla="*/ 19050 w 381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9050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9050" y="0"/>
                  </a:lnTo>
                  <a:cubicBezTo>
                    <a:pt x="29575" y="0"/>
                    <a:pt x="38100" y="8525"/>
                    <a:pt x="38100" y="19050"/>
                  </a:cubicBezTo>
                  <a:lnTo>
                    <a:pt x="38100" y="28575"/>
                  </a:lnTo>
                  <a:cubicBezTo>
                    <a:pt x="38100" y="39100"/>
                    <a:pt x="29575" y="47625"/>
                    <a:pt x="190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9903785A-44C7-4411-9DFA-4980AF581050}"/>
              </a:ext>
            </a:extLst>
          </p:cNvPr>
          <p:cNvSpPr/>
          <p:nvPr/>
        </p:nvSpPr>
        <p:spPr>
          <a:xfrm rot="5400000">
            <a:off x="5787751" y="2628090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1C59620-0DEF-4AF4-883D-E49612485266}"/>
              </a:ext>
            </a:extLst>
          </p:cNvPr>
          <p:cNvSpPr/>
          <p:nvPr/>
        </p:nvSpPr>
        <p:spPr>
          <a:xfrm rot="5400000">
            <a:off x="7850905" y="331850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329923D7-20BD-4EC6-BE09-8833FB158DBE}"/>
              </a:ext>
            </a:extLst>
          </p:cNvPr>
          <p:cNvSpPr/>
          <p:nvPr/>
        </p:nvSpPr>
        <p:spPr>
          <a:xfrm rot="5400000">
            <a:off x="9652945" y="2899403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A1126E34-EAAD-4528-8D3F-FF925D934D45}"/>
              </a:ext>
            </a:extLst>
          </p:cNvPr>
          <p:cNvSpPr/>
          <p:nvPr/>
        </p:nvSpPr>
        <p:spPr>
          <a:xfrm rot="5400000">
            <a:off x="11594796" y="352922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70A4284A-BBC8-4939-96F3-8807050BF477}"/>
              </a:ext>
            </a:extLst>
          </p:cNvPr>
          <p:cNvSpPr/>
          <p:nvPr/>
        </p:nvSpPr>
        <p:spPr>
          <a:xfrm rot="5400000">
            <a:off x="3495829" y="2757355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CB05C98C-0D1D-48D0-AFC9-5F36DE8C00DE}"/>
              </a:ext>
            </a:extLst>
          </p:cNvPr>
          <p:cNvSpPr/>
          <p:nvPr/>
        </p:nvSpPr>
        <p:spPr>
          <a:xfrm rot="5400000">
            <a:off x="1311429" y="2832704"/>
            <a:ext cx="188067" cy="162127"/>
          </a:xfrm>
          <a:prstGeom prst="triangle">
            <a:avLst/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437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819774E077744CBC81C56C24836615" ma:contentTypeVersion="11" ma:contentTypeDescription="Create a new document." ma:contentTypeScope="" ma:versionID="8cf23efdf111e02e77ce23772622f110">
  <xsd:schema xmlns:xsd="http://www.w3.org/2001/XMLSchema" xmlns:xs="http://www.w3.org/2001/XMLSchema" xmlns:p="http://schemas.microsoft.com/office/2006/metadata/properties" xmlns:ns3="e62585bc-20de-4fd0-8154-526b7e122b4e" xmlns:ns4="d107fda6-96be-4fb1-9e4e-365a41472443" targetNamespace="http://schemas.microsoft.com/office/2006/metadata/properties" ma:root="true" ma:fieldsID="2bc7787684163930332f4dcb0b3fc40d" ns3:_="" ns4:_="">
    <xsd:import namespace="e62585bc-20de-4fd0-8154-526b7e122b4e"/>
    <xsd:import namespace="d107fda6-96be-4fb1-9e4e-365a4147244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585bc-20de-4fd0-8154-526b7e122b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7fda6-96be-4fb1-9e4e-365a41472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68AF3-3090-4968-B9E2-9BC9E2DB0D96}">
  <ds:schemaRefs>
    <ds:schemaRef ds:uri="http://schemas.openxmlformats.org/package/2006/metadata/core-properties"/>
    <ds:schemaRef ds:uri="d107fda6-96be-4fb1-9e4e-365a41472443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e62585bc-20de-4fd0-8154-526b7e122b4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4D98BA-A603-4C46-8B61-16D47F4A6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D61E9-41D0-4295-B8D7-441BF4396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2585bc-20de-4fd0-8154-526b7e122b4e"/>
    <ds:schemaRef ds:uri="d107fda6-96be-4fb1-9e4e-365a41472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Widescreen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Vila</dc:creator>
  <cp:lastModifiedBy>Francis Vila</cp:lastModifiedBy>
  <cp:revision>55</cp:revision>
  <dcterms:created xsi:type="dcterms:W3CDTF">2020-05-26T15:45:33Z</dcterms:created>
  <dcterms:modified xsi:type="dcterms:W3CDTF">2020-06-01T12:49:23Z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0x0101002E819774E077744CBC81C56C24836615</vt:lpwstr>
  </property>
</Properties>
</file>