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34E33-38E7-4208-B386-138F6CE49017}" v="22" dt="2020-05-27T14:14:57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248D-AA60-43A0-805D-BB95F1703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27A14-60C0-4D02-AE75-BBE934094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F4473-8665-41AF-9C16-7B1356A7E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F7FC-FD78-4407-86DA-C7D347D39BD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79860-AD78-48AC-8401-993CA68F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5D49A-D9DE-4277-BE82-5FCE552C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58A4-3E38-49FE-89D0-3F3DEBDF9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8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6D37-5260-49F4-8CA7-728F6AC5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139B2-4100-4C8E-9BCA-FB0BDF03C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6BCAF-253A-42BB-BD2B-52EB68E08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F7FC-FD78-4407-86DA-C7D347D39BD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37276-EE5E-4F35-AB99-D035F80D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F9A72-E2D3-40E6-B4B0-BE1001B7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58A4-3E38-49FE-89D0-3F3DEBDF9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5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C17CDA-B3F0-41F2-B809-7FCD565FE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8AA43-7072-4DCD-B207-0999CB986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33ED3-8CDA-4889-B259-EB670D90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F7FC-FD78-4407-86DA-C7D347D39BD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9F3A8-0D5C-488F-A682-E71EC576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68556-76D4-41A2-A4E0-F35F33AA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58A4-3E38-49FE-89D0-3F3DEBDF9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1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00BD-0D70-4738-88B2-F9AE840B4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E475E-E23F-460C-8BF2-8E0231872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E5CD1-2C11-44F4-B0B0-0F609C6E4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F7FC-FD78-4407-86DA-C7D347D39BD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3908F-FEFA-4BFF-A922-1D0D2995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47FBE-AACB-4490-A0AA-925E344D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58A4-3E38-49FE-89D0-3F3DEBDF9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5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750A-CA52-4FB2-B101-2D505A66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E9198-B882-4348-89DB-213B18A08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26885-5806-4B44-BEC8-09B3BC9A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F7FC-FD78-4407-86DA-C7D347D39BD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E07E3-FC10-4B9C-8AF1-29C152106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0E775-681E-4823-9D22-C6911771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58A4-3E38-49FE-89D0-3F3DEBDF9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7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767A-2D64-4F6F-9E18-CF453B0D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27242-ADD8-4928-9460-72012F873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D11EE-60F8-41EF-92BF-6A5CF16E8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2C5CF-950D-439B-825C-21C794C6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F7FC-FD78-4407-86DA-C7D347D39BD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65F0B-38CD-42FC-8CC0-0B8EC04EE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447E0-A8E8-461E-A0E8-E7ECC6A2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58A4-3E38-49FE-89D0-3F3DEBDF9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7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BFEF-836C-4DA0-B908-301A704C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EBEE8-8D83-42C4-840F-8C0A70C1D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EEFB8-18C8-4C68-A2EB-2175F0F7E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EC2EDD-A650-41C1-8BBC-1EAB1CC07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6B1111-A701-4F36-B9E1-B9CF7CE5E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62ED90-139A-4E36-A532-2D6952B9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F7FC-FD78-4407-86DA-C7D347D39BD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B6FB2-CCAE-48DA-84FC-4DFF6319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931F95-0FDC-4F58-BF7B-6C1F9604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58A4-3E38-49FE-89D0-3F3DEBDF9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5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52A9-A8A0-444F-A521-22FFF4B1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2B969-43BC-4B9A-ACDC-F5DE6FD9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F7FC-FD78-4407-86DA-C7D347D39BD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F3206-DF91-4F90-9B8B-29E1ECE0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AF76D-B374-49D9-A9F8-FC2FDE9B1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58A4-3E38-49FE-89D0-3F3DEBDF9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1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43A1DD-920D-472C-9653-9723045B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F7FC-FD78-4407-86DA-C7D347D39BD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BE5A8-1621-4AD9-8159-A1184565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C4559-78AD-4F43-8258-4975B055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58A4-3E38-49FE-89D0-3F3DEBDF9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2C4D-793A-4B3F-8496-C5532978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670CA-6A7D-4C86-A6C8-38D55D14D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9B2E9-A9C9-4203-A970-A997295A6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878A0-AFD4-477A-B442-FD2ECEE5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F7FC-FD78-4407-86DA-C7D347D39BD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E5251-91F6-41F6-A68C-A927BA61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46C11-5F37-4437-B5D8-7D029ACE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58A4-3E38-49FE-89D0-3F3DEBDF9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B654B-9E1B-4A39-8F29-66D67C507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2E0BA1-3CBF-43DA-B268-8271B5727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5BA99-C528-491A-BB8C-6CCE59990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3684A-A681-4B27-857E-4CD02D3A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F7FC-FD78-4407-86DA-C7D347D39BD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298E4-FE70-4D9E-BBC3-FB6047BB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7D4F9-69B0-44F7-819F-BB941BDE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58A4-3E38-49FE-89D0-3F3DEBDF9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7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32F04E-38B9-413A-AA24-CC9A4CFF5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1C8DD-D9B3-4F38-A9ED-89EC5C8BB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4EFD6-95D1-455B-BC87-483989ED4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5F7FC-FD78-4407-86DA-C7D347D39BD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F52C8-A094-41B7-9058-1D174214B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EC317-A020-4D01-8228-3CB3E12EE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658A4-3E38-49FE-89D0-3F3DEBDF9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53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axway.com/" TargetMode="External"/><Relationship Id="rId2" Type="http://schemas.openxmlformats.org/officeDocument/2006/relationships/hyperlink" Target="https://developer-demo.admin.staging.appctest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eloper-demo.admin.staging.appctest.com/meetup" TargetMode="External"/><Relationship Id="rId5" Type="http://schemas.openxmlformats.org/officeDocument/2006/relationships/hyperlink" Target="https://devblog.axway.com/" TargetMode="External"/><Relationship Id="rId4" Type="http://schemas.openxmlformats.org/officeDocument/2006/relationships/hyperlink" Target="https://docs.axway.com/category/api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unity.axway.com/s/product-roadmaps" TargetMode="External"/><Relationship Id="rId3" Type="http://schemas.openxmlformats.org/officeDocument/2006/relationships/hyperlink" Target="https://community.axway.com/" TargetMode="External"/><Relationship Id="rId7" Type="http://schemas.openxmlformats.org/officeDocument/2006/relationships/hyperlink" Target="https://www.axway.com/en/resources/asset-library" TargetMode="External"/><Relationship Id="rId2" Type="http://schemas.openxmlformats.org/officeDocument/2006/relationships/hyperlink" Target="https://docs.axway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axway.com/en/resources/videos" TargetMode="External"/><Relationship Id="rId5" Type="http://schemas.openxmlformats.org/officeDocument/2006/relationships/hyperlink" Target="https://www.axway.com/en/platform/amplify" TargetMode="External"/><Relationship Id="rId4" Type="http://schemas.openxmlformats.org/officeDocument/2006/relationships/hyperlink" Target="https://support.axway.com/" TargetMode="External"/><Relationship Id="rId9" Type="http://schemas.openxmlformats.org/officeDocument/2006/relationships/hyperlink" Target="https://www.axway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youtu.be/l_B4qnYfm7U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10.128.58.228/axwayPlatform/" TargetMode="External"/><Relationship Id="rId4" Type="http://schemas.openxmlformats.org/officeDocument/2006/relationships/hyperlink" Target="https://axway.jiveon.com/groups/techpubs/blog/2020/05/04/yet-another-hackathon-submiss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BBBCE2-45E4-41D1-A9DD-14C67E59D1E6}"/>
              </a:ext>
            </a:extLst>
          </p:cNvPr>
          <p:cNvSpPr/>
          <p:nvPr/>
        </p:nvSpPr>
        <p:spPr>
          <a:xfrm>
            <a:off x="147320" y="1318142"/>
            <a:ext cx="493831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Developer Portal</a:t>
            </a:r>
            <a:r>
              <a:rPr lang="en-US" sz="1400" dirty="0"/>
              <a:t>    Resources, tools and community help</a:t>
            </a:r>
          </a:p>
          <a:p>
            <a:r>
              <a:rPr lang="en-US" sz="1400" dirty="0">
                <a:hlinkClick r:id="rId3"/>
              </a:rPr>
              <a:t>Marketplace</a:t>
            </a:r>
            <a:r>
              <a:rPr lang="en-US" sz="1400" dirty="0"/>
              <a:t>   Enhancements or extension for AMPLIFY services</a:t>
            </a:r>
          </a:p>
          <a:p>
            <a:r>
              <a:rPr lang="en-US" sz="1400" dirty="0">
                <a:hlinkClick r:id="rId4"/>
              </a:rPr>
              <a:t>Product APIs</a:t>
            </a:r>
            <a:r>
              <a:rPr lang="en-US" sz="1400" dirty="0"/>
              <a:t>   Documentation for Axway products with APIs for managing your digital ecosystems</a:t>
            </a:r>
          </a:p>
          <a:p>
            <a:r>
              <a:rPr lang="en-US" sz="1400" dirty="0"/>
              <a:t>Learn</a:t>
            </a:r>
          </a:p>
          <a:p>
            <a:r>
              <a:rPr lang="en-US" sz="1400" dirty="0"/>
              <a:t>Developer Channel   Videos to keep up with the latest frameworks, best practices, and code</a:t>
            </a:r>
          </a:p>
          <a:p>
            <a:r>
              <a:rPr lang="en-US" sz="1400" dirty="0">
                <a:hlinkClick r:id="rId5"/>
              </a:rPr>
              <a:t>Developer Blog</a:t>
            </a:r>
            <a:r>
              <a:rPr lang="en-US" sz="1400" dirty="0"/>
              <a:t>   Read about Mobile apps development, APIs and the AMPLIFY platform</a:t>
            </a:r>
          </a:p>
          <a:p>
            <a:r>
              <a:rPr lang="en-US" sz="1400" dirty="0">
                <a:hlinkClick r:id="rId6"/>
              </a:rPr>
              <a:t>Developer Events</a:t>
            </a:r>
            <a:r>
              <a:rPr lang="en-US" sz="1400" dirty="0"/>
              <a:t>   Attend or host a meetup</a:t>
            </a:r>
          </a:p>
          <a:p>
            <a:r>
              <a:rPr lang="en-US" sz="1400" dirty="0"/>
              <a:t>Create</a:t>
            </a:r>
          </a:p>
          <a:p>
            <a:r>
              <a:rPr lang="en-US" sz="1400" dirty="0"/>
              <a:t>API Builder    Building cross-platform mobile apps using Titanium Studio, SDK, and CLI​</a:t>
            </a:r>
          </a:p>
          <a:p>
            <a:r>
              <a:rPr lang="en-US" sz="1400" dirty="0"/>
              <a:t>App Builder   Building and assembling APIs and microservices with unprecedented ease</a:t>
            </a:r>
          </a:p>
          <a:p>
            <a:r>
              <a:rPr lang="en-US" sz="1400" dirty="0"/>
              <a:t>Integration Builder   Building, deployment and running of integrations in minutes​</a:t>
            </a:r>
          </a:p>
          <a:p>
            <a:r>
              <a:rPr lang="en-US" sz="1400" dirty="0"/>
              <a:t>Central   Control plane for managing your APIs, flows, and other integration artifacts</a:t>
            </a:r>
          </a:p>
          <a:p>
            <a:r>
              <a:rPr lang="en-US" sz="1400" dirty="0"/>
              <a:t>Unified Catalog   Discover, try, subscribe, and manage integration artifacts from a centralized catalog​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EBECA1-BD7D-474D-8E92-878F6168C92B}"/>
              </a:ext>
            </a:extLst>
          </p:cNvPr>
          <p:cNvSpPr/>
          <p:nvPr/>
        </p:nvSpPr>
        <p:spPr>
          <a:xfrm>
            <a:off x="5740866" y="109424"/>
            <a:ext cx="6096000" cy="58169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/>
              <a:t>Explorer</a:t>
            </a:r>
            <a:endParaRPr lang="fr-F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Portail développeurs     </a:t>
            </a:r>
            <a:r>
              <a:rPr lang="fr-FR" sz="1600" dirty="0"/>
              <a:t>Ressources, outils, et aide de la communauté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Marketplace</a:t>
            </a:r>
            <a:r>
              <a:rPr lang="fr-FR" sz="1600" dirty="0"/>
              <a:t>   Extension ou enrichissement des services AMPLIFY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APIs produits </a:t>
            </a:r>
            <a:r>
              <a:rPr lang="fr-FR" sz="1600" dirty="0"/>
              <a:t>Documentation des produits Axway de type API, pour la gestion des écosystèmes numériques </a:t>
            </a:r>
          </a:p>
          <a:p>
            <a:r>
              <a:rPr lang="fr-FR" b="1" dirty="0"/>
              <a:t>Apprendre</a:t>
            </a:r>
            <a:endParaRPr lang="fr-F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Chaîne développeurs    </a:t>
            </a:r>
            <a:r>
              <a:rPr lang="fr-FR" sz="1600" dirty="0"/>
              <a:t>Vidéos sur les derniers </a:t>
            </a:r>
            <a:r>
              <a:rPr lang="fr-FR" sz="1600" dirty="0" err="1"/>
              <a:t>frameworks</a:t>
            </a:r>
            <a:r>
              <a:rPr lang="fr-FR" sz="1600" dirty="0"/>
              <a:t>, les meilleures pratiques et le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Blog développeurs     </a:t>
            </a:r>
            <a:r>
              <a:rPr lang="fr-FR" sz="1600" dirty="0"/>
              <a:t>En savoir plus sur le développement d’applications mobiles, les APIs et la plate-forme AMPLIFY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Événements développeurs   </a:t>
            </a:r>
            <a:r>
              <a:rPr lang="fr-FR" sz="1600" dirty="0"/>
              <a:t>Organiser ou assister à une rencontre</a:t>
            </a:r>
          </a:p>
          <a:p>
            <a:r>
              <a:rPr lang="fr-FR" b="1" dirty="0"/>
              <a:t>Créer</a:t>
            </a:r>
            <a:endParaRPr lang="fr-F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API Builder    </a:t>
            </a:r>
            <a:r>
              <a:rPr lang="fr-FR" sz="1600" dirty="0"/>
              <a:t>Construire des applications mobiles multiplateformes avec Titanium Studio, SDK et CLI
</a:t>
            </a:r>
            <a:r>
              <a:rPr lang="fr-FR" sz="1600" b="1" dirty="0"/>
              <a:t>App Builder   </a:t>
            </a:r>
            <a:r>
              <a:rPr lang="fr-FR" sz="1600" dirty="0"/>
              <a:t>Construire et assembler des API et </a:t>
            </a:r>
            <a:r>
              <a:rPr lang="fr-FR" sz="1600" dirty="0" err="1"/>
              <a:t>microservices</a:t>
            </a:r>
            <a:r>
              <a:rPr lang="fr-FR" sz="1600" dirty="0"/>
              <a:t> avec une facilité sans précédent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err="1"/>
              <a:t>Integration</a:t>
            </a:r>
            <a:r>
              <a:rPr lang="fr-FR" sz="1600" b="1" dirty="0"/>
              <a:t> Builder   </a:t>
            </a:r>
            <a:r>
              <a:rPr lang="fr-FR" sz="1600" dirty="0"/>
              <a:t>Construire, déployer et gérer les intégrations en quelques minutes​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Central</a:t>
            </a:r>
            <a:r>
              <a:rPr lang="fr-FR" sz="1600" dirty="0"/>
              <a:t>   Controller la gestion de vos API, de vos flux et d’autres artefacts d’intégration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err="1"/>
              <a:t>Unified</a:t>
            </a:r>
            <a:r>
              <a:rPr lang="fr-FR" sz="1600" b="1" dirty="0"/>
              <a:t> </a:t>
            </a:r>
            <a:r>
              <a:rPr lang="fr-FR" sz="1600" b="1" dirty="0" err="1"/>
              <a:t>Catalog</a:t>
            </a:r>
            <a:r>
              <a:rPr lang="fr-FR" sz="1600" b="1" dirty="0"/>
              <a:t>   </a:t>
            </a:r>
            <a:r>
              <a:rPr lang="fr-FR" sz="1600" dirty="0"/>
              <a:t>Découvrir, tester, gérer ou s’abonner aux artefacts d’intégration, à partir d’un catalogue centralisé​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B44A3B9-344C-4C17-8717-F0B72BC6E3D2}"/>
              </a:ext>
            </a:extLst>
          </p:cNvPr>
          <p:cNvSpPr/>
          <p:nvPr/>
        </p:nvSpPr>
        <p:spPr>
          <a:xfrm rot="5400000" flipH="1">
            <a:off x="4811307" y="4833898"/>
            <a:ext cx="1203891" cy="655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Inverted?</a:t>
            </a: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8690D020-6714-4E4B-8D93-F60FAFFD55C7}"/>
              </a:ext>
            </a:extLst>
          </p:cNvPr>
          <p:cNvSpPr/>
          <p:nvPr/>
        </p:nvSpPr>
        <p:spPr>
          <a:xfrm>
            <a:off x="5357377" y="3429000"/>
            <a:ext cx="425302" cy="60100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38137AD8-794B-47AA-9909-D394C7A707C8}"/>
              </a:ext>
            </a:extLst>
          </p:cNvPr>
          <p:cNvSpPr/>
          <p:nvPr/>
        </p:nvSpPr>
        <p:spPr>
          <a:xfrm flipH="1">
            <a:off x="4941992" y="3847214"/>
            <a:ext cx="425302" cy="60100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5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5EB184-A0A0-4307-B328-CF96D3417CDA}"/>
              </a:ext>
            </a:extLst>
          </p:cNvPr>
          <p:cNvSpPr/>
          <p:nvPr/>
        </p:nvSpPr>
        <p:spPr>
          <a:xfrm>
            <a:off x="5557024" y="1166842"/>
            <a:ext cx="6096000" cy="49859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Assistance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Documentation</a:t>
            </a:r>
            <a:r>
              <a:rPr lang="en-US" dirty="0"/>
              <a:t>  G</a:t>
            </a:r>
            <a:r>
              <a:rPr lang="fr-FR" dirty="0" err="1"/>
              <a:t>uides</a:t>
            </a:r>
            <a:r>
              <a:rPr lang="fr-FR" dirty="0"/>
              <a:t> de démarrage, Release notes, FAQ et plus encore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Community</a:t>
            </a:r>
            <a:r>
              <a:rPr lang="en-US" dirty="0"/>
              <a:t>    </a:t>
            </a:r>
            <a:r>
              <a:rPr lang="fr-FR" dirty="0"/>
              <a:t>Trouver ou échanger conseils, astuces et bonnes pratiques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Support Portal   </a:t>
            </a:r>
            <a:r>
              <a:rPr lang="fr-FR" dirty="0"/>
              <a:t>Résoudre les problèmes, exploiter la base de connaissances, ou télécharger les dernières mises à jour de produits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400" b="1" dirty="0" err="1"/>
              <a:t>Ressources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Présentation</a:t>
            </a:r>
            <a:r>
              <a:rPr lang="en-US" dirty="0"/>
              <a:t> </a:t>
            </a:r>
            <a:r>
              <a:rPr lang="en-US" dirty="0" err="1"/>
              <a:t>d'AMPLIFY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Vidéos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Webinars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Blogs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Bibliothèque</a:t>
            </a:r>
            <a:r>
              <a:rPr lang="en-US" dirty="0"/>
              <a:t>
Roadmaps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Axway.com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801F6D-7767-46D3-91B4-4D8097C5501A}"/>
              </a:ext>
            </a:extLst>
          </p:cNvPr>
          <p:cNvSpPr/>
          <p:nvPr/>
        </p:nvSpPr>
        <p:spPr>
          <a:xfrm>
            <a:off x="237892" y="1166842"/>
            <a:ext cx="474670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/>
              <a:t>help</a:t>
            </a:r>
            <a:r>
              <a:rPr lang="en-US" dirty="0" err="1"/>
              <a:t>Get</a:t>
            </a:r>
            <a:r>
              <a:rPr lang="en-US" dirty="0"/>
              <a:t> Help</a:t>
            </a:r>
          </a:p>
          <a:p>
            <a:r>
              <a:rPr lang="en-US" dirty="0" err="1">
                <a:hlinkClick r:id="rId2"/>
              </a:rPr>
              <a:t>Documentation</a:t>
            </a:r>
            <a:r>
              <a:rPr lang="en-US" dirty="0" err="1"/>
              <a:t>Getting</a:t>
            </a:r>
            <a:r>
              <a:rPr lang="en-US" dirty="0"/>
              <a:t> started guides, release notes, FAQs and more</a:t>
            </a:r>
          </a:p>
          <a:p>
            <a:r>
              <a:rPr lang="en-US" dirty="0" err="1">
                <a:hlinkClick r:id="rId3"/>
              </a:rPr>
              <a:t>Community</a:t>
            </a:r>
            <a:r>
              <a:rPr lang="en-US" dirty="0" err="1"/>
              <a:t>Find</a:t>
            </a:r>
            <a:r>
              <a:rPr lang="en-US" dirty="0"/>
              <a:t> or exchange tips, tricks and best practices</a:t>
            </a:r>
          </a:p>
          <a:p>
            <a:r>
              <a:rPr lang="en-US" dirty="0">
                <a:hlinkClick r:id="rId4"/>
              </a:rPr>
              <a:t>Support </a:t>
            </a:r>
            <a:r>
              <a:rPr lang="en-US" dirty="0" err="1">
                <a:hlinkClick r:id="rId4"/>
              </a:rPr>
              <a:t>Portal</a:t>
            </a:r>
            <a:r>
              <a:rPr lang="en-US" dirty="0" err="1"/>
              <a:t>Resolve</a:t>
            </a:r>
            <a:r>
              <a:rPr lang="en-US" dirty="0"/>
              <a:t> issues, search knowledge base, and download latest product updates</a:t>
            </a:r>
          </a:p>
          <a:p>
            <a:r>
              <a:rPr lang="en-US" dirty="0"/>
              <a:t>Resources</a:t>
            </a:r>
          </a:p>
          <a:p>
            <a:r>
              <a:rPr lang="en-US" dirty="0">
                <a:hlinkClick r:id="rId5"/>
              </a:rPr>
              <a:t>AMPLIFY </a:t>
            </a:r>
            <a:r>
              <a:rPr lang="en-US" dirty="0" err="1">
                <a:hlinkClick r:id="rId5"/>
              </a:rPr>
              <a:t>Overviewopen_in_new</a:t>
            </a:r>
            <a:endParaRPr lang="en-US" dirty="0"/>
          </a:p>
          <a:p>
            <a:r>
              <a:rPr lang="en-US" dirty="0" err="1">
                <a:hlinkClick r:id="rId6"/>
              </a:rPr>
              <a:t>Videosopen_in_new</a:t>
            </a:r>
            <a:endParaRPr lang="en-US" dirty="0"/>
          </a:p>
          <a:p>
            <a:r>
              <a:rPr lang="en-US" dirty="0" err="1">
                <a:hlinkClick r:id="rId6"/>
              </a:rPr>
              <a:t>Webinarsopen_in_new</a:t>
            </a:r>
            <a:endParaRPr lang="en-US" dirty="0"/>
          </a:p>
          <a:p>
            <a:r>
              <a:rPr lang="en-US" dirty="0" err="1">
                <a:hlinkClick r:id="rId6"/>
              </a:rPr>
              <a:t>Blogsopen_in_new</a:t>
            </a:r>
            <a:endParaRPr lang="en-US" dirty="0"/>
          </a:p>
          <a:p>
            <a:r>
              <a:rPr lang="en-US" dirty="0">
                <a:hlinkClick r:id="rId7"/>
              </a:rPr>
              <a:t>Asset </a:t>
            </a:r>
            <a:r>
              <a:rPr lang="en-US" dirty="0" err="1">
                <a:hlinkClick r:id="rId7"/>
              </a:rPr>
              <a:t>Libraryopen_in_new</a:t>
            </a:r>
            <a:endParaRPr lang="en-US" dirty="0"/>
          </a:p>
          <a:p>
            <a:r>
              <a:rPr lang="en-US" dirty="0" err="1">
                <a:hlinkClick r:id="rId8"/>
              </a:rPr>
              <a:t>Roadmapsopen_in_new</a:t>
            </a:r>
            <a:endParaRPr lang="en-US" dirty="0"/>
          </a:p>
          <a:p>
            <a:r>
              <a:rPr lang="en-US" dirty="0" err="1">
                <a:hlinkClick r:id="rId9"/>
              </a:rPr>
              <a:t>Axway.comopen_in_new</a:t>
            </a:r>
            <a:endParaRPr lang="en-US" dirty="0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12468784-8983-4FE8-B2AF-272EE41E3D78}"/>
              </a:ext>
            </a:extLst>
          </p:cNvPr>
          <p:cNvSpPr/>
          <p:nvPr/>
        </p:nvSpPr>
        <p:spPr>
          <a:xfrm rot="20295704">
            <a:off x="7368733" y="4749410"/>
            <a:ext cx="2833845" cy="6113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/>
              <a:t>Ou</a:t>
            </a:r>
            <a:r>
              <a:rPr lang="en-US" sz="1400" dirty="0"/>
              <a:t> bien: </a:t>
            </a:r>
            <a:r>
              <a:rPr lang="en-US" sz="1400" dirty="0" err="1"/>
              <a:t>Feuilles</a:t>
            </a:r>
            <a:r>
              <a:rPr lang="en-US" sz="1400" dirty="0"/>
              <a:t> de route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B01299-133C-4F5C-B3D9-7A134EDD8193}"/>
              </a:ext>
            </a:extLst>
          </p:cNvPr>
          <p:cNvSpPr/>
          <p:nvPr/>
        </p:nvSpPr>
        <p:spPr>
          <a:xfrm>
            <a:off x="6261707" y="5434729"/>
            <a:ext cx="1158950" cy="374326"/>
          </a:xfrm>
          <a:prstGeom prst="ellipse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59C02F26-462D-4248-B864-51A3A01F98A8}"/>
              </a:ext>
            </a:extLst>
          </p:cNvPr>
          <p:cNvSpPr/>
          <p:nvPr/>
        </p:nvSpPr>
        <p:spPr>
          <a:xfrm rot="20295704" flipH="1">
            <a:off x="3070956" y="5129036"/>
            <a:ext cx="3266701" cy="6113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/>
              <a:t>Ou</a:t>
            </a:r>
            <a:r>
              <a:rPr lang="en-US" sz="1400" dirty="0"/>
              <a:t> bien: S</a:t>
            </a:r>
            <a:r>
              <a:rPr lang="fr-FR" sz="1400" dirty="0" err="1"/>
              <a:t>éminaires</a:t>
            </a:r>
            <a:r>
              <a:rPr lang="fr-FR" sz="1400" dirty="0"/>
              <a:t> en ligne</a:t>
            </a:r>
            <a:endParaRPr lang="en-US" sz="1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06B04A-101F-4720-8195-706036C68D16}"/>
              </a:ext>
            </a:extLst>
          </p:cNvPr>
          <p:cNvSpPr/>
          <p:nvPr/>
        </p:nvSpPr>
        <p:spPr>
          <a:xfrm>
            <a:off x="6255666" y="4680778"/>
            <a:ext cx="1158950" cy="374326"/>
          </a:xfrm>
          <a:prstGeom prst="ellipse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5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A8D5FC8-B57A-441C-849B-5AACF91C9053}"/>
              </a:ext>
            </a:extLst>
          </p:cNvPr>
          <p:cNvSpPr/>
          <p:nvPr/>
        </p:nvSpPr>
        <p:spPr>
          <a:xfrm>
            <a:off x="3851031" y="1247184"/>
            <a:ext cx="2461847" cy="686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Particularly as both Community and Doc contain a lot of resources for developers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9958A2-B7C7-423B-91FF-606B4998F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1" y="2137242"/>
            <a:ext cx="11268222" cy="2970377"/>
          </a:xfrm>
          <a:prstGeom prst="rect">
            <a:avLst/>
          </a:prstGeom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C2661F1D-BFA9-4351-87DC-75C8E758DC61}"/>
              </a:ext>
            </a:extLst>
          </p:cNvPr>
          <p:cNvSpPr/>
          <p:nvPr/>
        </p:nvSpPr>
        <p:spPr>
          <a:xfrm rot="19287726">
            <a:off x="2604389" y="691037"/>
            <a:ext cx="2391507" cy="111229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think it’s a pity to cut the menu in 2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9C4896DE-0E75-47CB-B5EE-0C97DC41098E}"/>
              </a:ext>
            </a:extLst>
          </p:cNvPr>
          <p:cNvSpPr/>
          <p:nvPr/>
        </p:nvSpPr>
        <p:spPr>
          <a:xfrm rot="2221923">
            <a:off x="8692441" y="4791085"/>
            <a:ext cx="3624264" cy="17353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 Create, some are links to cloud products, others point to installation guides. I think this should be clear </a:t>
            </a:r>
            <a:r>
              <a:rPr lang="en-US" sz="1400" u="sng" dirty="0"/>
              <a:t>before</a:t>
            </a:r>
            <a:r>
              <a:rPr lang="en-US" sz="1400" dirty="0"/>
              <a:t> you click.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9D8159-9750-4662-B953-15952A6B2B0B}"/>
              </a:ext>
            </a:extLst>
          </p:cNvPr>
          <p:cNvSpPr/>
          <p:nvPr/>
        </p:nvSpPr>
        <p:spPr>
          <a:xfrm>
            <a:off x="7543802" y="184975"/>
            <a:ext cx="4260107" cy="1600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/>
              <a:t>Comments and suggestions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563FE9-9205-4E9D-BFCE-86D8874CDABB}"/>
              </a:ext>
            </a:extLst>
          </p:cNvPr>
          <p:cNvSpPr/>
          <p:nvPr/>
        </p:nvSpPr>
        <p:spPr>
          <a:xfrm>
            <a:off x="4740391" y="1933509"/>
            <a:ext cx="2563622" cy="660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 think everything can fit in nicely with a bit of work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CE95D3-A431-4210-A87F-796CE61A7003}"/>
              </a:ext>
            </a:extLst>
          </p:cNvPr>
          <p:cNvSpPr/>
          <p:nvPr/>
        </p:nvSpPr>
        <p:spPr>
          <a:xfrm>
            <a:off x="1690132" y="2075354"/>
            <a:ext cx="2267368" cy="686511"/>
          </a:xfrm>
          <a:prstGeom prst="ellipse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3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CC6115-D400-446A-A73F-8B28DD72A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905" y="1286143"/>
            <a:ext cx="9276190" cy="4285714"/>
          </a:xfrm>
          <a:prstGeom prst="rect">
            <a:avLst/>
          </a:prstGeom>
        </p:spPr>
      </p:pic>
      <p:sp>
        <p:nvSpPr>
          <p:cNvPr id="3" name="Arrow: Left 2">
            <a:extLst>
              <a:ext uri="{FF2B5EF4-FFF2-40B4-BE49-F238E27FC236}">
                <a16:creationId xmlns:a16="http://schemas.microsoft.com/office/drawing/2014/main" id="{53221990-B3EC-4F0B-AC24-350D809ADA86}"/>
              </a:ext>
            </a:extLst>
          </p:cNvPr>
          <p:cNvSpPr/>
          <p:nvPr/>
        </p:nvSpPr>
        <p:spPr>
          <a:xfrm>
            <a:off x="5509001" y="2561331"/>
            <a:ext cx="2718059" cy="17353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Documentation and Community are of interest to developers too</a:t>
            </a:r>
          </a:p>
        </p:txBody>
      </p:sp>
    </p:spTree>
    <p:extLst>
      <p:ext uri="{BB962C8B-B14F-4D97-AF65-F5344CB8AC3E}">
        <p14:creationId xmlns:p14="http://schemas.microsoft.com/office/powerpoint/2010/main" val="426063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/>
            <a:extLst>
              <a:ext uri="{FF2B5EF4-FFF2-40B4-BE49-F238E27FC236}">
                <a16:creationId xmlns:a16="http://schemas.microsoft.com/office/drawing/2014/main" id="{53BED9E6-A37C-4772-95AD-9C1A54C35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14" y="2502763"/>
            <a:ext cx="2481191" cy="1386808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3CE57C9-55D8-4F6B-ABE8-1EAD0A400B8E}"/>
              </a:ext>
            </a:extLst>
          </p:cNvPr>
          <p:cNvSpPr/>
          <p:nvPr/>
        </p:nvSpPr>
        <p:spPr>
          <a:xfrm>
            <a:off x="382772" y="78793"/>
            <a:ext cx="6018028" cy="1532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2800" dirty="0"/>
              <a:t>If you are interested in sharing and exchanging on this subject, I have a few ideas.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F515CB-5C61-4191-945A-D8200384E58E}"/>
              </a:ext>
            </a:extLst>
          </p:cNvPr>
          <p:cNvSpPr/>
          <p:nvPr/>
        </p:nvSpPr>
        <p:spPr>
          <a:xfrm>
            <a:off x="634408" y="5742045"/>
            <a:ext cx="1108267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Jive page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>
                <a:hlinkClick r:id="rId4"/>
              </a:rPr>
              <a:t>https://axway.jiveon.com/groups/techpubs/blog/2020/05/04/yet-another-hackathon-submission</a:t>
            </a:r>
            <a:r>
              <a:rPr lang="en-US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3F49F8-210D-48A6-87D6-C3D51130989D}"/>
              </a:ext>
            </a:extLst>
          </p:cNvPr>
          <p:cNvSpPr/>
          <p:nvPr/>
        </p:nvSpPr>
        <p:spPr>
          <a:xfrm>
            <a:off x="634408" y="2041098"/>
            <a:ext cx="23998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Video</a:t>
            </a:r>
            <a:r>
              <a:rPr lang="en-US" sz="2400" dirty="0"/>
              <a:t> (3 minutes)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CCE83E-81D9-4938-AB92-FE5FFD865550}"/>
              </a:ext>
            </a:extLst>
          </p:cNvPr>
          <p:cNvSpPr/>
          <p:nvPr/>
        </p:nvSpPr>
        <p:spPr>
          <a:xfrm>
            <a:off x="634408" y="4355237"/>
            <a:ext cx="396467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Prototype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(requires Axway VPN access):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dirty="0">
                <a:hlinkClick r:id="rId5"/>
              </a:rPr>
              <a:t>http://10.128.58.228/axwayPlatform/#</a:t>
            </a:r>
            <a:r>
              <a:rPr lang="en-US" dirty="0"/>
              <a:t> </a:t>
            </a:r>
            <a:endParaRPr lang="en-US" sz="2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6FABD0-53D2-4A7B-B19F-61345314B385}"/>
              </a:ext>
            </a:extLst>
          </p:cNvPr>
          <p:cNvSpPr/>
          <p:nvPr/>
        </p:nvSpPr>
        <p:spPr>
          <a:xfrm>
            <a:off x="4222261" y="1133594"/>
            <a:ext cx="4857943" cy="132802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2400" dirty="0">
                <a:solidFill>
                  <a:schemeClr val="lt1"/>
                </a:solidFill>
              </a:rPr>
              <a:t>Below is a design for an exploration portal. I think some ideas merge with the header.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C6C1A58-3CFD-4233-949D-AB507D41B22C}"/>
              </a:ext>
            </a:extLst>
          </p:cNvPr>
          <p:cNvSpPr/>
          <p:nvPr/>
        </p:nvSpPr>
        <p:spPr>
          <a:xfrm>
            <a:off x="7251404" y="2271930"/>
            <a:ext cx="4088585" cy="51077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lt1"/>
                </a:solidFill>
              </a:rPr>
              <a:t>Ping me any time: Francis Vila</a:t>
            </a:r>
          </a:p>
        </p:txBody>
      </p:sp>
    </p:spTree>
    <p:extLst>
      <p:ext uri="{BB962C8B-B14F-4D97-AF65-F5344CB8AC3E}">
        <p14:creationId xmlns:p14="http://schemas.microsoft.com/office/powerpoint/2010/main" val="31759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819774E077744CBC81C56C24836615" ma:contentTypeVersion="11" ma:contentTypeDescription="Create a new document." ma:contentTypeScope="" ma:versionID="8cf23efdf111e02e77ce23772622f110">
  <xsd:schema xmlns:xsd="http://www.w3.org/2001/XMLSchema" xmlns:xs="http://www.w3.org/2001/XMLSchema" xmlns:p="http://schemas.microsoft.com/office/2006/metadata/properties" xmlns:ns3="e62585bc-20de-4fd0-8154-526b7e122b4e" xmlns:ns4="d107fda6-96be-4fb1-9e4e-365a41472443" targetNamespace="http://schemas.microsoft.com/office/2006/metadata/properties" ma:root="true" ma:fieldsID="2bc7787684163930332f4dcb0b3fc40d" ns3:_="" ns4:_="">
    <xsd:import namespace="e62585bc-20de-4fd0-8154-526b7e122b4e"/>
    <xsd:import namespace="d107fda6-96be-4fb1-9e4e-365a4147244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2585bc-20de-4fd0-8154-526b7e122b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07fda6-96be-4fb1-9e4e-365a414724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F68AF3-3090-4968-B9E2-9BC9E2DB0D96}">
  <ds:schemaRefs>
    <ds:schemaRef ds:uri="http://schemas.openxmlformats.org/package/2006/metadata/core-properties"/>
    <ds:schemaRef ds:uri="d107fda6-96be-4fb1-9e4e-365a41472443"/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documentManagement/types"/>
    <ds:schemaRef ds:uri="e62585bc-20de-4fd0-8154-526b7e122b4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24D98BA-A603-4C46-8B61-16D47F4A66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FD61E9-41D0-4295-B8D7-441BF43961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2585bc-20de-4fd0-8154-526b7e122b4e"/>
    <ds:schemaRef ds:uri="d107fda6-96be-4fb1-9e4e-365a414724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Vila</dc:creator>
  <cp:lastModifiedBy>Francis Vila</cp:lastModifiedBy>
  <cp:revision>13</cp:revision>
  <dcterms:created xsi:type="dcterms:W3CDTF">2020-05-26T15:45:33Z</dcterms:created>
  <dcterms:modified xsi:type="dcterms:W3CDTF">2020-05-27T14:34:29Z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0x0101002E819774E077744CBC81C56C24836615</vt:lpwstr>
  </property>
</Properties>
</file>