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67B07-63CE-46A6-9D33-87DE818F329F}" v="37" dt="2020-12-11T12:57:04.442"/>
    <p1510:client id="{BC9465B5-30C6-4B25-ADC5-DC9FB5CA98FC}" v="6" dt="2020-12-11T20:50:32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 Carvajal Hermosilla" userId="646c1b3d-a40e-4b18-9a97-20b35e8df059" providerId="ADAL" clId="{BC9465B5-30C6-4B25-ADC5-DC9FB5CA98FC}"/>
    <pc:docChg chg="custSel addSld delSld modSld">
      <pc:chgData name="Alba Carvajal Hermosilla" userId="646c1b3d-a40e-4b18-9a97-20b35e8df059" providerId="ADAL" clId="{BC9465B5-30C6-4B25-ADC5-DC9FB5CA98FC}" dt="2020-12-11T20:51:00.861" v="154" actId="20577"/>
      <pc:docMkLst>
        <pc:docMk/>
      </pc:docMkLst>
      <pc:sldChg chg="modSp">
        <pc:chgData name="Alba Carvajal Hermosilla" userId="646c1b3d-a40e-4b18-9a97-20b35e8df059" providerId="ADAL" clId="{BC9465B5-30C6-4B25-ADC5-DC9FB5CA98FC}" dt="2020-12-11T16:02:11.990" v="1" actId="20577"/>
        <pc:sldMkLst>
          <pc:docMk/>
          <pc:sldMk cId="2219376850" sldId="256"/>
        </pc:sldMkLst>
        <pc:spChg chg="mod">
          <ac:chgData name="Alba Carvajal Hermosilla" userId="646c1b3d-a40e-4b18-9a97-20b35e8df059" providerId="ADAL" clId="{BC9465B5-30C6-4B25-ADC5-DC9FB5CA98FC}" dt="2020-12-11T16:02:11.990" v="1" actId="20577"/>
          <ac:spMkLst>
            <pc:docMk/>
            <pc:sldMk cId="2219376850" sldId="256"/>
            <ac:spMk id="6" creationId="{712A273A-4C6A-43A0-BAD0-9D04DC8DED06}"/>
          </ac:spMkLst>
        </pc:spChg>
      </pc:sldChg>
      <pc:sldChg chg="modSp">
        <pc:chgData name="Alba Carvajal Hermosilla" userId="646c1b3d-a40e-4b18-9a97-20b35e8df059" providerId="ADAL" clId="{BC9465B5-30C6-4B25-ADC5-DC9FB5CA98FC}" dt="2020-12-11T20:51:00.861" v="154" actId="20577"/>
        <pc:sldMkLst>
          <pc:docMk/>
          <pc:sldMk cId="1348785305" sldId="258"/>
        </pc:sldMkLst>
        <pc:spChg chg="mod">
          <ac:chgData name="Alba Carvajal Hermosilla" userId="646c1b3d-a40e-4b18-9a97-20b35e8df059" providerId="ADAL" clId="{BC9465B5-30C6-4B25-ADC5-DC9FB5CA98FC}" dt="2020-12-11T20:51:00.861" v="154" actId="20577"/>
          <ac:spMkLst>
            <pc:docMk/>
            <pc:sldMk cId="1348785305" sldId="258"/>
            <ac:spMk id="13" creationId="{21FCA8A5-7783-4001-B70F-0A5286E2BE26}"/>
          </ac:spMkLst>
        </pc:spChg>
      </pc:sldChg>
      <pc:sldChg chg="modSp">
        <pc:chgData name="Alba Carvajal Hermosilla" userId="646c1b3d-a40e-4b18-9a97-20b35e8df059" providerId="ADAL" clId="{BC9465B5-30C6-4B25-ADC5-DC9FB5CA98FC}" dt="2020-12-11T20:50:55.107" v="153" actId="20577"/>
        <pc:sldMkLst>
          <pc:docMk/>
          <pc:sldMk cId="3381415198" sldId="259"/>
        </pc:sldMkLst>
        <pc:spChg chg="mod">
          <ac:chgData name="Alba Carvajal Hermosilla" userId="646c1b3d-a40e-4b18-9a97-20b35e8df059" providerId="ADAL" clId="{BC9465B5-30C6-4B25-ADC5-DC9FB5CA98FC}" dt="2020-12-11T20:50:55.107" v="153" actId="20577"/>
          <ac:spMkLst>
            <pc:docMk/>
            <pc:sldMk cId="3381415198" sldId="259"/>
            <ac:spMk id="6" creationId="{F1ABB0C4-ED7D-41F9-B19A-8AE4DB5D145F}"/>
          </ac:spMkLst>
        </pc:spChg>
      </pc:sldChg>
      <pc:sldChg chg="addSp delSp modSp">
        <pc:chgData name="Alba Carvajal Hermosilla" userId="646c1b3d-a40e-4b18-9a97-20b35e8df059" providerId="ADAL" clId="{BC9465B5-30C6-4B25-ADC5-DC9FB5CA98FC}" dt="2020-12-11T20:41:16.014" v="112" actId="1076"/>
        <pc:sldMkLst>
          <pc:docMk/>
          <pc:sldMk cId="1596420661" sldId="261"/>
        </pc:sldMkLst>
        <pc:spChg chg="mod">
          <ac:chgData name="Alba Carvajal Hermosilla" userId="646c1b3d-a40e-4b18-9a97-20b35e8df059" providerId="ADAL" clId="{BC9465B5-30C6-4B25-ADC5-DC9FB5CA98FC}" dt="2020-12-11T20:39:50.558" v="58" actId="1076"/>
          <ac:spMkLst>
            <pc:docMk/>
            <pc:sldMk cId="1596420661" sldId="261"/>
            <ac:spMk id="13" creationId="{21FCA8A5-7783-4001-B70F-0A5286E2BE26}"/>
          </ac:spMkLst>
        </pc:spChg>
        <pc:spChg chg="del">
          <ac:chgData name="Alba Carvajal Hermosilla" userId="646c1b3d-a40e-4b18-9a97-20b35e8df059" providerId="ADAL" clId="{BC9465B5-30C6-4B25-ADC5-DC9FB5CA98FC}" dt="2020-12-11T20:39:38.509" v="56" actId="478"/>
          <ac:spMkLst>
            <pc:docMk/>
            <pc:sldMk cId="1596420661" sldId="261"/>
            <ac:spMk id="14" creationId="{D5DD9E7A-8165-4F49-AA72-0B9A934059E8}"/>
          </ac:spMkLst>
        </pc:spChg>
        <pc:spChg chg="del">
          <ac:chgData name="Alba Carvajal Hermosilla" userId="646c1b3d-a40e-4b18-9a97-20b35e8df059" providerId="ADAL" clId="{BC9465B5-30C6-4B25-ADC5-DC9FB5CA98FC}" dt="2020-12-11T20:39:26.845" v="5" actId="478"/>
          <ac:spMkLst>
            <pc:docMk/>
            <pc:sldMk cId="1596420661" sldId="261"/>
            <ac:spMk id="15" creationId="{F4CDC04E-907E-43E6-8017-6C57A6B3C9F5}"/>
          </ac:spMkLst>
        </pc:spChg>
        <pc:spChg chg="mod">
          <ac:chgData name="Alba Carvajal Hermosilla" userId="646c1b3d-a40e-4b18-9a97-20b35e8df059" providerId="ADAL" clId="{BC9465B5-30C6-4B25-ADC5-DC9FB5CA98FC}" dt="2020-12-11T20:40:51.433" v="106" actId="1076"/>
          <ac:spMkLst>
            <pc:docMk/>
            <pc:sldMk cId="1596420661" sldId="261"/>
            <ac:spMk id="16" creationId="{B748F63D-3A35-44DB-B580-1693A0F120BA}"/>
          </ac:spMkLst>
        </pc:spChg>
        <pc:picChg chg="add mod">
          <ac:chgData name="Alba Carvajal Hermosilla" userId="646c1b3d-a40e-4b18-9a97-20b35e8df059" providerId="ADAL" clId="{BC9465B5-30C6-4B25-ADC5-DC9FB5CA98FC}" dt="2020-12-11T20:41:16.014" v="112" actId="1076"/>
          <ac:picMkLst>
            <pc:docMk/>
            <pc:sldMk cId="1596420661" sldId="261"/>
            <ac:picMk id="3" creationId="{51F3AB47-65DD-4F60-91C5-001B8FEC7416}"/>
          </ac:picMkLst>
        </pc:picChg>
        <pc:picChg chg="del">
          <ac:chgData name="Alba Carvajal Hermosilla" userId="646c1b3d-a40e-4b18-9a97-20b35e8df059" providerId="ADAL" clId="{BC9465B5-30C6-4B25-ADC5-DC9FB5CA98FC}" dt="2020-12-11T20:39:24.249" v="4" actId="478"/>
          <ac:picMkLst>
            <pc:docMk/>
            <pc:sldMk cId="1596420661" sldId="261"/>
            <ac:picMk id="12" creationId="{7221149B-80C1-4271-93A5-F78FED4545CF}"/>
          </ac:picMkLst>
        </pc:picChg>
      </pc:sldChg>
      <pc:sldChg chg="add del">
        <pc:chgData name="Alba Carvajal Hermosilla" userId="646c1b3d-a40e-4b18-9a97-20b35e8df059" providerId="ADAL" clId="{BC9465B5-30C6-4B25-ADC5-DC9FB5CA98FC}" dt="2020-12-11T20:39:23.467" v="3" actId="2696"/>
        <pc:sldMkLst>
          <pc:docMk/>
          <pc:sldMk cId="907251587" sldId="262"/>
        </pc:sldMkLst>
      </pc:sldChg>
      <pc:sldChg chg="addSp delSp modSp add">
        <pc:chgData name="Alba Carvajal Hermosilla" userId="646c1b3d-a40e-4b18-9a97-20b35e8df059" providerId="ADAL" clId="{BC9465B5-30C6-4B25-ADC5-DC9FB5CA98FC}" dt="2020-12-11T20:50:46.867" v="152" actId="1076"/>
        <pc:sldMkLst>
          <pc:docMk/>
          <pc:sldMk cId="1634032322" sldId="262"/>
        </pc:sldMkLst>
        <pc:spChg chg="mod">
          <ac:chgData name="Alba Carvajal Hermosilla" userId="646c1b3d-a40e-4b18-9a97-20b35e8df059" providerId="ADAL" clId="{BC9465B5-30C6-4B25-ADC5-DC9FB5CA98FC}" dt="2020-12-11T20:50:41.362" v="150" actId="14100"/>
          <ac:spMkLst>
            <pc:docMk/>
            <pc:sldMk cId="1634032322" sldId="262"/>
            <ac:spMk id="13" creationId="{21FCA8A5-7783-4001-B70F-0A5286E2BE26}"/>
          </ac:spMkLst>
        </pc:spChg>
        <pc:spChg chg="mod">
          <ac:chgData name="Alba Carvajal Hermosilla" userId="646c1b3d-a40e-4b18-9a97-20b35e8df059" providerId="ADAL" clId="{BC9465B5-30C6-4B25-ADC5-DC9FB5CA98FC}" dt="2020-12-11T20:50:36.178" v="147" actId="20577"/>
          <ac:spMkLst>
            <pc:docMk/>
            <pc:sldMk cId="1634032322" sldId="262"/>
            <ac:spMk id="16" creationId="{B748F63D-3A35-44DB-B580-1693A0F120BA}"/>
          </ac:spMkLst>
        </pc:spChg>
        <pc:picChg chg="del">
          <ac:chgData name="Alba Carvajal Hermosilla" userId="646c1b3d-a40e-4b18-9a97-20b35e8df059" providerId="ADAL" clId="{BC9465B5-30C6-4B25-ADC5-DC9FB5CA98FC}" dt="2020-12-11T20:48:34.586" v="114" actId="478"/>
          <ac:picMkLst>
            <pc:docMk/>
            <pc:sldMk cId="1634032322" sldId="262"/>
            <ac:picMk id="3" creationId="{51F3AB47-65DD-4F60-91C5-001B8FEC7416}"/>
          </ac:picMkLst>
        </pc:picChg>
        <pc:picChg chg="add mod">
          <ac:chgData name="Alba Carvajal Hermosilla" userId="646c1b3d-a40e-4b18-9a97-20b35e8df059" providerId="ADAL" clId="{BC9465B5-30C6-4B25-ADC5-DC9FB5CA98FC}" dt="2020-12-11T20:50:46.867" v="152" actId="1076"/>
          <ac:picMkLst>
            <pc:docMk/>
            <pc:sldMk cId="1634032322" sldId="262"/>
            <ac:picMk id="4" creationId="{FFC6C30A-5451-4B0E-9C64-560C278D0EBC}"/>
          </ac:picMkLst>
        </pc:picChg>
      </pc:sldChg>
    </pc:docChg>
  </pc:docChgLst>
  <pc:docChgLst>
    <pc:chgData name="Alba Carvajal Hermosilla" userId="646c1b3d-a40e-4b18-9a97-20b35e8df059" providerId="ADAL" clId="{A2D67B07-63CE-46A6-9D33-87DE818F329F}"/>
    <pc:docChg chg="undo custSel addSld modSld">
      <pc:chgData name="Alba Carvajal Hermosilla" userId="646c1b3d-a40e-4b18-9a97-20b35e8df059" providerId="ADAL" clId="{A2D67B07-63CE-46A6-9D33-87DE818F329F}" dt="2020-12-11T12:57:52.269" v="1778" actId="20577"/>
      <pc:docMkLst>
        <pc:docMk/>
      </pc:docMkLst>
      <pc:sldChg chg="modSp">
        <pc:chgData name="Alba Carvajal Hermosilla" userId="646c1b3d-a40e-4b18-9a97-20b35e8df059" providerId="ADAL" clId="{A2D67B07-63CE-46A6-9D33-87DE818F329F}" dt="2020-12-11T12:57:52.269" v="1778" actId="20577"/>
        <pc:sldMkLst>
          <pc:docMk/>
          <pc:sldMk cId="2219376850" sldId="256"/>
        </pc:sldMkLst>
        <pc:spChg chg="mod">
          <ac:chgData name="Alba Carvajal Hermosilla" userId="646c1b3d-a40e-4b18-9a97-20b35e8df059" providerId="ADAL" clId="{A2D67B07-63CE-46A6-9D33-87DE818F329F}" dt="2020-12-11T12:57:52.269" v="1778" actId="20577"/>
          <ac:spMkLst>
            <pc:docMk/>
            <pc:sldMk cId="2219376850" sldId="256"/>
            <ac:spMk id="6" creationId="{712A273A-4C6A-43A0-BAD0-9D04DC8DED06}"/>
          </ac:spMkLst>
        </pc:spChg>
      </pc:sldChg>
      <pc:sldChg chg="addSp delSp modSp">
        <pc:chgData name="Alba Carvajal Hermosilla" userId="646c1b3d-a40e-4b18-9a97-20b35e8df059" providerId="ADAL" clId="{A2D67B07-63CE-46A6-9D33-87DE818F329F}" dt="2020-12-11T12:54:38.799" v="1651" actId="1076"/>
        <pc:sldMkLst>
          <pc:docMk/>
          <pc:sldMk cId="1989771611" sldId="257"/>
        </pc:sldMkLst>
        <pc:spChg chg="mod">
          <ac:chgData name="Alba Carvajal Hermosilla" userId="646c1b3d-a40e-4b18-9a97-20b35e8df059" providerId="ADAL" clId="{A2D67B07-63CE-46A6-9D33-87DE818F329F}" dt="2020-12-10T22:31:11.931" v="873" actId="1076"/>
          <ac:spMkLst>
            <pc:docMk/>
            <pc:sldMk cId="1989771611" sldId="257"/>
            <ac:spMk id="4" creationId="{2D13D657-7095-46A5-B7F4-E5D2512A9649}"/>
          </ac:spMkLst>
        </pc:spChg>
        <pc:spChg chg="add mod">
          <ac:chgData name="Alba Carvajal Hermosilla" userId="646c1b3d-a40e-4b18-9a97-20b35e8df059" providerId="ADAL" clId="{A2D67B07-63CE-46A6-9D33-87DE818F329F}" dt="2020-12-10T21:04:34.350" v="195" actId="1076"/>
          <ac:spMkLst>
            <pc:docMk/>
            <pc:sldMk cId="1989771611" sldId="257"/>
            <ac:spMk id="9" creationId="{F6E05CB2-786E-4593-B48D-254F0243E9B0}"/>
          </ac:spMkLst>
        </pc:spChg>
        <pc:spChg chg="add mod">
          <ac:chgData name="Alba Carvajal Hermosilla" userId="646c1b3d-a40e-4b18-9a97-20b35e8df059" providerId="ADAL" clId="{A2D67B07-63CE-46A6-9D33-87DE818F329F}" dt="2020-12-11T12:54:37" v="1650" actId="1076"/>
          <ac:spMkLst>
            <pc:docMk/>
            <pc:sldMk cId="1989771611" sldId="257"/>
            <ac:spMk id="10" creationId="{0C175C72-BE5E-4363-BD34-7D3B168D8B19}"/>
          </ac:spMkLst>
        </pc:spChg>
        <pc:spChg chg="del">
          <ac:chgData name="Alba Carvajal Hermosilla" userId="646c1b3d-a40e-4b18-9a97-20b35e8df059" providerId="ADAL" clId="{A2D67B07-63CE-46A6-9D33-87DE818F329F}" dt="2020-12-10T22:00:48.471" v="486" actId="478"/>
          <ac:spMkLst>
            <pc:docMk/>
            <pc:sldMk cId="1989771611" sldId="257"/>
            <ac:spMk id="10" creationId="{AE0518C3-D277-4E5C-B9CF-344DC5BA14E7}"/>
          </ac:spMkLst>
        </pc:spChg>
        <pc:spChg chg="add mod">
          <ac:chgData name="Alba Carvajal Hermosilla" userId="646c1b3d-a40e-4b18-9a97-20b35e8df059" providerId="ADAL" clId="{A2D67B07-63CE-46A6-9D33-87DE818F329F}" dt="2020-12-10T22:04:00.518" v="574" actId="313"/>
          <ac:spMkLst>
            <pc:docMk/>
            <pc:sldMk cId="1989771611" sldId="257"/>
            <ac:spMk id="11" creationId="{E1BFB941-89E2-490F-A60E-4CAB884A5997}"/>
          </ac:spMkLst>
        </pc:spChg>
        <pc:graphicFrameChg chg="del mod">
          <ac:chgData name="Alba Carvajal Hermosilla" userId="646c1b3d-a40e-4b18-9a97-20b35e8df059" providerId="ADAL" clId="{A2D67B07-63CE-46A6-9D33-87DE818F329F}" dt="2020-12-10T22:32:12.821" v="972" actId="478"/>
          <ac:graphicFrameMkLst>
            <pc:docMk/>
            <pc:sldMk cId="1989771611" sldId="257"/>
            <ac:graphicFrameMk id="12" creationId="{9BF5CC10-75DB-4EBD-AA37-4E15BFE8D002}"/>
          </ac:graphicFrameMkLst>
        </pc:graphicFrameChg>
        <pc:graphicFrameChg chg="del mod">
          <ac:chgData name="Alba Carvajal Hermosilla" userId="646c1b3d-a40e-4b18-9a97-20b35e8df059" providerId="ADAL" clId="{A2D67B07-63CE-46A6-9D33-87DE818F329F}" dt="2020-12-10T22:00:47.242" v="485" actId="478"/>
          <ac:graphicFrameMkLst>
            <pc:docMk/>
            <pc:sldMk cId="1989771611" sldId="257"/>
            <ac:graphicFrameMk id="13" creationId="{B708779A-DD8F-4D7D-B55B-8B271A7813BD}"/>
          </ac:graphicFrameMkLst>
        </pc:graphicFrameChg>
        <pc:picChg chg="add mod">
          <ac:chgData name="Alba Carvajal Hermosilla" userId="646c1b3d-a40e-4b18-9a97-20b35e8df059" providerId="ADAL" clId="{A2D67B07-63CE-46A6-9D33-87DE818F329F}" dt="2020-12-10T22:03:52.770" v="549" actId="1076"/>
          <ac:picMkLst>
            <pc:docMk/>
            <pc:sldMk cId="1989771611" sldId="257"/>
            <ac:picMk id="3" creationId="{0E2F2DB8-7631-4CA0-9992-51B850718073}"/>
          </ac:picMkLst>
        </pc:picChg>
        <pc:picChg chg="add mod">
          <ac:chgData name="Alba Carvajal Hermosilla" userId="646c1b3d-a40e-4b18-9a97-20b35e8df059" providerId="ADAL" clId="{A2D67B07-63CE-46A6-9D33-87DE818F329F}" dt="2020-12-11T12:54:38.799" v="1651" actId="1076"/>
          <ac:picMkLst>
            <pc:docMk/>
            <pc:sldMk cId="1989771611" sldId="257"/>
            <ac:picMk id="6" creationId="{0D321927-93B7-4174-AA32-59328466C0C1}"/>
          </ac:picMkLst>
        </pc:picChg>
        <pc:picChg chg="mod">
          <ac:chgData name="Alba Carvajal Hermosilla" userId="646c1b3d-a40e-4b18-9a97-20b35e8df059" providerId="ADAL" clId="{A2D67B07-63CE-46A6-9D33-87DE818F329F}" dt="2020-12-11T12:54:34.431" v="1649" actId="14100"/>
          <ac:picMkLst>
            <pc:docMk/>
            <pc:sldMk cId="1989771611" sldId="257"/>
            <ac:picMk id="8" creationId="{A21BF351-437F-4ECA-BFD8-199942DFC43E}"/>
          </ac:picMkLst>
        </pc:picChg>
      </pc:sldChg>
      <pc:sldChg chg="addSp delSp modSp">
        <pc:chgData name="Alba Carvajal Hermosilla" userId="646c1b3d-a40e-4b18-9a97-20b35e8df059" providerId="ADAL" clId="{A2D67B07-63CE-46A6-9D33-87DE818F329F}" dt="2020-12-11T12:44:17.697" v="1221" actId="14100"/>
        <pc:sldMkLst>
          <pc:docMk/>
          <pc:sldMk cId="1348785305" sldId="258"/>
        </pc:sldMkLst>
        <pc:spChg chg="add del mod">
          <ac:chgData name="Alba Carvajal Hermosilla" userId="646c1b3d-a40e-4b18-9a97-20b35e8df059" providerId="ADAL" clId="{A2D67B07-63CE-46A6-9D33-87DE818F329F}" dt="2020-12-10T21:01:59.014" v="160" actId="478"/>
          <ac:spMkLst>
            <pc:docMk/>
            <pc:sldMk cId="1348785305" sldId="258"/>
            <ac:spMk id="3" creationId="{3D313FDA-53F6-43D2-997A-F1170C890A8A}"/>
          </ac:spMkLst>
        </pc:spChg>
        <pc:spChg chg="mod">
          <ac:chgData name="Alba Carvajal Hermosilla" userId="646c1b3d-a40e-4b18-9a97-20b35e8df059" providerId="ADAL" clId="{A2D67B07-63CE-46A6-9D33-87DE818F329F}" dt="2020-12-11T12:43:29.512" v="1133" actId="1076"/>
          <ac:spMkLst>
            <pc:docMk/>
            <pc:sldMk cId="1348785305" sldId="258"/>
            <ac:spMk id="4" creationId="{28FBF875-905E-495E-B810-5CBD3483F621}"/>
          </ac:spMkLst>
        </pc:spChg>
        <pc:spChg chg="add del mod">
          <ac:chgData name="Alba Carvajal Hermosilla" userId="646c1b3d-a40e-4b18-9a97-20b35e8df059" providerId="ADAL" clId="{A2D67B07-63CE-46A6-9D33-87DE818F329F}" dt="2020-12-10T21:01:40.705" v="97"/>
          <ac:spMkLst>
            <pc:docMk/>
            <pc:sldMk cId="1348785305" sldId="258"/>
            <ac:spMk id="5" creationId="{4B42C495-87E5-4617-8C14-85600E9EDD0B}"/>
          </ac:spMkLst>
        </pc:spChg>
        <pc:spChg chg="add mod">
          <ac:chgData name="Alba Carvajal Hermosilla" userId="646c1b3d-a40e-4b18-9a97-20b35e8df059" providerId="ADAL" clId="{A2D67B07-63CE-46A6-9D33-87DE818F329F}" dt="2020-12-10T22:44:15.255" v="973" actId="1076"/>
          <ac:spMkLst>
            <pc:docMk/>
            <pc:sldMk cId="1348785305" sldId="258"/>
            <ac:spMk id="5" creationId="{ACBA0208-6AE3-446F-9D91-55F6A1D3297D}"/>
          </ac:spMkLst>
        </pc:spChg>
        <pc:spChg chg="mod">
          <ac:chgData name="Alba Carvajal Hermosilla" userId="646c1b3d-a40e-4b18-9a97-20b35e8df059" providerId="ADAL" clId="{A2D67B07-63CE-46A6-9D33-87DE818F329F}" dt="2020-12-11T12:43:33.792" v="1135" actId="14100"/>
          <ac:spMkLst>
            <pc:docMk/>
            <pc:sldMk cId="1348785305" sldId="258"/>
            <ac:spMk id="6" creationId="{517B5FFD-A3D7-4FB0-9795-DEF041785219}"/>
          </ac:spMkLst>
        </pc:spChg>
        <pc:spChg chg="mod">
          <ac:chgData name="Alba Carvajal Hermosilla" userId="646c1b3d-a40e-4b18-9a97-20b35e8df059" providerId="ADAL" clId="{A2D67B07-63CE-46A6-9D33-87DE818F329F}" dt="2020-12-11T12:43:25.793" v="1132" actId="1076"/>
          <ac:spMkLst>
            <pc:docMk/>
            <pc:sldMk cId="1348785305" sldId="258"/>
            <ac:spMk id="7" creationId="{51B61D4C-F29B-48C0-B707-248BCD2B4220}"/>
          </ac:spMkLst>
        </pc:spChg>
        <pc:spChg chg="mod">
          <ac:chgData name="Alba Carvajal Hermosilla" userId="646c1b3d-a40e-4b18-9a97-20b35e8df059" providerId="ADAL" clId="{A2D67B07-63CE-46A6-9D33-87DE818F329F}" dt="2020-12-10T22:21:06.013" v="762" actId="1076"/>
          <ac:spMkLst>
            <pc:docMk/>
            <pc:sldMk cId="1348785305" sldId="258"/>
            <ac:spMk id="9" creationId="{193A34C5-3CA1-4030-9B75-6EAE163A477B}"/>
          </ac:spMkLst>
        </pc:spChg>
        <pc:spChg chg="add mod">
          <ac:chgData name="Alba Carvajal Hermosilla" userId="646c1b3d-a40e-4b18-9a97-20b35e8df059" providerId="ADAL" clId="{A2D67B07-63CE-46A6-9D33-87DE818F329F}" dt="2020-12-10T22:44:17.985" v="974" actId="14100"/>
          <ac:spMkLst>
            <pc:docMk/>
            <pc:sldMk cId="1348785305" sldId="258"/>
            <ac:spMk id="10" creationId="{F3D91827-2197-4EFA-9EE9-A7FD083B191B}"/>
          </ac:spMkLst>
        </pc:spChg>
        <pc:spChg chg="add mod">
          <ac:chgData name="Alba Carvajal Hermosilla" userId="646c1b3d-a40e-4b18-9a97-20b35e8df059" providerId="ADAL" clId="{A2D67B07-63CE-46A6-9D33-87DE818F329F}" dt="2020-12-11T12:43:46.216" v="1138" actId="1076"/>
          <ac:spMkLst>
            <pc:docMk/>
            <pc:sldMk cId="1348785305" sldId="258"/>
            <ac:spMk id="11" creationId="{456A6758-4BC0-47CE-86BB-6909A13B25C8}"/>
          </ac:spMkLst>
        </pc:spChg>
        <pc:spChg chg="add del mod">
          <ac:chgData name="Alba Carvajal Hermosilla" userId="646c1b3d-a40e-4b18-9a97-20b35e8df059" providerId="ADAL" clId="{A2D67B07-63CE-46A6-9D33-87DE818F329F}" dt="2020-12-10T22:44:51.609" v="978"/>
          <ac:spMkLst>
            <pc:docMk/>
            <pc:sldMk cId="1348785305" sldId="258"/>
            <ac:spMk id="12" creationId="{D8B14398-4A39-4652-89F7-3A8CE258761F}"/>
          </ac:spMkLst>
        </pc:spChg>
        <pc:spChg chg="add mod">
          <ac:chgData name="Alba Carvajal Hermosilla" userId="646c1b3d-a40e-4b18-9a97-20b35e8df059" providerId="ADAL" clId="{A2D67B07-63CE-46A6-9D33-87DE818F329F}" dt="2020-12-11T12:41:41.017" v="1130" actId="14100"/>
          <ac:spMkLst>
            <pc:docMk/>
            <pc:sldMk cId="1348785305" sldId="258"/>
            <ac:spMk id="13" creationId="{21FCA8A5-7783-4001-B70F-0A5286E2BE26}"/>
          </ac:spMkLst>
        </pc:spChg>
        <pc:spChg chg="add mod">
          <ac:chgData name="Alba Carvajal Hermosilla" userId="646c1b3d-a40e-4b18-9a97-20b35e8df059" providerId="ADAL" clId="{A2D67B07-63CE-46A6-9D33-87DE818F329F}" dt="2020-12-11T12:44:17.697" v="1221" actId="14100"/>
          <ac:spMkLst>
            <pc:docMk/>
            <pc:sldMk cId="1348785305" sldId="258"/>
            <ac:spMk id="14" creationId="{D5DD9E7A-8165-4F49-AA72-0B9A934059E8}"/>
          </ac:spMkLst>
        </pc:spChg>
        <pc:picChg chg="add mod">
          <ac:chgData name="Alba Carvajal Hermosilla" userId="646c1b3d-a40e-4b18-9a97-20b35e8df059" providerId="ADAL" clId="{A2D67B07-63CE-46A6-9D33-87DE818F329F}" dt="2020-12-10T22:44:27.254" v="975" actId="14100"/>
          <ac:picMkLst>
            <pc:docMk/>
            <pc:sldMk cId="1348785305" sldId="258"/>
            <ac:picMk id="3" creationId="{B9C0908D-D7FD-421C-A0E2-8B924DB4464D}"/>
          </ac:picMkLst>
        </pc:picChg>
      </pc:sldChg>
      <pc:sldChg chg="addSp modSp">
        <pc:chgData name="Alba Carvajal Hermosilla" userId="646c1b3d-a40e-4b18-9a97-20b35e8df059" providerId="ADAL" clId="{A2D67B07-63CE-46A6-9D33-87DE818F329F}" dt="2020-12-10T22:46:05.053" v="1125" actId="20577"/>
        <pc:sldMkLst>
          <pc:docMk/>
          <pc:sldMk cId="3381415198" sldId="259"/>
        </pc:sldMkLst>
        <pc:spChg chg="add mod">
          <ac:chgData name="Alba Carvajal Hermosilla" userId="646c1b3d-a40e-4b18-9a97-20b35e8df059" providerId="ADAL" clId="{A2D67B07-63CE-46A6-9D33-87DE818F329F}" dt="2020-12-10T22:46:05.053" v="1125" actId="20577"/>
          <ac:spMkLst>
            <pc:docMk/>
            <pc:sldMk cId="3381415198" sldId="259"/>
            <ac:spMk id="3" creationId="{C63D6DEB-EEA3-43DA-BB01-DA517DDFC752}"/>
          </ac:spMkLst>
        </pc:spChg>
        <pc:spChg chg="add mod">
          <ac:chgData name="Alba Carvajal Hermosilla" userId="646c1b3d-a40e-4b18-9a97-20b35e8df059" providerId="ADAL" clId="{A2D67B07-63CE-46A6-9D33-87DE818F329F}" dt="2020-12-10T22:46:02.881" v="1124" actId="1076"/>
          <ac:spMkLst>
            <pc:docMk/>
            <pc:sldMk cId="3381415198" sldId="259"/>
            <ac:spMk id="6" creationId="{F1ABB0C4-ED7D-41F9-B19A-8AE4DB5D145F}"/>
          </ac:spMkLst>
        </pc:spChg>
        <pc:picChg chg="add mod">
          <ac:chgData name="Alba Carvajal Hermosilla" userId="646c1b3d-a40e-4b18-9a97-20b35e8df059" providerId="ADAL" clId="{A2D67B07-63CE-46A6-9D33-87DE818F329F}" dt="2020-12-10T21:40:39.116" v="302" actId="1076"/>
          <ac:picMkLst>
            <pc:docMk/>
            <pc:sldMk cId="3381415198" sldId="259"/>
            <ac:picMk id="4" creationId="{2CEE43AB-01BD-4C72-A252-120D7F5FFAB1}"/>
          </ac:picMkLst>
        </pc:picChg>
      </pc:sldChg>
      <pc:sldChg chg="addSp delSp modSp add">
        <pc:chgData name="Alba Carvajal Hermosilla" userId="646c1b3d-a40e-4b18-9a97-20b35e8df059" providerId="ADAL" clId="{A2D67B07-63CE-46A6-9D33-87DE818F329F}" dt="2020-12-10T22:32:08.770" v="971" actId="1076"/>
        <pc:sldMkLst>
          <pc:docMk/>
          <pc:sldMk cId="3562100530" sldId="260"/>
        </pc:sldMkLst>
        <pc:spChg chg="add mod">
          <ac:chgData name="Alba Carvajal Hermosilla" userId="646c1b3d-a40e-4b18-9a97-20b35e8df059" providerId="ADAL" clId="{A2D67B07-63CE-46A6-9D33-87DE818F329F}" dt="2020-12-10T21:59:24.865" v="404" actId="114"/>
          <ac:spMkLst>
            <pc:docMk/>
            <pc:sldMk cId="3562100530" sldId="260"/>
            <ac:spMk id="3" creationId="{410C52C4-6D7B-4BAD-8648-BC3779799199}"/>
          </ac:spMkLst>
        </pc:spChg>
        <pc:spChg chg="del">
          <ac:chgData name="Alba Carvajal Hermosilla" userId="646c1b3d-a40e-4b18-9a97-20b35e8df059" providerId="ADAL" clId="{A2D67B07-63CE-46A6-9D33-87DE818F329F}" dt="2020-12-10T21:58:21.730" v="306" actId="478"/>
          <ac:spMkLst>
            <pc:docMk/>
            <pc:sldMk cId="3562100530" sldId="260"/>
            <ac:spMk id="4" creationId="{2D13D657-7095-46A5-B7F4-E5D2512A9649}"/>
          </ac:spMkLst>
        </pc:spChg>
        <pc:spChg chg="del">
          <ac:chgData name="Alba Carvajal Hermosilla" userId="646c1b3d-a40e-4b18-9a97-20b35e8df059" providerId="ADAL" clId="{A2D67B07-63CE-46A6-9D33-87DE818F329F}" dt="2020-12-10T21:58:23.051" v="307" actId="478"/>
          <ac:spMkLst>
            <pc:docMk/>
            <pc:sldMk cId="3562100530" sldId="260"/>
            <ac:spMk id="9" creationId="{F6E05CB2-786E-4593-B48D-254F0243E9B0}"/>
          </ac:spMkLst>
        </pc:spChg>
        <pc:spChg chg="mod">
          <ac:chgData name="Alba Carvajal Hermosilla" userId="646c1b3d-a40e-4b18-9a97-20b35e8df059" providerId="ADAL" clId="{A2D67B07-63CE-46A6-9D33-87DE818F329F}" dt="2020-12-10T21:58:30.892" v="309" actId="1076"/>
          <ac:spMkLst>
            <pc:docMk/>
            <pc:sldMk cId="3562100530" sldId="260"/>
            <ac:spMk id="10" creationId="{AE0518C3-D277-4E5C-B9CF-344DC5BA14E7}"/>
          </ac:spMkLst>
        </pc:spChg>
        <pc:graphicFrameChg chg="del">
          <ac:chgData name="Alba Carvajal Hermosilla" userId="646c1b3d-a40e-4b18-9a97-20b35e8df059" providerId="ADAL" clId="{A2D67B07-63CE-46A6-9D33-87DE818F329F}" dt="2020-12-10T21:58:20.263" v="305" actId="478"/>
          <ac:graphicFrameMkLst>
            <pc:docMk/>
            <pc:sldMk cId="3562100530" sldId="260"/>
            <ac:graphicFrameMk id="12" creationId="{9BF5CC10-75DB-4EBD-AA37-4E15BFE8D002}"/>
          </ac:graphicFrameMkLst>
        </pc:graphicFrameChg>
        <pc:graphicFrameChg chg="mod">
          <ac:chgData name="Alba Carvajal Hermosilla" userId="646c1b3d-a40e-4b18-9a97-20b35e8df059" providerId="ADAL" clId="{A2D67B07-63CE-46A6-9D33-87DE818F329F}" dt="2020-12-10T21:58:27.959" v="308" actId="1076"/>
          <ac:graphicFrameMkLst>
            <pc:docMk/>
            <pc:sldMk cId="3562100530" sldId="260"/>
            <ac:graphicFrameMk id="13" creationId="{B708779A-DD8F-4D7D-B55B-8B271A7813BD}"/>
          </ac:graphicFrameMkLst>
        </pc:graphicFrameChg>
        <pc:picChg chg="add mod">
          <ac:chgData name="Alba Carvajal Hermosilla" userId="646c1b3d-a40e-4b18-9a97-20b35e8df059" providerId="ADAL" clId="{A2D67B07-63CE-46A6-9D33-87DE818F329F}" dt="2020-12-10T22:32:08.770" v="971" actId="1076"/>
          <ac:picMkLst>
            <pc:docMk/>
            <pc:sldMk cId="3562100530" sldId="260"/>
            <ac:picMk id="6" creationId="{3F6E88A5-663C-4D5B-AC1B-CA59093236D6}"/>
          </ac:picMkLst>
        </pc:picChg>
        <pc:picChg chg="del">
          <ac:chgData name="Alba Carvajal Hermosilla" userId="646c1b3d-a40e-4b18-9a97-20b35e8df059" providerId="ADAL" clId="{A2D67B07-63CE-46A6-9D33-87DE818F329F}" dt="2020-12-10T21:58:19.220" v="304" actId="478"/>
          <ac:picMkLst>
            <pc:docMk/>
            <pc:sldMk cId="3562100530" sldId="260"/>
            <ac:picMk id="8" creationId="{A21BF351-437F-4ECA-BFD8-199942DFC43E}"/>
          </ac:picMkLst>
        </pc:picChg>
      </pc:sldChg>
      <pc:sldChg chg="addSp delSp modSp add">
        <pc:chgData name="Alba Carvajal Hermosilla" userId="646c1b3d-a40e-4b18-9a97-20b35e8df059" providerId="ADAL" clId="{A2D67B07-63CE-46A6-9D33-87DE818F329F}" dt="2020-12-11T12:50:04.960" v="1441" actId="1076"/>
        <pc:sldMkLst>
          <pc:docMk/>
          <pc:sldMk cId="1596420661" sldId="261"/>
        </pc:sldMkLst>
        <pc:spChg chg="del">
          <ac:chgData name="Alba Carvajal Hermosilla" userId="646c1b3d-a40e-4b18-9a97-20b35e8df059" providerId="ADAL" clId="{A2D67B07-63CE-46A6-9D33-87DE818F329F}" dt="2020-12-11T12:48:00.429" v="1228" actId="478"/>
          <ac:spMkLst>
            <pc:docMk/>
            <pc:sldMk cId="1596420661" sldId="261"/>
            <ac:spMk id="4" creationId="{28FBF875-905E-495E-B810-5CBD3483F621}"/>
          </ac:spMkLst>
        </pc:spChg>
        <pc:spChg chg="del">
          <ac:chgData name="Alba Carvajal Hermosilla" userId="646c1b3d-a40e-4b18-9a97-20b35e8df059" providerId="ADAL" clId="{A2D67B07-63CE-46A6-9D33-87DE818F329F}" dt="2020-12-11T12:47:59.095" v="1227" actId="478"/>
          <ac:spMkLst>
            <pc:docMk/>
            <pc:sldMk cId="1596420661" sldId="261"/>
            <ac:spMk id="5" creationId="{ACBA0208-6AE3-446F-9D91-55F6A1D3297D}"/>
          </ac:spMkLst>
        </pc:spChg>
        <pc:spChg chg="del">
          <ac:chgData name="Alba Carvajal Hermosilla" userId="646c1b3d-a40e-4b18-9a97-20b35e8df059" providerId="ADAL" clId="{A2D67B07-63CE-46A6-9D33-87DE818F329F}" dt="2020-12-11T12:48:01.787" v="1229" actId="478"/>
          <ac:spMkLst>
            <pc:docMk/>
            <pc:sldMk cId="1596420661" sldId="261"/>
            <ac:spMk id="6" creationId="{517B5FFD-A3D7-4FB0-9795-DEF041785219}"/>
          </ac:spMkLst>
        </pc:spChg>
        <pc:spChg chg="del">
          <ac:chgData name="Alba Carvajal Hermosilla" userId="646c1b3d-a40e-4b18-9a97-20b35e8df059" providerId="ADAL" clId="{A2D67B07-63CE-46A6-9D33-87DE818F329F}" dt="2020-12-11T12:48:03.615" v="1230" actId="478"/>
          <ac:spMkLst>
            <pc:docMk/>
            <pc:sldMk cId="1596420661" sldId="261"/>
            <ac:spMk id="7" creationId="{51B61D4C-F29B-48C0-B707-248BCD2B4220}"/>
          </ac:spMkLst>
        </pc:spChg>
        <pc:spChg chg="del">
          <ac:chgData name="Alba Carvajal Hermosilla" userId="646c1b3d-a40e-4b18-9a97-20b35e8df059" providerId="ADAL" clId="{A2D67B07-63CE-46A6-9D33-87DE818F329F}" dt="2020-12-11T12:47:54.802" v="1224" actId="478"/>
          <ac:spMkLst>
            <pc:docMk/>
            <pc:sldMk cId="1596420661" sldId="261"/>
            <ac:spMk id="9" creationId="{193A34C5-3CA1-4030-9B75-6EAE163A477B}"/>
          </ac:spMkLst>
        </pc:spChg>
        <pc:spChg chg="del">
          <ac:chgData name="Alba Carvajal Hermosilla" userId="646c1b3d-a40e-4b18-9a97-20b35e8df059" providerId="ADAL" clId="{A2D67B07-63CE-46A6-9D33-87DE818F329F}" dt="2020-12-11T12:47:56.439" v="1225" actId="478"/>
          <ac:spMkLst>
            <pc:docMk/>
            <pc:sldMk cId="1596420661" sldId="261"/>
            <ac:spMk id="10" creationId="{F3D91827-2197-4EFA-9EE9-A7FD083B191B}"/>
          </ac:spMkLst>
        </pc:spChg>
        <pc:spChg chg="del">
          <ac:chgData name="Alba Carvajal Hermosilla" userId="646c1b3d-a40e-4b18-9a97-20b35e8df059" providerId="ADAL" clId="{A2D67B07-63CE-46A6-9D33-87DE818F329F}" dt="2020-12-11T12:47:57.711" v="1226" actId="478"/>
          <ac:spMkLst>
            <pc:docMk/>
            <pc:sldMk cId="1596420661" sldId="261"/>
            <ac:spMk id="11" creationId="{456A6758-4BC0-47CE-86BB-6909A13B25C8}"/>
          </ac:spMkLst>
        </pc:spChg>
        <pc:spChg chg="mod">
          <ac:chgData name="Alba Carvajal Hermosilla" userId="646c1b3d-a40e-4b18-9a97-20b35e8df059" providerId="ADAL" clId="{A2D67B07-63CE-46A6-9D33-87DE818F329F}" dt="2020-12-11T12:49:41.328" v="1439" actId="1076"/>
          <ac:spMkLst>
            <pc:docMk/>
            <pc:sldMk cId="1596420661" sldId="261"/>
            <ac:spMk id="13" creationId="{21FCA8A5-7783-4001-B70F-0A5286E2BE26}"/>
          </ac:spMkLst>
        </pc:spChg>
        <pc:spChg chg="mod">
          <ac:chgData name="Alba Carvajal Hermosilla" userId="646c1b3d-a40e-4b18-9a97-20b35e8df059" providerId="ADAL" clId="{A2D67B07-63CE-46A6-9D33-87DE818F329F}" dt="2020-12-11T12:48:35.752" v="1307" actId="1076"/>
          <ac:spMkLst>
            <pc:docMk/>
            <pc:sldMk cId="1596420661" sldId="261"/>
            <ac:spMk id="14" creationId="{D5DD9E7A-8165-4F49-AA72-0B9A934059E8}"/>
          </ac:spMkLst>
        </pc:spChg>
        <pc:spChg chg="add mod">
          <ac:chgData name="Alba Carvajal Hermosilla" userId="646c1b3d-a40e-4b18-9a97-20b35e8df059" providerId="ADAL" clId="{A2D67B07-63CE-46A6-9D33-87DE818F329F}" dt="2020-12-11T12:48:58.040" v="1335" actId="1076"/>
          <ac:spMkLst>
            <pc:docMk/>
            <pc:sldMk cId="1596420661" sldId="261"/>
            <ac:spMk id="15" creationId="{F4CDC04E-907E-43E6-8017-6C57A6B3C9F5}"/>
          </ac:spMkLst>
        </pc:spChg>
        <pc:spChg chg="add mod">
          <ac:chgData name="Alba Carvajal Hermosilla" userId="646c1b3d-a40e-4b18-9a97-20b35e8df059" providerId="ADAL" clId="{A2D67B07-63CE-46A6-9D33-87DE818F329F}" dt="2020-12-11T12:49:15.031" v="1378" actId="14100"/>
          <ac:spMkLst>
            <pc:docMk/>
            <pc:sldMk cId="1596420661" sldId="261"/>
            <ac:spMk id="16" creationId="{B748F63D-3A35-44DB-B580-1693A0F120BA}"/>
          </ac:spMkLst>
        </pc:spChg>
        <pc:picChg chg="del">
          <ac:chgData name="Alba Carvajal Hermosilla" userId="646c1b3d-a40e-4b18-9a97-20b35e8df059" providerId="ADAL" clId="{A2D67B07-63CE-46A6-9D33-87DE818F329F}" dt="2020-12-11T12:47:52.695" v="1223" actId="478"/>
          <ac:picMkLst>
            <pc:docMk/>
            <pc:sldMk cId="1596420661" sldId="261"/>
            <ac:picMk id="3" creationId="{B9C0908D-D7FD-421C-A0E2-8B924DB4464D}"/>
          </ac:picMkLst>
        </pc:picChg>
        <pc:picChg chg="add mod">
          <ac:chgData name="Alba Carvajal Hermosilla" userId="646c1b3d-a40e-4b18-9a97-20b35e8df059" providerId="ADAL" clId="{A2D67B07-63CE-46A6-9D33-87DE818F329F}" dt="2020-12-11T12:50:04.960" v="1441" actId="1076"/>
          <ac:picMkLst>
            <pc:docMk/>
            <pc:sldMk cId="1596420661" sldId="261"/>
            <ac:picMk id="12" creationId="{7221149B-80C1-4271-93A5-F78FED4545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BD3D-8DFB-4FE8-B44C-E86356E8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F54BF-7516-41B5-95EE-99BBD6D28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6C1C2-0B70-4257-A5CC-CF9725AC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B05B6-C23B-4FC7-8F61-FA338857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08913-E6BB-4A22-BAF8-91053225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1216A-309B-4089-B5D1-F5FE23A0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3A4F08-E6A1-4D79-978D-3CFA2160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858310-1F76-438F-B5C1-F26D5C2F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D3237D-624A-4380-B854-585B5888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7E68C-E67B-4CB7-9613-F2817110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EAAC5C-BE8D-4875-8533-CE55C6B55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D25138-EBAD-4AE6-9BF4-35A224BB1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1D53F-6090-4804-8F9A-C459073E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1DC24B-CC18-4886-B671-4B450FE2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3106A-F031-42A7-973E-642EDFE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B488D-63C6-4207-A71C-933D3BCD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9217C-1B6F-47F2-81BE-4DAE7504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64139-C0CE-4B43-9D6B-7F2EAC47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289B2-0331-485F-8C66-E61F1854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BB610-3A06-4317-BF61-3E4D7414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D51C0-2F28-4ED6-9463-EDAF38E2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EF06E-D0BE-4425-AF16-27647278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EE58F-A298-4680-97CB-9E76BACB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5A112-A287-4C4A-987F-10B6C2F6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6F8AA-EC8A-4410-8E2B-1ED58F2C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5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C14C9-67ED-4D67-91B3-2212BEF0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FFC13-9755-403E-851E-0D594FFE0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4E4317-88F9-41DE-AF02-B9B40F04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43D29-346F-4168-ACFD-6249FFA6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93607-6D51-4E38-8874-7EC50381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5A084-65AA-4690-B103-A170503D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A511-F8EF-4B10-A033-9011E69D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2ED783-1138-487B-B95A-DE9F7A66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781BC6-F1AA-4744-8A91-72BF5263D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056DB7-B473-482A-AFE4-32C89C50B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7BD175-D6BD-4036-9A3B-412D17FC5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6E7B91-012E-4F96-BE1A-B859279E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6AB2BD-E57A-4D5F-9B11-1F0C6895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B1BCC1-3AB0-4EA0-8003-BCE7F843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43C17-1D26-4C5E-B3FF-4041D14E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5AF6FC-5DA3-445C-900D-3F1F156E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16BD85-5BAB-4B74-8687-B23B17F9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38A2C9-6335-4E42-999A-F251140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C7C599-C0CE-49C7-BCF4-33F2D31B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25E003-5DCD-41B8-901F-5F488CCE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F565C9-66FC-4FE8-9F76-AF348EFB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BC2D4-C0F9-424A-A5F5-FB909263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D3555-272E-4D63-958A-56C28F28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0A6832-C4F3-4CDB-8D3D-3C65D180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547CA7-3A99-4A5F-851D-24723D57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F7360D-AC8D-4D12-A111-B0C92F13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95D4E-176C-4843-946E-4733693A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F525-8CF4-4899-A294-5CF09992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8EB9B7-F5C3-4342-A849-33FF0D530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BF6494-B53A-4C9F-B6AC-5FD538227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59093-F7F1-462B-9BCA-F97CCC1D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62209-32B9-4034-8A60-8858B5C0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44318A-615E-4225-AD26-2AAC677A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46E144-BC6C-4DED-A523-F8246E07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33104-5055-42FD-AB54-0437F8914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F1C16-6559-49C3-8BB7-74B85175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0F10-82DB-48DA-84FE-99427385B37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90507-D44F-456A-BDB0-6D36D8A4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90E4B-1552-49C9-9CEA-5253B989D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1FA5B19-38FF-4F18-B7A8-4F9CB3508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2A273A-4C6A-43A0-BAD0-9D04DC8DED06}"/>
              </a:ext>
            </a:extLst>
          </p:cNvPr>
          <p:cNvSpPr txBox="1"/>
          <p:nvPr/>
        </p:nvSpPr>
        <p:spPr>
          <a:xfrm>
            <a:off x="550507" y="802434"/>
            <a:ext cx="9563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Consultas:</a:t>
            </a:r>
            <a:br>
              <a:rPr lang="es-ES" dirty="0"/>
            </a:b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Ver los valores de todos los planes                                   			 – Diapositiva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Consulta por un producto en específico en el buscador 			 – Diapositiva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Consultar por todos los productos ofrecidos por el gimnasio   		 – Diapositiva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Ver clases disponibles ofrecidas en el gimnasio              			 – Diapositiva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Registrar un nuevo cliente						 – Diapositiva 4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Administrador de gimnasio consultar por los días de pago de los clientes 	 – Diapositiva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1FA5B19-38FF-4F18-B7A8-4F9CB3508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13D657-7095-46A5-B7F4-E5D2512A9649}"/>
              </a:ext>
            </a:extLst>
          </p:cNvPr>
          <p:cNvSpPr/>
          <p:nvPr/>
        </p:nvSpPr>
        <p:spPr>
          <a:xfrm>
            <a:off x="1206759" y="122193"/>
            <a:ext cx="2908041" cy="481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CONTRATA TU PLAN</a:t>
            </a:r>
            <a:endParaRPr lang="en-US" dirty="0"/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A21BF351-437F-4ECA-BFD8-199942DF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" y="708128"/>
            <a:ext cx="4978412" cy="289391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6E05CB2-786E-4593-B48D-254F0243E9B0}"/>
              </a:ext>
            </a:extLst>
          </p:cNvPr>
          <p:cNvSpPr/>
          <p:nvPr/>
        </p:nvSpPr>
        <p:spPr>
          <a:xfrm>
            <a:off x="10332098" y="125260"/>
            <a:ext cx="1629746" cy="53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Buscador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BFB941-89E2-490F-A60E-4CAB884A5997}"/>
              </a:ext>
            </a:extLst>
          </p:cNvPr>
          <p:cNvSpPr txBox="1"/>
          <p:nvPr/>
        </p:nvSpPr>
        <p:spPr>
          <a:xfrm>
            <a:off x="6372808" y="1171869"/>
            <a:ext cx="538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Buscar un producto en especial en lista de productos:</a:t>
            </a:r>
            <a:br>
              <a:rPr lang="es-ES" dirty="0"/>
            </a:br>
            <a:r>
              <a:rPr lang="es-ES" i="1" dirty="0">
                <a:solidFill>
                  <a:schemeClr val="accent6"/>
                </a:solidFill>
              </a:rPr>
              <a:t>SELECT * FROM productos WHERE nombre =‘agua’;</a:t>
            </a:r>
            <a:br>
              <a:rPr lang="es-ES" dirty="0"/>
            </a:b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2F2DB8-7631-4CA0-9992-51B85071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46" y="2144705"/>
            <a:ext cx="5267325" cy="809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321927-93B7-4174-AA32-59328466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204" y="4167767"/>
            <a:ext cx="4901118" cy="253258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C175C72-BE5E-4363-BD34-7D3B168D8B19}"/>
              </a:ext>
            </a:extLst>
          </p:cNvPr>
          <p:cNvSpPr txBox="1"/>
          <p:nvPr/>
        </p:nvSpPr>
        <p:spPr>
          <a:xfrm>
            <a:off x="0" y="3706102"/>
            <a:ext cx="538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Consultar por todos los planes que ofrece el gimnasio:</a:t>
            </a:r>
            <a:br>
              <a:rPr lang="es-ES" dirty="0"/>
            </a:br>
            <a:r>
              <a:rPr lang="es-ES" i="1" dirty="0">
                <a:solidFill>
                  <a:schemeClr val="accent6"/>
                </a:solidFill>
              </a:rPr>
              <a:t>SELECT * FROM </a:t>
            </a:r>
            <a:r>
              <a:rPr lang="es-ES" i="1" dirty="0" err="1">
                <a:solidFill>
                  <a:schemeClr val="accent6"/>
                </a:solidFill>
              </a:rPr>
              <a:t>suscripcion</a:t>
            </a:r>
            <a:r>
              <a:rPr lang="es-ES" i="1" dirty="0">
                <a:solidFill>
                  <a:schemeClr val="accent6"/>
                </a:solidFill>
              </a:rPr>
              <a:t>;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1FA5B19-38FF-4F18-B7A8-4F9CB3508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0518C3-D277-4E5C-B9CF-344DC5BA14E7}"/>
              </a:ext>
            </a:extLst>
          </p:cNvPr>
          <p:cNvSpPr/>
          <p:nvPr/>
        </p:nvSpPr>
        <p:spPr>
          <a:xfrm>
            <a:off x="926842" y="1231755"/>
            <a:ext cx="3629608" cy="127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VALORES PRODUCTOS</a:t>
            </a:r>
            <a:endParaRPr lang="en-US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708779A-DD8F-4D7D-B55B-8B271A781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63236"/>
              </p:ext>
            </p:extLst>
          </p:nvPr>
        </p:nvGraphicFramePr>
        <p:xfrm>
          <a:off x="1160106" y="2821884"/>
          <a:ext cx="2995127" cy="3216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257">
                  <a:extLst>
                    <a:ext uri="{9D8B030D-6E8A-4147-A177-3AD203B41FA5}">
                      <a16:colId xmlns:a16="http://schemas.microsoft.com/office/drawing/2014/main" val="3190261877"/>
                    </a:ext>
                  </a:extLst>
                </a:gridCol>
                <a:gridCol w="923870">
                  <a:extLst>
                    <a:ext uri="{9D8B030D-6E8A-4147-A177-3AD203B41FA5}">
                      <a16:colId xmlns:a16="http://schemas.microsoft.com/office/drawing/2014/main" val="2359934900"/>
                    </a:ext>
                  </a:extLst>
                </a:gridCol>
              </a:tblGrid>
              <a:tr h="292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Producto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Precio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275470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Bebida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1.000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4355986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Energética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2.000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7854017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506703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Barra Proteína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1.000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0478920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7168337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Toalla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10.000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6978899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Pack útiles de aseo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10.000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919829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Café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1.000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7736691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Sandwich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2.000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8693167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Gorro de Piscina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3.000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174857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410C52C4-6D7B-4BAD-8648-BC3779799199}"/>
              </a:ext>
            </a:extLst>
          </p:cNvPr>
          <p:cNvSpPr txBox="1"/>
          <p:nvPr/>
        </p:nvSpPr>
        <p:spPr>
          <a:xfrm>
            <a:off x="942392" y="329132"/>
            <a:ext cx="8910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Consultar los valores de los productos ofrecidos por el gimnasio:</a:t>
            </a:r>
            <a:br>
              <a:rPr lang="es-ES" dirty="0"/>
            </a:br>
            <a:r>
              <a:rPr lang="es-ES" i="1" dirty="0">
                <a:solidFill>
                  <a:schemeClr val="accent6"/>
                </a:solidFill>
              </a:rPr>
              <a:t>SELECT * FROM productos;</a:t>
            </a:r>
            <a:br>
              <a:rPr lang="es-ES" dirty="0"/>
            </a:b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6E88A5-663C-4D5B-AC1B-CA590932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77" y="1682070"/>
            <a:ext cx="3662383" cy="29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ES" sz="4400" dirty="0">
                <a:solidFill>
                  <a:srgbClr val="000000"/>
                </a:solidFill>
              </a:rPr>
              <a:t>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C2EE50-D1C5-4392-BA99-D5970A912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 dirty="0">
                <a:solidFill>
                  <a:srgbClr val="000000"/>
                </a:solidFill>
              </a:rPr>
              <a:t>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8F5ACFE-04E0-4343-A2A9-235B220A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33887"/>
              </p:ext>
            </p:extLst>
          </p:nvPr>
        </p:nvGraphicFramePr>
        <p:xfrm>
          <a:off x="438823" y="1697277"/>
          <a:ext cx="3945055" cy="437784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945055">
                  <a:extLst>
                    <a:ext uri="{9D8B030D-6E8A-4147-A177-3AD203B41FA5}">
                      <a16:colId xmlns:a16="http://schemas.microsoft.com/office/drawing/2014/main" val="1158678920"/>
                    </a:ext>
                  </a:extLst>
                </a:gridCol>
              </a:tblGrid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</a:rPr>
                        <a:t>Nuestras</a:t>
                      </a:r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r>
                        <a:rPr lang="en-US" sz="2800" u="none" strike="noStrike" dirty="0" err="1">
                          <a:effectLst/>
                        </a:rPr>
                        <a:t>Clases</a:t>
                      </a:r>
                      <a:r>
                        <a:rPr lang="en-US" sz="2800" u="none" strike="noStrike" dirty="0">
                          <a:effectLst/>
                        </a:rPr>
                        <a:t>: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3258785620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Crossfit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457160192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Yoga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3004569761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Localizado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845739497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Spinning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1539965890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Baile fitness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3427609681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Natación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4087932470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</a:rPr>
                        <a:t>Defensa</a:t>
                      </a:r>
                      <a:r>
                        <a:rPr lang="en-US" sz="2800" u="none" strike="noStrike" dirty="0">
                          <a:effectLst/>
                        </a:rPr>
                        <a:t> Personal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1657728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C63D6DEB-EEA3-43DA-BB01-DA517DDFC752}"/>
              </a:ext>
            </a:extLst>
          </p:cNvPr>
          <p:cNvSpPr/>
          <p:nvPr/>
        </p:nvSpPr>
        <p:spPr>
          <a:xfrm>
            <a:off x="5906278" y="345233"/>
            <a:ext cx="5999583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clases que se imparten:</a:t>
            </a:r>
          </a:p>
          <a:p>
            <a:pPr algn="ctr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E43AB-01BD-4C72-A252-120D7F5F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35" y="1528219"/>
            <a:ext cx="3524250" cy="22574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1ABB0C4-ED7D-41F9-B19A-8AE4DB5D145F}"/>
              </a:ext>
            </a:extLst>
          </p:cNvPr>
          <p:cNvSpPr/>
          <p:nvPr/>
        </p:nvSpPr>
        <p:spPr>
          <a:xfrm>
            <a:off x="7696666" y="1134615"/>
            <a:ext cx="222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accent6"/>
                </a:solidFill>
              </a:rPr>
              <a:t>SELECT * FROM clase;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FBF875-905E-495E-B810-5CBD3483F621}"/>
              </a:ext>
            </a:extLst>
          </p:cNvPr>
          <p:cNvSpPr/>
          <p:nvPr/>
        </p:nvSpPr>
        <p:spPr>
          <a:xfrm>
            <a:off x="297272" y="442200"/>
            <a:ext cx="2335268" cy="4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INGRESE EMAIL: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17B5FFD-A3D7-4FB0-9795-DEF041785219}"/>
              </a:ext>
            </a:extLst>
          </p:cNvPr>
          <p:cNvSpPr/>
          <p:nvPr/>
        </p:nvSpPr>
        <p:spPr>
          <a:xfrm>
            <a:off x="277056" y="1011439"/>
            <a:ext cx="2355484" cy="4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INGRESE CLAVE: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B61D4C-F29B-48C0-B707-248BCD2B4220}"/>
              </a:ext>
            </a:extLst>
          </p:cNvPr>
          <p:cNvSpPr/>
          <p:nvPr/>
        </p:nvSpPr>
        <p:spPr>
          <a:xfrm>
            <a:off x="297272" y="118229"/>
            <a:ext cx="10583529" cy="23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SESIÓN:</a:t>
            </a:r>
            <a:endParaRPr lang="en-US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C2EE50-D1C5-4392-BA99-D5970A91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3A34C5-3CA1-4030-9B75-6EAE163A477B}"/>
              </a:ext>
            </a:extLst>
          </p:cNvPr>
          <p:cNvSpPr txBox="1"/>
          <p:nvPr/>
        </p:nvSpPr>
        <p:spPr>
          <a:xfrm>
            <a:off x="944441" y="3310999"/>
            <a:ext cx="59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Registrarse aquí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D91827-2197-4EFA-9EE9-A7FD083B191B}"/>
              </a:ext>
            </a:extLst>
          </p:cNvPr>
          <p:cNvSpPr txBox="1"/>
          <p:nvPr/>
        </p:nvSpPr>
        <p:spPr>
          <a:xfrm>
            <a:off x="944441" y="3725536"/>
            <a:ext cx="2022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Ingrese sus datos</a:t>
            </a:r>
          </a:p>
          <a:p>
            <a:r>
              <a:rPr lang="es-ES" dirty="0"/>
              <a:t>Nombre:</a:t>
            </a:r>
          </a:p>
          <a:p>
            <a:r>
              <a:rPr lang="es-ES" dirty="0"/>
              <a:t>Apellido:</a:t>
            </a:r>
          </a:p>
          <a:p>
            <a:r>
              <a:rPr lang="es-ES" dirty="0"/>
              <a:t>Mail:</a:t>
            </a:r>
          </a:p>
          <a:p>
            <a:r>
              <a:rPr lang="es-ES" dirty="0"/>
              <a:t>Teléfono: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C0908D-D7FD-421C-A0E2-8B924DB4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33" y="3214425"/>
            <a:ext cx="5441067" cy="276707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56A6758-4BC0-47CE-86BB-6909A13B25C8}"/>
              </a:ext>
            </a:extLst>
          </p:cNvPr>
          <p:cNvSpPr/>
          <p:nvPr/>
        </p:nvSpPr>
        <p:spPr>
          <a:xfrm>
            <a:off x="297272" y="2729638"/>
            <a:ext cx="10657151" cy="23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Nuevos usuarios: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BA0208-6AE3-446F-9D91-55F6A1D3297D}"/>
              </a:ext>
            </a:extLst>
          </p:cNvPr>
          <p:cNvSpPr txBox="1"/>
          <p:nvPr/>
        </p:nvSpPr>
        <p:spPr>
          <a:xfrm>
            <a:off x="297272" y="5171194"/>
            <a:ext cx="31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agrega un nuevo cliente al registrarse a la BBDD clientes.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FCA8A5-7783-4001-B70F-0A5286E2BE26}"/>
              </a:ext>
            </a:extLst>
          </p:cNvPr>
          <p:cNvSpPr txBox="1"/>
          <p:nvPr/>
        </p:nvSpPr>
        <p:spPr>
          <a:xfrm>
            <a:off x="0" y="61646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INSERT INTO cliente (nombre, apellido, teléfono, email, </a:t>
            </a:r>
            <a:r>
              <a:rPr lang="es-ES" dirty="0" err="1">
                <a:solidFill>
                  <a:schemeClr val="accent6"/>
                </a:solidFill>
              </a:rPr>
              <a:t>dia_pago</a:t>
            </a:r>
            <a:r>
              <a:rPr lang="es-ES" dirty="0">
                <a:solidFill>
                  <a:schemeClr val="accent6"/>
                </a:solidFill>
              </a:rPr>
              <a:t>) VALUES (‘Claudio’, ‘Soto’, 98789765, ‘abbb@email.com’, 30);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DD9E7A-8165-4F49-AA72-0B9A934059E8}"/>
              </a:ext>
            </a:extLst>
          </p:cNvPr>
          <p:cNvSpPr txBox="1"/>
          <p:nvPr/>
        </p:nvSpPr>
        <p:spPr>
          <a:xfrm>
            <a:off x="3404366" y="430827"/>
            <a:ext cx="641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iniciar sesión un cliente, consultar su día de pago.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C2EE50-D1C5-4392-BA99-D5970A91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FCA8A5-7783-4001-B70F-0A5286E2BE26}"/>
              </a:ext>
            </a:extLst>
          </p:cNvPr>
          <p:cNvSpPr txBox="1"/>
          <p:nvPr/>
        </p:nvSpPr>
        <p:spPr>
          <a:xfrm>
            <a:off x="6195527" y="370155"/>
            <a:ext cx="493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SELECT * FROM cliente, </a:t>
            </a:r>
            <a:r>
              <a:rPr lang="es-ES" dirty="0" err="1">
                <a:solidFill>
                  <a:schemeClr val="accent6"/>
                </a:solidFill>
              </a:rPr>
              <a:t>suscripcion</a:t>
            </a:r>
            <a:r>
              <a:rPr lang="es-ES" dirty="0">
                <a:solidFill>
                  <a:schemeClr val="accent6"/>
                </a:solidFill>
              </a:rPr>
              <a:t> WHERE </a:t>
            </a:r>
            <a:r>
              <a:rPr lang="es-ES" dirty="0" err="1">
                <a:solidFill>
                  <a:schemeClr val="accent6"/>
                </a:solidFill>
              </a:rPr>
              <a:t>cliente.id_suscripcion</a:t>
            </a:r>
            <a:r>
              <a:rPr lang="es-ES" dirty="0">
                <a:solidFill>
                  <a:schemeClr val="accent6"/>
                </a:solidFill>
              </a:rPr>
              <a:t>=</a:t>
            </a:r>
            <a:r>
              <a:rPr lang="es-ES" dirty="0" err="1">
                <a:solidFill>
                  <a:schemeClr val="accent6"/>
                </a:solidFill>
              </a:rPr>
              <a:t>suscripcion.id_suscripcion</a:t>
            </a:r>
            <a:r>
              <a:rPr lang="es-ES" dirty="0">
                <a:solidFill>
                  <a:schemeClr val="accent6"/>
                </a:solidFill>
              </a:rPr>
              <a:t> and </a:t>
            </a:r>
            <a:r>
              <a:rPr lang="es-ES" dirty="0" err="1">
                <a:solidFill>
                  <a:schemeClr val="accent6"/>
                </a:solidFill>
              </a:rPr>
              <a:t>cliente.id_suscripcion</a:t>
            </a:r>
            <a:r>
              <a:rPr lang="es-ES" dirty="0">
                <a:solidFill>
                  <a:schemeClr val="accent6"/>
                </a:solidFill>
              </a:rPr>
              <a:t> = 20 </a:t>
            </a:r>
            <a:r>
              <a:rPr lang="es-ES" dirty="0" err="1">
                <a:solidFill>
                  <a:schemeClr val="accent6"/>
                </a:solidFill>
              </a:rPr>
              <a:t>order</a:t>
            </a:r>
            <a:r>
              <a:rPr lang="es-ES" dirty="0">
                <a:solidFill>
                  <a:schemeClr val="accent6"/>
                </a:solidFill>
              </a:rPr>
              <a:t> </a:t>
            </a:r>
            <a:r>
              <a:rPr lang="es-ES" dirty="0" err="1">
                <a:solidFill>
                  <a:schemeClr val="accent6"/>
                </a:solidFill>
              </a:rPr>
              <a:t>by</a:t>
            </a:r>
            <a:r>
              <a:rPr lang="es-ES" dirty="0">
                <a:solidFill>
                  <a:schemeClr val="accent6"/>
                </a:solidFill>
              </a:rPr>
              <a:t> </a:t>
            </a:r>
            <a:r>
              <a:rPr lang="es-ES" dirty="0" err="1">
                <a:solidFill>
                  <a:schemeClr val="accent6"/>
                </a:solidFill>
              </a:rPr>
              <a:t>cliente.nombre</a:t>
            </a:r>
            <a:r>
              <a:rPr lang="es-ES" dirty="0">
                <a:solidFill>
                  <a:schemeClr val="accent6"/>
                </a:solidFill>
              </a:rPr>
              <a:t>;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48F63D-3A35-44DB-B580-1693A0F120BA}"/>
              </a:ext>
            </a:extLst>
          </p:cNvPr>
          <p:cNvSpPr/>
          <p:nvPr/>
        </p:nvSpPr>
        <p:spPr>
          <a:xfrm>
            <a:off x="497126" y="436279"/>
            <a:ext cx="5239894" cy="150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Planes Nocturnos Bronce contratados por los clientes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F3AB47-65DD-4F60-91C5-001B8FEC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91" y="2698484"/>
            <a:ext cx="10620646" cy="8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C2EE50-D1C5-4392-BA99-D5970A91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FCA8A5-7783-4001-B70F-0A5286E2BE26}"/>
              </a:ext>
            </a:extLst>
          </p:cNvPr>
          <p:cNvSpPr txBox="1"/>
          <p:nvPr/>
        </p:nvSpPr>
        <p:spPr>
          <a:xfrm>
            <a:off x="6195526" y="370154"/>
            <a:ext cx="5499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SELECT </a:t>
            </a:r>
            <a:r>
              <a:rPr lang="es-ES" dirty="0" err="1">
                <a:solidFill>
                  <a:schemeClr val="accent6"/>
                </a:solidFill>
              </a:rPr>
              <a:t>c.nombre,c.apellido</a:t>
            </a:r>
            <a:r>
              <a:rPr lang="es-ES" dirty="0">
                <a:solidFill>
                  <a:schemeClr val="accent6"/>
                </a:solidFill>
              </a:rPr>
              <a:t>, </a:t>
            </a:r>
            <a:r>
              <a:rPr lang="es-ES" dirty="0" err="1">
                <a:solidFill>
                  <a:schemeClr val="accent6"/>
                </a:solidFill>
              </a:rPr>
              <a:t>tv.fecha_venta,tv.id_transaccion_venta</a:t>
            </a:r>
            <a:r>
              <a:rPr lang="es-ES" dirty="0">
                <a:solidFill>
                  <a:schemeClr val="accent6"/>
                </a:solidFill>
              </a:rPr>
              <a:t> AS boleta , </a:t>
            </a:r>
            <a:r>
              <a:rPr lang="es-ES" dirty="0" err="1">
                <a:solidFill>
                  <a:schemeClr val="accent6"/>
                </a:solidFill>
              </a:rPr>
              <a:t>tp.nombre_producto,tp.precio_producto,tv.cantidad</a:t>
            </a:r>
            <a:r>
              <a:rPr lang="es-ES" dirty="0">
                <a:solidFill>
                  <a:schemeClr val="accent6"/>
                </a:solidFill>
              </a:rPr>
              <a:t> FROM </a:t>
            </a:r>
            <a:r>
              <a:rPr lang="es-ES" dirty="0" err="1">
                <a:solidFill>
                  <a:schemeClr val="accent6"/>
                </a:solidFill>
              </a:rPr>
              <a:t>tipo_producto</a:t>
            </a:r>
            <a:r>
              <a:rPr lang="es-ES" dirty="0">
                <a:solidFill>
                  <a:schemeClr val="accent6"/>
                </a:solidFill>
              </a:rPr>
              <a:t> AS </a:t>
            </a:r>
            <a:r>
              <a:rPr lang="es-ES" dirty="0" err="1">
                <a:solidFill>
                  <a:schemeClr val="accent6"/>
                </a:solidFill>
              </a:rPr>
              <a:t>tp,transaccion_venta</a:t>
            </a:r>
            <a:r>
              <a:rPr lang="es-ES" dirty="0">
                <a:solidFill>
                  <a:schemeClr val="accent6"/>
                </a:solidFill>
              </a:rPr>
              <a:t> AS </a:t>
            </a:r>
            <a:r>
              <a:rPr lang="es-ES" dirty="0" err="1">
                <a:solidFill>
                  <a:schemeClr val="accent6"/>
                </a:solidFill>
              </a:rPr>
              <a:t>tv,cliente</a:t>
            </a:r>
            <a:r>
              <a:rPr lang="es-ES" dirty="0">
                <a:solidFill>
                  <a:schemeClr val="accent6"/>
                </a:solidFill>
              </a:rPr>
              <a:t> AS c</a:t>
            </a:r>
          </a:p>
          <a:p>
            <a:r>
              <a:rPr lang="es-ES" dirty="0" err="1">
                <a:solidFill>
                  <a:schemeClr val="accent6"/>
                </a:solidFill>
              </a:rPr>
              <a:t>where</a:t>
            </a:r>
            <a:r>
              <a:rPr lang="es-ES" dirty="0">
                <a:solidFill>
                  <a:schemeClr val="accent6"/>
                </a:solidFill>
              </a:rPr>
              <a:t> </a:t>
            </a:r>
            <a:r>
              <a:rPr lang="es-ES" dirty="0" err="1">
                <a:solidFill>
                  <a:schemeClr val="accent6"/>
                </a:solidFill>
              </a:rPr>
              <a:t>tp.id_tipo_producto</a:t>
            </a:r>
            <a:r>
              <a:rPr lang="es-ES" dirty="0">
                <a:solidFill>
                  <a:schemeClr val="accent6"/>
                </a:solidFill>
              </a:rPr>
              <a:t> = </a:t>
            </a:r>
            <a:r>
              <a:rPr lang="es-ES" dirty="0" err="1">
                <a:solidFill>
                  <a:schemeClr val="accent6"/>
                </a:solidFill>
              </a:rPr>
              <a:t>tv.id_tipo_producto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>
                <a:solidFill>
                  <a:schemeClr val="accent6"/>
                </a:solidFill>
              </a:rPr>
              <a:t>and </a:t>
            </a:r>
            <a:r>
              <a:rPr lang="es-ES" dirty="0" err="1">
                <a:solidFill>
                  <a:schemeClr val="accent6"/>
                </a:solidFill>
              </a:rPr>
              <a:t>tv.id_cliente</a:t>
            </a:r>
            <a:r>
              <a:rPr lang="es-ES" dirty="0">
                <a:solidFill>
                  <a:schemeClr val="accent6"/>
                </a:solidFill>
              </a:rPr>
              <a:t> = </a:t>
            </a:r>
            <a:r>
              <a:rPr lang="es-ES" dirty="0" err="1">
                <a:solidFill>
                  <a:schemeClr val="accent6"/>
                </a:solidFill>
              </a:rPr>
              <a:t>c.id_cliente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>
                <a:solidFill>
                  <a:schemeClr val="accent6"/>
                </a:solidFill>
              </a:rPr>
              <a:t>and </a:t>
            </a:r>
            <a:r>
              <a:rPr lang="es-ES" dirty="0" err="1">
                <a:solidFill>
                  <a:schemeClr val="accent6"/>
                </a:solidFill>
              </a:rPr>
              <a:t>c.id_cliente</a:t>
            </a:r>
            <a:r>
              <a:rPr lang="es-ES" dirty="0">
                <a:solidFill>
                  <a:schemeClr val="accent6"/>
                </a:solidFill>
              </a:rPr>
              <a:t> = 3;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48F63D-3A35-44DB-B580-1693A0F120BA}"/>
              </a:ext>
            </a:extLst>
          </p:cNvPr>
          <p:cNvSpPr/>
          <p:nvPr/>
        </p:nvSpPr>
        <p:spPr>
          <a:xfrm>
            <a:off x="497126" y="436279"/>
            <a:ext cx="5239894" cy="150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Compras realizadas por los clientes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C6C30A-5451-4B0E-9C64-560C278D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3509963"/>
            <a:ext cx="10403984" cy="21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2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CEB39AB69D1643821231306D7DF7E8" ma:contentTypeVersion="11" ma:contentTypeDescription="Create a new document." ma:contentTypeScope="" ma:versionID="c954399ea2ab70d14bb080458749a01a">
  <xsd:schema xmlns:xsd="http://www.w3.org/2001/XMLSchema" xmlns:xs="http://www.w3.org/2001/XMLSchema" xmlns:p="http://schemas.microsoft.com/office/2006/metadata/properties" xmlns:ns3="a2eb04b3-5474-40e3-a855-ae5958f381e1" xmlns:ns4="91ab1f43-93f4-4e1c-85eb-15ce3175e740" targetNamespace="http://schemas.microsoft.com/office/2006/metadata/properties" ma:root="true" ma:fieldsID="0a5ee4527099311b7139dfad7a63f40c" ns3:_="" ns4:_="">
    <xsd:import namespace="a2eb04b3-5474-40e3-a855-ae5958f381e1"/>
    <xsd:import namespace="91ab1f43-93f4-4e1c-85eb-15ce3175e7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b04b3-5474-40e3-a855-ae5958f38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b1f43-93f4-4e1c-85eb-15ce3175e74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797D38-5C90-4931-BBCB-4204B0804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b04b3-5474-40e3-a855-ae5958f381e1"/>
    <ds:schemaRef ds:uri="91ab1f43-93f4-4e1c-85eb-15ce3175e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A9A3D4-1C3E-4558-8AE1-64C7FAFF67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C54AD-E34E-406B-B714-5F5AA95A745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461</Words>
  <Application>Microsoft Office PowerPoint</Application>
  <PresentationFormat>Panorámica</PresentationFormat>
  <Paragraphs>81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Carvajal Hermosilla</dc:creator>
  <cp:lastModifiedBy>Alba Carvajal Hermosilla</cp:lastModifiedBy>
  <cp:revision>2</cp:revision>
  <dcterms:created xsi:type="dcterms:W3CDTF">2020-12-10T20:16:34Z</dcterms:created>
  <dcterms:modified xsi:type="dcterms:W3CDTF">2020-12-11T20:51:04Z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0x01010045CEB39AB69D1643821231306D7DF7E8</vt:lpwstr>
  </property>
</Properties>
</file>