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d77c75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1d77c75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1d77c75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1d77c75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d77c75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1d77c75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d77c756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1d77c75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1d77c75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1d77c75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1d77c756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1d77c756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d77c756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1d77c756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1d77c75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1d77c75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d77c7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d77c7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d77c75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d77c75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d77c75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d77c75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d77c75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1d77c75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d77c756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d77c756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d77c756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d77c756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d77c75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1d77c75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1d77c756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1d77c75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do repositório remoto: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https://github.com/FranciscaKarolina/Controle-de-VersaoT4.git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121250" y="711125"/>
            <a:ext cx="611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8. Crie uma branch no repositório local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9. Mude para a branch recém criada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50" y="1986000"/>
            <a:ext cx="6365799" cy="13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871575" y="761050"/>
            <a:ext cx="772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10. Adicione na nova branch (passo 8) um arquivo novo e também edite (ou adicione conteúdo) um dos arquivos já criados originalmente na main.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00" y="2405300"/>
            <a:ext cx="6724850" cy="2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1284300" y="810975"/>
            <a:ext cx="78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11. Sincronize o repositório remoto com a nova branch (passo 8) 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00" y="1609975"/>
            <a:ext cx="7381900" cy="21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904875" y="677800"/>
            <a:ext cx="8083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12. No repositório remoto, edite o conteúdo de um dos arquivos da branch main.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50" y="1524400"/>
            <a:ext cx="57340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204475" y="594575"/>
            <a:ext cx="747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13. No repositório local, atualize a branch recém criada (passo 8) com a modificação que foi realizada na branch main no repositório remoto.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475" y="1866900"/>
            <a:ext cx="5464008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984675" y="587500"/>
            <a:ext cx="6791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14. No repositório local, edite um arquivo da branch criada no passo 8.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47878" l="0" r="0" t="0"/>
          <a:stretch/>
        </p:blipFill>
        <p:spPr>
          <a:xfrm>
            <a:off x="984675" y="1434100"/>
            <a:ext cx="7406525" cy="10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66060"/>
          <a:stretch/>
        </p:blipFill>
        <p:spPr>
          <a:xfrm>
            <a:off x="984675" y="3190575"/>
            <a:ext cx="7523400" cy="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167800" y="594575"/>
            <a:ext cx="7677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15. Na main local, faça o merge com a branch criada no passo 8.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800" y="1567250"/>
            <a:ext cx="6464050" cy="181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1512150" y="428125"/>
            <a:ext cx="61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918100" y="594575"/>
            <a:ext cx="741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16. Sincronize  a main “mergeada” para o repositório remoto.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00" y="1667125"/>
            <a:ext cx="6629824" cy="16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0" y="1245350"/>
            <a:ext cx="6375250" cy="4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05000" y="494700"/>
            <a:ext cx="560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Configuração inicial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51500" y="561300"/>
            <a:ext cx="611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Crie um projeto para prática do git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Inicialize o repositório local 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800" y="1650500"/>
            <a:ext cx="7062675" cy="3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820825" y="444775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3. Crie um repositório remoto no GitHub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50" y="1503275"/>
            <a:ext cx="7671500" cy="2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34725" y="428125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4. Integre o repositório local com o remoto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950" y="1425124"/>
            <a:ext cx="7733725" cy="9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721750" y="344900"/>
            <a:ext cx="70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5. Adicione arquivos (pode ser .txt) no repositório local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88" y="1513212"/>
            <a:ext cx="7315819" cy="1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763" y="4007200"/>
            <a:ext cx="7200475" cy="113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790925" y="927500"/>
            <a:ext cx="84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pt-BR" sz="2000">
                <a:solidFill>
                  <a:schemeClr val="dk1"/>
                </a:solidFill>
              </a:rPr>
              <a:t>Adicione todos no stage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90925" y="3161850"/>
            <a:ext cx="84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b.   Faça o commit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721750" y="618000"/>
            <a:ext cx="73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5. Adicione arquivos (pode ser .txt) no repositório local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154525" y="1110600"/>
            <a:ext cx="84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c. Faça o push para enviar para o repositório remoto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25" y="2033350"/>
            <a:ext cx="6909399" cy="17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813025" y="494700"/>
            <a:ext cx="7199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6. Crie um arquivo no repositório remoto diretamente pela página do repositório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025" y="1680250"/>
            <a:ext cx="8081725" cy="1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962850" y="627875"/>
            <a:ext cx="7282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7. Faça o pull no repositório local para receber o arquivo criado no repositório remoto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75" y="1617225"/>
            <a:ext cx="57340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