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1d74ab50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f1d74ab50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1d74ab50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1d74ab50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1d74ab5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1d74ab5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1d74ab50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1d74ab50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1d74ab50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1d74ab50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1d74ab50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1d74ab50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1d74ab50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1d74ab50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1d74ab50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1d74ab50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1d74ab50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f1d74ab50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1d74ab50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1d74ab50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Laboratório 02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Francisca Karolina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Temas avançados - </a:t>
            </a:r>
            <a:r>
              <a:rPr lang="pt-BR" sz="1800">
                <a:solidFill>
                  <a:schemeClr val="dk2"/>
                </a:solidFill>
              </a:rPr>
              <a:t>múltiplos</a:t>
            </a:r>
            <a:r>
              <a:rPr lang="pt-BR" sz="1800">
                <a:solidFill>
                  <a:schemeClr val="dk2"/>
                </a:solidFill>
              </a:rPr>
              <a:t> pais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3047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Temas avançados - Espaguete de ramos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3487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● Main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○ Sequência Introdutória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○ Movendo Trabalhos Por aí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○ Temas Avançados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● Remote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○ Push &amp; Pull -- repositórios remotos no Git!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 sz="1800">
                <a:solidFill>
                  <a:schemeClr val="dk2"/>
                </a:solidFill>
              </a:rPr>
              <a:t>Sequência Introdutória - Introdução aos commits no git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2903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Sequência Introdutória -  Ramos no git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59449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Sequência Introdutória -  Ramos no git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3611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Sequência Introdutória - Introdução ao rebase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240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Movendo trabalhos por aí - Introdução ao cherry-pick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2898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Movendo trabalhos por aí - Introdução ao rebase interativo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817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Temas avançados - fazendo mais de 9000 rebases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 rotWithShape="1">
          <a:blip r:embed="rId3">
            <a:alphaModFix/>
          </a:blip>
          <a:srcRect b="0" l="0" r="8240" t="0"/>
          <a:stretch/>
        </p:blipFill>
        <p:spPr>
          <a:xfrm>
            <a:off x="435375" y="1186750"/>
            <a:ext cx="7410700" cy="29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