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8DE37-1EA0-1AA9-C0E4-910EE8F61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6D3AE5-3969-5E5B-66EC-5E7535EEE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900467-C343-999A-DF7D-170D4EAA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79-5737-4C83-8F69-534106F8CAB5}" type="datetimeFigureOut">
              <a:rPr lang="es-419" smtClean="0"/>
              <a:t>28/10/2024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F0D2ED-8FFE-EAB0-2B8E-7A4E6BCB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BF14F-EAD6-30A2-B1F5-8B63B893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9F2-E597-4484-9C61-A6515D0A691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3077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13ABA-82AC-0143-837F-C8E4BB6F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88CAD7-D294-7748-6D73-7C6B331D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9E2F12-F7C8-BBE2-7B13-753C5B87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79-5737-4C83-8F69-534106F8CAB5}" type="datetimeFigureOut">
              <a:rPr lang="es-419" smtClean="0"/>
              <a:t>28/10/2024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027E2-B6E8-5322-AFD2-602500E1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E6C49-709C-CEA6-0BF5-230E3A02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9F2-E597-4484-9C61-A6515D0A691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8649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4391FE-18F2-B790-4D3E-EC7CBFEC8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2E65A9-5E0F-4017-135C-B6CAA1F4C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2A747-5AC2-6BE3-014C-6CE6F6AC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79-5737-4C83-8F69-534106F8CAB5}" type="datetimeFigureOut">
              <a:rPr lang="es-419" smtClean="0"/>
              <a:t>28/10/2024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DAD1C-F74B-466A-FCC8-A451B3E6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0C915-A081-F235-C1B4-2A12E8BF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9F2-E597-4484-9C61-A6515D0A691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246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A4510-A84B-B8D2-C839-9A0719E1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525927-25DB-EA98-998F-097492B4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D7305-4799-6E09-3AA2-D828FAC3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79-5737-4C83-8F69-534106F8CAB5}" type="datetimeFigureOut">
              <a:rPr lang="es-419" smtClean="0"/>
              <a:t>28/10/2024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3382A-BDB0-8DD6-0B06-614436E5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2EE174-854F-8A4F-8358-D9D095A8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9F2-E597-4484-9C61-A6515D0A691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335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FB189-F5FB-3260-6014-B9776C2B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2D129B-4033-566B-14A3-227DBF80C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1D13C-EF4A-D810-76DE-96123F56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79-5737-4C83-8F69-534106F8CAB5}" type="datetimeFigureOut">
              <a:rPr lang="es-419" smtClean="0"/>
              <a:t>28/10/2024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27C61D-0343-662F-AFFC-2E5F0F53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8DC4FB-5182-6511-3AE3-A051C501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9F2-E597-4484-9C61-A6515D0A691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740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E3A77-5F3A-EC69-B204-90C696CA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15FE4-AD0B-C897-43D8-72CD16DEF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09202F-60AF-30DF-6993-AC3D98FD1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164B30-DA3A-AA1D-5BC6-23A1B400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79-5737-4C83-8F69-534106F8CAB5}" type="datetimeFigureOut">
              <a:rPr lang="es-419" smtClean="0"/>
              <a:t>28/10/2024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E881E1-4C5F-B272-E416-44C0E09A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C5D8C9-F45B-F10D-F9CC-F9331D8F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9F2-E597-4484-9C61-A6515D0A691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128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5AAFD-40EE-00EE-057E-7E6CBEBF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A0681B-6B08-85D4-AA03-E0CD96EFB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90EEDB-D419-1F9A-B447-6BE3CFAF8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DD93F1-4263-A582-E3A9-62CD22F8A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4793CF-F633-B4D5-3C0E-FE154C85F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86D062-E81C-1128-C0F4-25574337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79-5737-4C83-8F69-534106F8CAB5}" type="datetimeFigureOut">
              <a:rPr lang="es-419" smtClean="0"/>
              <a:t>28/10/2024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3B83BF-A3A2-7015-E364-CD6DAA99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8946F3-24D3-4A8E-4E06-0DF8C8A1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9F2-E597-4484-9C61-A6515D0A691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469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00CD5-A21F-398E-2B2B-E1F1D987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5F2779-CAAF-A524-2D59-9C7123D0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79-5737-4C83-8F69-534106F8CAB5}" type="datetimeFigureOut">
              <a:rPr lang="es-419" smtClean="0"/>
              <a:t>28/10/2024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3C0838-D376-8A63-9870-232DCA28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BC929F-F77F-8FAB-DF3F-267F0A47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9F2-E597-4484-9C61-A6515D0A691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182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526EBC-1139-5D4E-E0BF-0D5B3FAE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79-5737-4C83-8F69-534106F8CAB5}" type="datetimeFigureOut">
              <a:rPr lang="es-419" smtClean="0"/>
              <a:t>28/10/2024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ECB9BC-C203-E74C-B7D1-7AF7C188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ABFADF-6190-660F-A19C-49705237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9F2-E597-4484-9C61-A6515D0A691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355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B45D0-EF0E-F0D9-E22C-63D9EEA3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1C2C6-8361-722D-BC49-CFF343AE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9E0DAE-B12B-D4FE-71CE-06E30B4CA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EC0095-C995-F498-210C-26E4E34B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79-5737-4C83-8F69-534106F8CAB5}" type="datetimeFigureOut">
              <a:rPr lang="es-419" smtClean="0"/>
              <a:t>28/10/2024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10EB79-3A57-7111-56AF-0F03AE04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AE5444-EE5E-B82B-A2C9-8B5B20E4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9F2-E597-4484-9C61-A6515D0A691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5940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57A66-A3AE-C9F6-579B-C280187F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25735C-D006-9C89-2A5C-EF65E09DC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9CC508-0317-A522-A5A3-00EC77F7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C33120-6F1C-0706-A980-959275FF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BD79-5737-4C83-8F69-534106F8CAB5}" type="datetimeFigureOut">
              <a:rPr lang="es-419" smtClean="0"/>
              <a:t>28/10/2024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C723FD-D29D-37C6-7283-DB6F0A89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722C4-E8FE-1440-60C4-47676D27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D9F2-E597-4484-9C61-A6515D0A691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4354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D80757-096D-436E-5B65-7F11F59C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85DEEA-0EE1-A11D-55BF-03AB83F7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46A37B-384A-EC1F-439E-440E8D422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DBD79-5737-4C83-8F69-534106F8CAB5}" type="datetimeFigureOut">
              <a:rPr lang="es-419" smtClean="0"/>
              <a:t>28/10/2024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35C99-601C-60C6-5589-016ADD5F6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368E8-C089-B839-045D-029E122FD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B0D9F2-E597-4484-9C61-A6515D0A691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9645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E9768-9F94-ABBF-6740-EBD1077E1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Compra &amp; Ahorra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9DCE61-A37F-51A0-FEA2-A835393CB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Renzo Aedo – Francisca Arredondo</a:t>
            </a:r>
          </a:p>
          <a:p>
            <a:r>
              <a:rPr lang="es-ES" dirty="0"/>
              <a:t>Arquitectura de software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07519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D15041-5489-602D-AF8C-C1D8EC5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s-ES" sz="6600"/>
              <a:t>Análisis de caso </a:t>
            </a:r>
            <a:endParaRPr lang="es-419" sz="66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C73FEAA1-7323-302A-E5C1-DB4974772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s-419" sz="800" b="1" dirty="0"/>
              <a:t>Contexto de Compra &amp; Ahorra:</a:t>
            </a:r>
          </a:p>
          <a:p>
            <a:pPr marL="0" indent="0">
              <a:buNone/>
            </a:pPr>
            <a:r>
              <a:rPr lang="es-419" sz="800" dirty="0"/>
              <a:t>	La empresa </a:t>
            </a:r>
            <a:r>
              <a:rPr lang="es-419" sz="800" i="1" dirty="0"/>
              <a:t>Compra &amp; Ahorra</a:t>
            </a:r>
            <a:r>
              <a:rPr lang="es-419" sz="800" dirty="0"/>
              <a:t> enfrenta desafíos importantes debido a su crecimiento. Los procesos manuales actuales limitan su eficiencia en la gestión de inventario, ventas y clientes. La digitalización permitirá mejorar la rapidez y precisión en el registro y consulta de información clave para su operativa diaria.</a:t>
            </a:r>
          </a:p>
          <a:p>
            <a:r>
              <a:rPr lang="es-419" sz="800" b="1" dirty="0"/>
              <a:t>Problemas y Requerimientos:</a:t>
            </a:r>
          </a:p>
          <a:p>
            <a:pPr>
              <a:buFont typeface="+mj-lt"/>
              <a:buAutoNum type="arabicPeriod"/>
            </a:pPr>
            <a:r>
              <a:rPr lang="es-419" sz="800" b="1" dirty="0"/>
              <a:t>Problema de Gestión</a:t>
            </a:r>
            <a:r>
              <a:rPr lang="es-419" sz="800" dirty="0"/>
              <a:t>: Actualmente, el inventario y las ventas se registran en un cuaderno.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419" sz="800" b="1" dirty="0"/>
              <a:t>Solución</a:t>
            </a:r>
            <a:r>
              <a:rPr lang="es-419" sz="800" dirty="0"/>
              <a:t>: Sistema de inventario y ventas digital que centralice la información.</a:t>
            </a:r>
          </a:p>
          <a:p>
            <a:pPr>
              <a:buFont typeface="+mj-lt"/>
              <a:buAutoNum type="arabicPeriod"/>
            </a:pPr>
            <a:r>
              <a:rPr lang="es-419" sz="800" b="1" dirty="0"/>
              <a:t>Requerimiento de Compra en Línea</a:t>
            </a:r>
            <a:r>
              <a:rPr lang="es-419" sz="800" dirty="0"/>
              <a:t>: Necesidad de ofrecer una plataforma para que los clientes puedan comprar productos en línea.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419" sz="800" b="1" dirty="0"/>
              <a:t>Solución</a:t>
            </a:r>
            <a:r>
              <a:rPr lang="es-419" sz="800" dirty="0"/>
              <a:t>: Una página web donde los clientes puedan comprar y consultar su historial.</a:t>
            </a:r>
          </a:p>
          <a:p>
            <a:pPr>
              <a:buFont typeface="+mj-lt"/>
              <a:buAutoNum type="arabicPeriod"/>
            </a:pPr>
            <a:r>
              <a:rPr lang="es-419" sz="800" b="1" dirty="0"/>
              <a:t>Requerimiento de Reportes</a:t>
            </a:r>
            <a:r>
              <a:rPr lang="es-419" sz="800" dirty="0"/>
              <a:t>: Necesidad de obtener reportes diarios, semanales y mensuales de ventas y utilidades.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419" sz="800" b="1" dirty="0"/>
              <a:t>Solución</a:t>
            </a:r>
            <a:r>
              <a:rPr lang="es-419" sz="800" dirty="0"/>
              <a:t>: Módulo de reportes integrado.</a:t>
            </a:r>
          </a:p>
          <a:p>
            <a:pPr>
              <a:buFont typeface="+mj-lt"/>
              <a:buAutoNum type="arabicPeriod"/>
            </a:pPr>
            <a:r>
              <a:rPr lang="es-419" sz="800" b="1" dirty="0"/>
              <a:t>Respaldo de Datos</a:t>
            </a:r>
            <a:r>
              <a:rPr lang="es-419" sz="800" dirty="0"/>
              <a:t>: Se necesita almacenar respaldos diarios en un dispositivo extraíble y en la nube.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419" sz="800" b="1" dirty="0"/>
              <a:t>Solución</a:t>
            </a:r>
            <a:r>
              <a:rPr lang="es-419" sz="800" dirty="0"/>
              <a:t>: Implementación de un sistema de </a:t>
            </a:r>
            <a:r>
              <a:rPr lang="es-419" sz="800" dirty="0" err="1"/>
              <a:t>backup</a:t>
            </a:r>
            <a:r>
              <a:rPr lang="es-419" sz="800" dirty="0"/>
              <a:t> automático.</a:t>
            </a:r>
          </a:p>
          <a:p>
            <a:r>
              <a:rPr lang="es-419" sz="800" b="1" dirty="0"/>
              <a:t>Objetivo</a:t>
            </a:r>
            <a:r>
              <a:rPr lang="es-419" sz="800" dirty="0"/>
              <a:t>: Crear un sistema digitalizado que permita a la empresa gestionar su inventario, procesar ventas, obtener reportes y almacenar información de manera segura y accesible.</a:t>
            </a:r>
          </a:p>
        </p:txBody>
      </p:sp>
    </p:spTree>
    <p:extLst>
      <p:ext uri="{BB962C8B-B14F-4D97-AF65-F5344CB8AC3E}">
        <p14:creationId xmlns:p14="http://schemas.microsoft.com/office/powerpoint/2010/main" val="176477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116DB-8489-11C6-B97C-1D15509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81D6D-BE5A-EAA8-E00C-E2122000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3905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E60A017-58C9-8121-7B50-6F2CBF42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kumimoji="0" lang="es-419" altLang="es-419" sz="3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Resumen y Relación con el Modelo 4+</a:t>
            </a:r>
            <a:endParaRPr lang="es-419" sz="3600">
              <a:solidFill>
                <a:schemeClr val="tx2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6CE8F8E-1741-41E5-6FAB-3F5775E34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419" altLang="es-419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Cada página está diseñada para cubrir una o más vistas del modelo 4+1: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Vista Lógica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Productos y datos del historial de compras en 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products.html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 y 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history.html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es-419" altLang="es-419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Vista de Desarrollo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Administración y gestión de inventario en 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inventory.html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es-419" altLang="es-419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Vista de Procesos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Flujo del carrito de compras en 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cart.html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es-419" altLang="es-419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Vista de Escenarios (Casos de Uso)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Página de inicio y navegación en 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index.html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  <a:endParaRPr kumimoji="0" lang="es-419" altLang="es-419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Vista Física</a:t>
            </a:r>
            <a:r>
              <a:rPr kumimoji="0" lang="es-419" altLang="es-419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Implementación en el servidor de aplicaciones y acceso desde dispositivos de usuario.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419" altLang="es-419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268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327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 Unicode MS</vt:lpstr>
      <vt:lpstr>Tema de Office</vt:lpstr>
      <vt:lpstr>Compra &amp; Ahorra</vt:lpstr>
      <vt:lpstr>Análisis de caso </vt:lpstr>
      <vt:lpstr>Presentación de PowerPoint</vt:lpstr>
      <vt:lpstr>Resumen y Relación con el Modelo 4+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Campos</dc:creator>
  <cp:lastModifiedBy>Luis Campos</cp:lastModifiedBy>
  <cp:revision>1</cp:revision>
  <dcterms:created xsi:type="dcterms:W3CDTF">2024-10-28T19:06:32Z</dcterms:created>
  <dcterms:modified xsi:type="dcterms:W3CDTF">2024-10-28T19:56:53Z</dcterms:modified>
</cp:coreProperties>
</file>