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0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DF06-5FD8-8845-3DD4-A594304C3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62E4FD-91AB-56F9-6230-0274F8B0E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C38A9F-3A25-D8CC-DD47-AFCC01198899}"/>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a:extLst>
              <a:ext uri="{FF2B5EF4-FFF2-40B4-BE49-F238E27FC236}">
                <a16:creationId xmlns:a16="http://schemas.microsoft.com/office/drawing/2014/main" id="{BF8467A6-D0FB-C5EC-2103-AC25DCBEE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FB972-13EA-555F-8F98-57C832A24A6D}"/>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80115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13D9-493B-6712-4263-461C6DDD04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943A5-5298-D2C3-12D7-DB5440CD5B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309CF-CC10-928A-800D-3CD4BB234307}"/>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a:extLst>
              <a:ext uri="{FF2B5EF4-FFF2-40B4-BE49-F238E27FC236}">
                <a16:creationId xmlns:a16="http://schemas.microsoft.com/office/drawing/2014/main" id="{AB2E5646-228F-513A-7D92-BABE9A30D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E3575-B9CE-3683-0F2A-836D8A436907}"/>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159402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6837C-A7BE-83C5-F664-B164D1D9D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B4DF1B-64DD-3E58-B1C0-7FF62988B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A1360-63EB-5946-6DBD-22AEB1A6484C}"/>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a:extLst>
              <a:ext uri="{FF2B5EF4-FFF2-40B4-BE49-F238E27FC236}">
                <a16:creationId xmlns:a16="http://schemas.microsoft.com/office/drawing/2014/main" id="{AC2FE969-386D-7FAF-3DC2-1CA2FDEB5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068F4-D325-F5C9-E5D6-ECF00B9B2275}"/>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17797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28AA-B326-BAC0-1A21-9BB8A5754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B5F8C-A50C-D658-90EF-71D656793C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02EB3-1904-D6F5-DAB4-230FC69A908B}"/>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a:extLst>
              <a:ext uri="{FF2B5EF4-FFF2-40B4-BE49-F238E27FC236}">
                <a16:creationId xmlns:a16="http://schemas.microsoft.com/office/drawing/2014/main" id="{133EFD13-4AA4-E6A3-357D-781FB8D5D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5A375-5B7F-16A2-875F-0A8BDE2DD715}"/>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31814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59BA-E57A-800C-F49F-E70CF5849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4F6DF-915B-780D-3E59-C040CF726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CB8F6-7CFC-B93D-C1FF-0CC7A48DDBE6}"/>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5" name="Footer Placeholder 4">
            <a:extLst>
              <a:ext uri="{FF2B5EF4-FFF2-40B4-BE49-F238E27FC236}">
                <a16:creationId xmlns:a16="http://schemas.microsoft.com/office/drawing/2014/main" id="{CAB6A572-3233-2520-94CC-7E2D92B70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79AAE-A357-8B60-B11D-E4A95BA600EE}"/>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61230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49A0-C633-237B-F9FA-5D1C988AD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B4D9-B333-096B-B77A-D41FC8CD6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5E9AA8-928B-6F67-BD4E-A9B4EB1DE6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5A8DEB-57A1-DCA1-A293-7E92541CD0F9}"/>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6" name="Footer Placeholder 5">
            <a:extLst>
              <a:ext uri="{FF2B5EF4-FFF2-40B4-BE49-F238E27FC236}">
                <a16:creationId xmlns:a16="http://schemas.microsoft.com/office/drawing/2014/main" id="{66EF8541-D540-1F83-000C-078560719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3B814-BADD-914F-C245-3AA5A74F4C3C}"/>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197300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E61C-60EE-DDC4-6869-3D2C25391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E84547-5DCC-A845-91CB-6B035DA9F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078E2-629E-8C23-84DE-97834B3340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D73F69-CE6C-4FAD-C588-680F058D9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343E8-73F3-8F02-2AEF-6B246B690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636444-A722-36FB-89C8-694985AD34A8}"/>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8" name="Footer Placeholder 7">
            <a:extLst>
              <a:ext uri="{FF2B5EF4-FFF2-40B4-BE49-F238E27FC236}">
                <a16:creationId xmlns:a16="http://schemas.microsoft.com/office/drawing/2014/main" id="{F4A04F45-33CB-2673-52BB-A0D09614C7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669E9-7B45-AA91-7465-7440F65C9E0A}"/>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220195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023A-2142-2212-5C42-EE49EAB780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AE4008-5060-A7CD-B7CC-39EF015332D1}"/>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4" name="Footer Placeholder 3">
            <a:extLst>
              <a:ext uri="{FF2B5EF4-FFF2-40B4-BE49-F238E27FC236}">
                <a16:creationId xmlns:a16="http://schemas.microsoft.com/office/drawing/2014/main" id="{CB0E19D6-4CDA-FAE1-CB32-BD0000719E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1D967-1DD5-0C6E-9120-3E1DF3991AE0}"/>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137974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D422F-E9BD-AB73-21D7-E8C4D3A051E7}"/>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3" name="Footer Placeholder 2">
            <a:extLst>
              <a:ext uri="{FF2B5EF4-FFF2-40B4-BE49-F238E27FC236}">
                <a16:creationId xmlns:a16="http://schemas.microsoft.com/office/drawing/2014/main" id="{CCDD4061-8E73-2A25-62F8-1166E0EBCB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67BFB0-FE27-3C97-BA1F-72DB7440B6B8}"/>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311095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3922-0C4B-36F9-C9D6-C7D48953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C47C0B-3F73-E792-C854-4FF11CB1D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B742E6-1977-3286-E1BC-DC7D96973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11950-D385-CC55-F528-6432AD643D77}"/>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6" name="Footer Placeholder 5">
            <a:extLst>
              <a:ext uri="{FF2B5EF4-FFF2-40B4-BE49-F238E27FC236}">
                <a16:creationId xmlns:a16="http://schemas.microsoft.com/office/drawing/2014/main" id="{7B4568BC-A59C-A473-2E8C-E6F8A43D5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9D134-79E4-88C1-CFF1-8E994CE90085}"/>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12149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913D-D4BF-01B4-D261-7A7F19325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73CBF-DA68-7049-0DE3-215D8DD4F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DB5697-BB9E-69A5-0AE2-6B9742FDD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9037A-960A-35D5-3DBA-E6A890A1DEAB}"/>
              </a:ext>
            </a:extLst>
          </p:cNvPr>
          <p:cNvSpPr>
            <a:spLocks noGrp="1"/>
          </p:cNvSpPr>
          <p:nvPr>
            <p:ph type="dt" sz="half" idx="10"/>
          </p:nvPr>
        </p:nvSpPr>
        <p:spPr/>
        <p:txBody>
          <a:bodyPr/>
          <a:lstStyle/>
          <a:p>
            <a:fld id="{A38B8067-2507-4D51-B3E4-3075824564BF}" type="datetimeFigureOut">
              <a:rPr lang="en-US" smtClean="0"/>
              <a:t>9/9/2024</a:t>
            </a:fld>
            <a:endParaRPr lang="en-US"/>
          </a:p>
        </p:txBody>
      </p:sp>
      <p:sp>
        <p:nvSpPr>
          <p:cNvPr id="6" name="Footer Placeholder 5">
            <a:extLst>
              <a:ext uri="{FF2B5EF4-FFF2-40B4-BE49-F238E27FC236}">
                <a16:creationId xmlns:a16="http://schemas.microsoft.com/office/drawing/2014/main" id="{AA69E18E-2089-2E6A-7076-DE57EC4EC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F10F2-3AB2-8BC8-B179-1152889ECE61}"/>
              </a:ext>
            </a:extLst>
          </p:cNvPr>
          <p:cNvSpPr>
            <a:spLocks noGrp="1"/>
          </p:cNvSpPr>
          <p:nvPr>
            <p:ph type="sldNum" sz="quarter" idx="12"/>
          </p:nvPr>
        </p:nvSpPr>
        <p:spPr/>
        <p:txBody>
          <a:bodyPr/>
          <a:lstStyle/>
          <a:p>
            <a:fld id="{DB9C368E-87AE-4D7F-8683-F6614C0BECD7}" type="slidenum">
              <a:rPr lang="en-US" smtClean="0"/>
              <a:t>‹#›</a:t>
            </a:fld>
            <a:endParaRPr lang="en-US"/>
          </a:p>
        </p:txBody>
      </p:sp>
    </p:spTree>
    <p:extLst>
      <p:ext uri="{BB962C8B-B14F-4D97-AF65-F5344CB8AC3E}">
        <p14:creationId xmlns:p14="http://schemas.microsoft.com/office/powerpoint/2010/main" val="424689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65DC9-6FA4-CFBE-B7CC-1C88A997E0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74833-E926-66E5-A795-DCDA175BF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B0A18-66FA-107F-2032-CB3E1A16A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B8067-2507-4D51-B3E4-3075824564BF}" type="datetimeFigureOut">
              <a:rPr lang="en-US" smtClean="0"/>
              <a:t>9/9/2024</a:t>
            </a:fld>
            <a:endParaRPr lang="en-US"/>
          </a:p>
        </p:txBody>
      </p:sp>
      <p:sp>
        <p:nvSpPr>
          <p:cNvPr id="5" name="Footer Placeholder 4">
            <a:extLst>
              <a:ext uri="{FF2B5EF4-FFF2-40B4-BE49-F238E27FC236}">
                <a16:creationId xmlns:a16="http://schemas.microsoft.com/office/drawing/2014/main" id="{1F71D97E-E313-6F6B-BA96-0293AEE86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BA343-52C0-658C-580F-36CD142C1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C368E-87AE-4D7F-8683-F6614C0BECD7}" type="slidenum">
              <a:rPr lang="en-US" smtClean="0"/>
              <a:t>‹#›</a:t>
            </a:fld>
            <a:endParaRPr lang="en-US"/>
          </a:p>
        </p:txBody>
      </p:sp>
    </p:spTree>
    <p:extLst>
      <p:ext uri="{BB962C8B-B14F-4D97-AF65-F5344CB8AC3E}">
        <p14:creationId xmlns:p14="http://schemas.microsoft.com/office/powerpoint/2010/main" val="1679182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E31C-4A02-B7D0-9237-C50B9DE8A49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E2702EB-B3CE-39C9-8DB4-21222D4F48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130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90AB-FD98-7E09-5039-CCA472EEBAA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0D3E9B3-7F85-7945-58AB-2458086E59B5}"/>
              </a:ext>
            </a:extLst>
          </p:cNvPr>
          <p:cNvSpPr>
            <a:spLocks noGrp="1"/>
          </p:cNvSpPr>
          <p:nvPr>
            <p:ph idx="1"/>
          </p:nvPr>
        </p:nvSpPr>
        <p:spPr/>
        <p:txBody>
          <a:bodyPr/>
          <a:lstStyle/>
          <a:p>
            <a:r>
              <a:rPr lang="en-US" dirty="0"/>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184230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8732-57A7-B04A-B08D-CEF35A80BEB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B46C6F6-48EC-4712-650B-F624294E3F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8592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51918CC-86C6-CA16-3309-F5011A26F5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084" y="337259"/>
            <a:ext cx="8528975" cy="6345558"/>
          </a:xfrm>
        </p:spPr>
      </p:pic>
    </p:spTree>
    <p:extLst>
      <p:ext uri="{BB962C8B-B14F-4D97-AF65-F5344CB8AC3E}">
        <p14:creationId xmlns:p14="http://schemas.microsoft.com/office/powerpoint/2010/main" val="150229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8200E9-2BCF-E37D-9EF0-7BE62E268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00" y="213990"/>
            <a:ext cx="11280123" cy="6524179"/>
          </a:xfrm>
        </p:spPr>
      </p:pic>
    </p:spTree>
    <p:extLst>
      <p:ext uri="{BB962C8B-B14F-4D97-AF65-F5344CB8AC3E}">
        <p14:creationId xmlns:p14="http://schemas.microsoft.com/office/powerpoint/2010/main" val="317133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F4E07E-8C5C-6D9C-2839-819735A1D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353" y="0"/>
            <a:ext cx="9762565" cy="6477965"/>
          </a:xfrm>
        </p:spPr>
      </p:pic>
    </p:spTree>
    <p:extLst>
      <p:ext uri="{BB962C8B-B14F-4D97-AF65-F5344CB8AC3E}">
        <p14:creationId xmlns:p14="http://schemas.microsoft.com/office/powerpoint/2010/main" val="84551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92</Words>
  <Application>Microsoft Office PowerPoint</Application>
  <PresentationFormat>Widescreen</PresentationFormat>
  <Paragraphs>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Background</vt:lpstr>
      <vt:lpstr>Problem Statement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Franciscar Ndanu</dc:creator>
  <cp:lastModifiedBy>Franciscar Ndanu</cp:lastModifiedBy>
  <cp:revision>1</cp:revision>
  <dcterms:created xsi:type="dcterms:W3CDTF">2024-09-09T13:36:52Z</dcterms:created>
  <dcterms:modified xsi:type="dcterms:W3CDTF">2024-09-09T14:23:29Z</dcterms:modified>
</cp:coreProperties>
</file>