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4" r:id="rId7"/>
    <p:sldId id="261" r:id="rId8"/>
    <p:sldId id="266" r:id="rId9"/>
    <p:sldId id="265"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dLbls>
          <c:showLegendKey val="0"/>
          <c:showVal val="0"/>
          <c:showCatName val="0"/>
          <c:showSerName val="0"/>
          <c:showPercent val="0"/>
          <c:showBubbleSize val="0"/>
          <c:showLeaderLines val="0"/>
        </c:dLbls>
        <c:firstSliceAng val="0"/>
        <c:holeSize val="90"/>
      </c:doughnutChart>
      <c:spPr>
        <a:noFill/>
        <a:ln w="25400">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40D60-EC46-450D-BABC-A9B40F94AFD0}" type="datetimeFigureOut">
              <a:rPr lang="en-US" smtClean="0"/>
              <a:t>12/23/2024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74D98-0457-4850-9955-9A659C608517}" type="slidenum">
              <a:rPr lang="en-US" smtClean="0"/>
              <a:t>‹#›</a:t>
            </a:fld>
            <a:endParaRPr lang="en-US"/>
          </a:p>
        </p:txBody>
      </p:sp>
    </p:spTree>
    <p:extLst>
      <p:ext uri="{BB962C8B-B14F-4D97-AF65-F5344CB8AC3E}">
        <p14:creationId xmlns:p14="http://schemas.microsoft.com/office/powerpoint/2010/main" val="956783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3934264" y="1555261"/>
            <a:ext cx="853441" cy="853441"/>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1" y="1"/>
            <a:ext cx="2489199" cy="2489199"/>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5748997" y="476250"/>
            <a:ext cx="5157031" cy="5905500"/>
          </a:xfrm>
          <a:prstGeom prst="rect">
            <a:avLst/>
          </a:prstGeom>
        </p:spPr>
        <p:txBody>
          <a:bodyPr anchor="ctr">
            <a:normAutofit/>
          </a:bodyPr>
          <a:lstStyle>
            <a:lvl1pPr marL="0" indent="0" algn="ctr">
              <a:buNone/>
              <a:defRPr sz="1333"/>
            </a:lvl1pPr>
          </a:lstStyle>
          <a:p>
            <a:endParaRPr lang="en-ID"/>
          </a:p>
        </p:txBody>
      </p:sp>
      <p:cxnSp>
        <p:nvCxnSpPr>
          <p:cNvPr id="16" name="Straight Connector 15">
            <a:extLst>
              <a:ext uri="{FF2B5EF4-FFF2-40B4-BE49-F238E27FC236}">
                <a16:creationId xmlns:a16="http://schemas.microsoft.com/office/drawing/2014/main" id="{A8516993-BDDF-41F0-93E0-ABB9AF085E4F}"/>
              </a:ext>
            </a:extLst>
          </p:cNvPr>
          <p:cNvCxnSpPr/>
          <p:nvPr userDrawn="1"/>
        </p:nvCxnSpPr>
        <p:spPr>
          <a:xfrm>
            <a:off x="11232092" y="480000"/>
            <a:ext cx="0" cy="5901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479426" y="5371548"/>
            <a:ext cx="4943506" cy="1010202"/>
          </a:xfrm>
          <a:prstGeom prst="rect">
            <a:avLst/>
          </a:prstGeom>
        </p:spPr>
        <p:txBody>
          <a:bodyPr>
            <a:noAutofit/>
          </a:bodyPr>
          <a:lstStyle>
            <a:lvl1pPr marL="0" indent="0">
              <a:buNone/>
              <a:defRPr sz="16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 name="Footer Placeholder 4">
            <a:extLst>
              <a:ext uri="{FF2B5EF4-FFF2-40B4-BE49-F238E27FC236}">
                <a16:creationId xmlns:a16="http://schemas.microsoft.com/office/drawing/2014/main" id="{67056F6C-246C-0167-0A6F-0D7FA448DF3A}"/>
              </a:ext>
            </a:extLst>
          </p:cNvPr>
          <p:cNvSpPr>
            <a:spLocks noGrp="1"/>
          </p:cNvSpPr>
          <p:nvPr>
            <p:ph type="ftr" sz="quarter" idx="15"/>
          </p:nvPr>
        </p:nvSpPr>
        <p:spPr/>
        <p:txBody>
          <a:bodyPr/>
          <a:lstStyle/>
          <a:p>
            <a:r>
              <a:rPr lang="en-US" dirty="0"/>
              <a:t>Presentation title</a:t>
            </a:r>
            <a:endParaRPr lang="en-ID" dirty="0"/>
          </a:p>
        </p:txBody>
      </p:sp>
      <p:sp>
        <p:nvSpPr>
          <p:cNvPr id="6" name="Slide Number Placeholder 5">
            <a:extLst>
              <a:ext uri="{FF2B5EF4-FFF2-40B4-BE49-F238E27FC236}">
                <a16:creationId xmlns:a16="http://schemas.microsoft.com/office/drawing/2014/main" id="{193630AE-A578-3327-1F99-AAE520E5D187}"/>
              </a:ext>
            </a:extLst>
          </p:cNvPr>
          <p:cNvSpPr>
            <a:spLocks noGrp="1"/>
          </p:cNvSpPr>
          <p:nvPr>
            <p:ph type="sldNum" sz="quarter" idx="16"/>
          </p:nvPr>
        </p:nvSpPr>
        <p:spPr/>
        <p:txBody>
          <a:bodyPr/>
          <a:lstStyle/>
          <a:p>
            <a:fld id="{5E0C3BBE-9543-48E5-A6E1-C646F9A01966}" type="slidenum">
              <a:rPr lang="en-ID" smtClean="0"/>
              <a:pPr/>
              <a:t>‹#›</a:t>
            </a:fld>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480001" y="1041400"/>
            <a:ext cx="5268995" cy="2387600"/>
          </a:xfrm>
        </p:spPr>
        <p:txBody>
          <a:bodyPr>
            <a:noAutofit/>
          </a:bodyPr>
          <a:lstStyle/>
          <a:p>
            <a:endParaRPr lang="en-GB" dirty="0"/>
          </a:p>
        </p:txBody>
      </p:sp>
    </p:spTree>
    <p:extLst>
      <p:ext uri="{BB962C8B-B14F-4D97-AF65-F5344CB8AC3E}">
        <p14:creationId xmlns:p14="http://schemas.microsoft.com/office/powerpoint/2010/main" val="3282473331"/>
      </p:ext>
    </p:extLst>
  </p:cSld>
  <p:clrMapOvr>
    <a:masterClrMapping/>
  </p:clrMapOvr>
  <p:extLst>
    <p:ext uri="{DCECCB84-F9BA-43D5-87BE-67443E8EF086}">
      <p15:sldGuideLst xmlns:p15="http://schemas.microsoft.com/office/powerpoint/2012/main">
        <p15:guide id="1" pos="5760">
          <p15:clr>
            <a:srgbClr val="FBAE40"/>
          </p15:clr>
        </p15:guide>
        <p15:guide id="2" orient="horz" pos="3240">
          <p15:clr>
            <a:srgbClr val="FBAE40"/>
          </p15:clr>
        </p15:guide>
        <p15:guide id="3" pos="453">
          <p15:clr>
            <a:srgbClr val="FBAE40"/>
          </p15:clr>
        </p15:guide>
        <p15:guide id="4" orient="horz" pos="450">
          <p15:clr>
            <a:srgbClr val="FBAE40"/>
          </p15:clr>
        </p15:guide>
        <p15:guide id="5" pos="10613">
          <p15:clr>
            <a:srgbClr val="FBAE40"/>
          </p15:clr>
        </p15:guide>
        <p15:guide id="6" orient="horz" pos="603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s(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00638"/>
            <a:ext cx="9887490" cy="1130853"/>
          </a:xfrm>
        </p:spPr>
        <p:txBody>
          <a:bodyPr anchor="ctr">
            <a:noAutofit/>
          </a:bodyPr>
          <a:lstStyle>
            <a:lvl1pPr algn="l">
              <a:defRPr/>
            </a:lvl1pPr>
          </a:lstStyle>
          <a:p>
            <a:r>
              <a:rPr lang="en-US" dirty="0"/>
              <a:t>Click to edit Master title style</a:t>
            </a:r>
            <a:endParaRPr lang="en-ID" dirty="0"/>
          </a:p>
        </p:txBody>
      </p:sp>
      <p:sp>
        <p:nvSpPr>
          <p:cNvPr id="11" name="Text Placeholder 4">
            <a:extLst>
              <a:ext uri="{FF2B5EF4-FFF2-40B4-BE49-F238E27FC236}">
                <a16:creationId xmlns:a16="http://schemas.microsoft.com/office/drawing/2014/main" id="{64545CFC-D919-B185-ABBB-D901F9EAFD94}"/>
              </a:ext>
            </a:extLst>
          </p:cNvPr>
          <p:cNvSpPr>
            <a:spLocks noGrp="1"/>
          </p:cNvSpPr>
          <p:nvPr>
            <p:ph type="body" sz="quarter" idx="33"/>
          </p:nvPr>
        </p:nvSpPr>
        <p:spPr>
          <a:xfrm>
            <a:off x="652407" y="3402496"/>
            <a:ext cx="3030331" cy="2954866"/>
          </a:xfrm>
          <a:prstGeom prst="rect">
            <a:avLst/>
          </a:prstGeom>
          <a:solidFill>
            <a:schemeClr val="bg1">
              <a:lumMod val="95000"/>
            </a:schemeClr>
          </a:solidFill>
        </p:spPr>
        <p:txBody>
          <a:bodyPr lIns="90000" tIns="0" rIns="9000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9" name="Text Placeholder 4">
            <a:extLst>
              <a:ext uri="{FF2B5EF4-FFF2-40B4-BE49-F238E27FC236}">
                <a16:creationId xmlns:a16="http://schemas.microsoft.com/office/drawing/2014/main" id="{3C49CC8D-8DF2-ADE5-58F4-CD423E74FA7E}"/>
              </a:ext>
            </a:extLst>
          </p:cNvPr>
          <p:cNvSpPr>
            <a:spLocks noGrp="1"/>
          </p:cNvSpPr>
          <p:nvPr>
            <p:ph type="body" sz="quarter" idx="43"/>
          </p:nvPr>
        </p:nvSpPr>
        <p:spPr>
          <a:xfrm>
            <a:off x="4080987" y="3402496"/>
            <a:ext cx="3030331" cy="2954866"/>
          </a:xfrm>
          <a:prstGeom prst="rect">
            <a:avLst/>
          </a:prstGeom>
          <a:solidFill>
            <a:schemeClr val="bg1">
              <a:lumMod val="95000"/>
            </a:schemeClr>
          </a:solidFill>
        </p:spPr>
        <p:txBody>
          <a:bodyPr lIns="90000" tIns="0" rIns="9000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0" name="Text Placeholder 4">
            <a:extLst>
              <a:ext uri="{FF2B5EF4-FFF2-40B4-BE49-F238E27FC236}">
                <a16:creationId xmlns:a16="http://schemas.microsoft.com/office/drawing/2014/main" id="{C7499DF7-364F-E236-6F34-E612BF919EFA}"/>
              </a:ext>
            </a:extLst>
          </p:cNvPr>
          <p:cNvSpPr>
            <a:spLocks noGrp="1"/>
          </p:cNvSpPr>
          <p:nvPr>
            <p:ph type="body" sz="quarter" idx="44"/>
          </p:nvPr>
        </p:nvSpPr>
        <p:spPr>
          <a:xfrm>
            <a:off x="7509566" y="3402496"/>
            <a:ext cx="3030331" cy="2954866"/>
          </a:xfrm>
          <a:prstGeom prst="rect">
            <a:avLst/>
          </a:prstGeom>
          <a:solidFill>
            <a:schemeClr val="accent1"/>
          </a:solidFill>
        </p:spPr>
        <p:txBody>
          <a:bodyPr lIns="90000" tIns="0" rIns="9000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4" name="Text Placeholder 4">
            <a:extLst>
              <a:ext uri="{FF2B5EF4-FFF2-40B4-BE49-F238E27FC236}">
                <a16:creationId xmlns:a16="http://schemas.microsoft.com/office/drawing/2014/main" id="{74A8D845-511D-3B11-ED9D-09F3CEF5F90F}"/>
              </a:ext>
            </a:extLst>
          </p:cNvPr>
          <p:cNvSpPr>
            <a:spLocks noGrp="1"/>
          </p:cNvSpPr>
          <p:nvPr>
            <p:ph type="body" sz="quarter" idx="45"/>
          </p:nvPr>
        </p:nvSpPr>
        <p:spPr>
          <a:xfrm>
            <a:off x="652406" y="3029244"/>
            <a:ext cx="3030331" cy="360000"/>
          </a:xfrm>
          <a:prstGeom prst="rect">
            <a:avLst/>
          </a:prstGeom>
          <a:solidFill>
            <a:schemeClr val="bg1">
              <a:lumMod val="95000"/>
            </a:schemeClr>
          </a:solidFill>
        </p:spPr>
        <p:txBody>
          <a:bodyPr lIns="90000" tIns="0" rIns="9000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5" name="Text Placeholder 4">
            <a:extLst>
              <a:ext uri="{FF2B5EF4-FFF2-40B4-BE49-F238E27FC236}">
                <a16:creationId xmlns:a16="http://schemas.microsoft.com/office/drawing/2014/main" id="{871CEDAC-AFF8-ABA3-E94B-E5994E9DA2C0}"/>
              </a:ext>
            </a:extLst>
          </p:cNvPr>
          <p:cNvSpPr>
            <a:spLocks noGrp="1"/>
          </p:cNvSpPr>
          <p:nvPr>
            <p:ph type="body" sz="quarter" idx="46"/>
          </p:nvPr>
        </p:nvSpPr>
        <p:spPr>
          <a:xfrm>
            <a:off x="4080985" y="3029244"/>
            <a:ext cx="3033196" cy="360000"/>
          </a:xfrm>
          <a:prstGeom prst="rect">
            <a:avLst/>
          </a:prstGeom>
          <a:solidFill>
            <a:schemeClr val="bg1">
              <a:lumMod val="95000"/>
            </a:schemeClr>
          </a:solidFill>
        </p:spPr>
        <p:txBody>
          <a:bodyPr lIns="90000" tIns="0" rIns="9000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6" name="Text Placeholder 4">
            <a:extLst>
              <a:ext uri="{FF2B5EF4-FFF2-40B4-BE49-F238E27FC236}">
                <a16:creationId xmlns:a16="http://schemas.microsoft.com/office/drawing/2014/main" id="{E0E2AE63-087F-034D-FD01-0254684EB521}"/>
              </a:ext>
            </a:extLst>
          </p:cNvPr>
          <p:cNvSpPr>
            <a:spLocks noGrp="1"/>
          </p:cNvSpPr>
          <p:nvPr>
            <p:ph type="body" sz="quarter" idx="47"/>
          </p:nvPr>
        </p:nvSpPr>
        <p:spPr>
          <a:xfrm>
            <a:off x="7509565" y="3042496"/>
            <a:ext cx="3030331" cy="360000"/>
          </a:xfrm>
          <a:prstGeom prst="rect">
            <a:avLst/>
          </a:prstGeom>
          <a:solidFill>
            <a:schemeClr val="accent1"/>
          </a:solidFill>
        </p:spPr>
        <p:txBody>
          <a:bodyPr lIns="90000" tIns="0" rIns="9000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570538061"/>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51846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4BB9E4-E7B1-0134-AF57-AD95BB041006}"/>
              </a:ext>
            </a:extLst>
          </p:cNvPr>
          <p:cNvSpPr/>
          <p:nvPr userDrawn="1"/>
        </p:nvSpPr>
        <p:spPr>
          <a:xfrm>
            <a:off x="530" y="476248"/>
            <a:ext cx="5156502" cy="2952750"/>
          </a:xfrm>
          <a:prstGeom prst="rect">
            <a:avLst/>
          </a:prstGeom>
          <a:solidFill>
            <a:schemeClr val="bg1">
              <a:lumMod val="9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3" name="Footer Placeholder 2">
            <a:extLst>
              <a:ext uri="{FF2B5EF4-FFF2-40B4-BE49-F238E27FC236}">
                <a16:creationId xmlns:a16="http://schemas.microsoft.com/office/drawing/2014/main" id="{6726789B-7346-CEC7-16A3-3B0FE2DE3BEB}"/>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D52182D3-0E91-91F1-ECC7-0966F48FB043}"/>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8" name="Rectangle 7">
            <a:extLst>
              <a:ext uri="{FF2B5EF4-FFF2-40B4-BE49-F238E27FC236}">
                <a16:creationId xmlns:a16="http://schemas.microsoft.com/office/drawing/2014/main" id="{E4CC096F-6B7A-45E7-A4B6-CD5BAF79EDB3}"/>
              </a:ext>
            </a:extLst>
          </p:cNvPr>
          <p:cNvSpPr/>
          <p:nvPr userDrawn="1"/>
        </p:nvSpPr>
        <p:spPr>
          <a:xfrm>
            <a:off x="5157032" y="467901"/>
            <a:ext cx="479425" cy="2961099"/>
          </a:xfrm>
          <a:prstGeom prst="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9" name="Rectangle 8">
            <a:extLst>
              <a:ext uri="{FF2B5EF4-FFF2-40B4-BE49-F238E27FC236}">
                <a16:creationId xmlns:a16="http://schemas.microsoft.com/office/drawing/2014/main" id="{62CBBAE4-493F-3F66-9BA3-4B1526CEEC79}"/>
              </a:ext>
            </a:extLst>
          </p:cNvPr>
          <p:cNvSpPr/>
          <p:nvPr userDrawn="1"/>
        </p:nvSpPr>
        <p:spPr>
          <a:xfrm>
            <a:off x="5157032" y="3429000"/>
            <a:ext cx="479425" cy="295275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10" name="Picture Placeholder 11">
            <a:extLst>
              <a:ext uri="{FF2B5EF4-FFF2-40B4-BE49-F238E27FC236}">
                <a16:creationId xmlns:a16="http://schemas.microsoft.com/office/drawing/2014/main" id="{6BD6F11D-1F8D-7106-7F01-98F5C78698D3}"/>
              </a:ext>
            </a:extLst>
          </p:cNvPr>
          <p:cNvSpPr>
            <a:spLocks noGrp="1"/>
          </p:cNvSpPr>
          <p:nvPr>
            <p:ph type="pic" sz="quarter" idx="15"/>
          </p:nvPr>
        </p:nvSpPr>
        <p:spPr>
          <a:xfrm>
            <a:off x="265" y="3428999"/>
            <a:ext cx="5157031" cy="2952751"/>
          </a:xfrm>
          <a:prstGeom prst="rect">
            <a:avLst/>
          </a:prstGeom>
        </p:spPr>
        <p:txBody>
          <a:bodyPr anchor="ctr">
            <a:normAutofit/>
          </a:bodyPr>
          <a:lstStyle>
            <a:lvl1pPr marL="0" indent="0" algn="ctr">
              <a:buNone/>
              <a:defRPr sz="1333"/>
            </a:lvl1pPr>
          </a:lstStyle>
          <a:p>
            <a:endParaRPr lang="en-ID"/>
          </a:p>
        </p:txBody>
      </p:sp>
      <p:sp>
        <p:nvSpPr>
          <p:cNvPr id="14" name="Picture Placeholder 11">
            <a:extLst>
              <a:ext uri="{FF2B5EF4-FFF2-40B4-BE49-F238E27FC236}">
                <a16:creationId xmlns:a16="http://schemas.microsoft.com/office/drawing/2014/main" id="{C0E4CD27-9738-506D-FE10-C7E4B01642C7}"/>
              </a:ext>
            </a:extLst>
          </p:cNvPr>
          <p:cNvSpPr>
            <a:spLocks noGrp="1"/>
          </p:cNvSpPr>
          <p:nvPr>
            <p:ph type="pic" sz="quarter" idx="16"/>
          </p:nvPr>
        </p:nvSpPr>
        <p:spPr>
          <a:xfrm>
            <a:off x="5635928" y="476247"/>
            <a:ext cx="5157031" cy="2952751"/>
          </a:xfrm>
          <a:prstGeom prst="rect">
            <a:avLst/>
          </a:prstGeom>
        </p:spPr>
        <p:txBody>
          <a:bodyPr anchor="ctr">
            <a:normAutofit/>
          </a:bodyPr>
          <a:lstStyle>
            <a:lvl1pPr marL="0" indent="0" algn="ctr">
              <a:buNone/>
              <a:defRPr sz="1333"/>
            </a:lvl1pPr>
          </a:lstStyle>
          <a:p>
            <a:endParaRPr lang="en-ID"/>
          </a:p>
        </p:txBody>
      </p:sp>
      <p:sp>
        <p:nvSpPr>
          <p:cNvPr id="17" name="Text Placeholder 29">
            <a:extLst>
              <a:ext uri="{FF2B5EF4-FFF2-40B4-BE49-F238E27FC236}">
                <a16:creationId xmlns:a16="http://schemas.microsoft.com/office/drawing/2014/main" id="{B1DDC514-7359-001E-8FAE-68B46ECD30B4}"/>
              </a:ext>
            </a:extLst>
          </p:cNvPr>
          <p:cNvSpPr>
            <a:spLocks noGrp="1"/>
          </p:cNvSpPr>
          <p:nvPr>
            <p:ph type="body" sz="quarter" idx="18"/>
          </p:nvPr>
        </p:nvSpPr>
        <p:spPr>
          <a:xfrm>
            <a:off x="6102350" y="3975652"/>
            <a:ext cx="4293705" cy="333254"/>
          </a:xfrm>
          <a:prstGeom prst="rect">
            <a:avLst/>
          </a:prstGeom>
        </p:spPr>
        <p:txBody>
          <a:bodyPr tIns="0" bIns="0" anchor="t">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9812B0A6-88F7-0091-186C-FFD429A6DA73}"/>
              </a:ext>
            </a:extLst>
          </p:cNvPr>
          <p:cNvSpPr>
            <a:spLocks noGrp="1"/>
          </p:cNvSpPr>
          <p:nvPr>
            <p:ph type="body" sz="quarter" idx="19"/>
          </p:nvPr>
        </p:nvSpPr>
        <p:spPr>
          <a:xfrm>
            <a:off x="6102350" y="4373217"/>
            <a:ext cx="4293705" cy="1954696"/>
          </a:xfrm>
          <a:prstGeom prst="rect">
            <a:avLst/>
          </a:prstGeom>
        </p:spPr>
        <p:txBody>
          <a:bodyPr tIns="0" bIns="0" anchor="t">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a:lnSpc>
                <a:spcPct val="150000"/>
              </a:lnSpc>
              <a:spcBef>
                <a:spcPts val="600"/>
              </a:spcBef>
            </a:pPr>
            <a:r>
              <a:rPr lang="en-ID" b="0" i="0" dirty="0">
                <a:solidFill>
                  <a:schemeClr val="tx1">
                    <a:lumMod val="85000"/>
                    <a:lumOff val="15000"/>
                  </a:schemeClr>
                </a:solidFill>
                <a:effectLst/>
              </a:rPr>
              <a:t>Click to edit Master text styles</a:t>
            </a:r>
            <a:endParaRPr lang="en-US" sz="1400" dirty="0">
              <a:solidFill>
                <a:schemeClr val="tx1">
                  <a:lumMod val="85000"/>
                  <a:lumOff val="15000"/>
                </a:schemeClr>
              </a:solidFill>
            </a:endParaRPr>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479428" y="493574"/>
            <a:ext cx="4629286" cy="2084577"/>
          </a:xfrm>
        </p:spPr>
        <p:txBody>
          <a:bodyPr anchor="b"/>
          <a:lstStyle/>
          <a:p>
            <a:r>
              <a:rPr lang="en-US" dirty="0"/>
              <a:t>Click to edit Master title style</a:t>
            </a:r>
            <a:endParaRPr lang="en-ID" dirty="0"/>
          </a:p>
        </p:txBody>
      </p:sp>
    </p:spTree>
    <p:extLst>
      <p:ext uri="{BB962C8B-B14F-4D97-AF65-F5344CB8AC3E}">
        <p14:creationId xmlns:p14="http://schemas.microsoft.com/office/powerpoint/2010/main" val="2981762647"/>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lumn(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F4CCF5-90D2-D1A7-3002-CBBBF74651D2}"/>
              </a:ext>
            </a:extLst>
          </p:cNvPr>
          <p:cNvSpPr/>
          <p:nvPr userDrawn="1"/>
        </p:nvSpPr>
        <p:spPr>
          <a:xfrm>
            <a:off x="530" y="476248"/>
            <a:ext cx="5156502" cy="5901750"/>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10" name="Rectangle 9">
            <a:extLst>
              <a:ext uri="{FF2B5EF4-FFF2-40B4-BE49-F238E27FC236}">
                <a16:creationId xmlns:a16="http://schemas.microsoft.com/office/drawing/2014/main" id="{55039BA4-3B01-3D4B-CC00-B60E645F58EB}"/>
              </a:ext>
            </a:extLst>
          </p:cNvPr>
          <p:cNvSpPr/>
          <p:nvPr userDrawn="1"/>
        </p:nvSpPr>
        <p:spPr>
          <a:xfrm rot="16200000">
            <a:off x="2546434" y="-2076579"/>
            <a:ext cx="64693" cy="516284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11" name="Rectangle 10">
            <a:extLst>
              <a:ext uri="{FF2B5EF4-FFF2-40B4-BE49-F238E27FC236}">
                <a16:creationId xmlns:a16="http://schemas.microsoft.com/office/drawing/2014/main" id="{5E4024FD-17DE-1168-A28A-98B53E15F2F5}"/>
              </a:ext>
            </a:extLst>
          </p:cNvPr>
          <p:cNvSpPr/>
          <p:nvPr userDrawn="1"/>
        </p:nvSpPr>
        <p:spPr>
          <a:xfrm rot="16200000">
            <a:off x="2546434" y="3796578"/>
            <a:ext cx="64693" cy="516284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6439694" y="1078276"/>
            <a:ext cx="4334933" cy="2084577"/>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5" name="Picture Placeholder 11">
            <a:extLst>
              <a:ext uri="{FF2B5EF4-FFF2-40B4-BE49-F238E27FC236}">
                <a16:creationId xmlns:a16="http://schemas.microsoft.com/office/drawing/2014/main" id="{7F2030FA-A93F-59AB-4A31-13C0C7B748CB}"/>
              </a:ext>
            </a:extLst>
          </p:cNvPr>
          <p:cNvSpPr>
            <a:spLocks noGrp="1"/>
          </p:cNvSpPr>
          <p:nvPr>
            <p:ph type="pic" sz="quarter" idx="12"/>
          </p:nvPr>
        </p:nvSpPr>
        <p:spPr>
          <a:xfrm>
            <a:off x="479425" y="1078275"/>
            <a:ext cx="5156502" cy="4701451"/>
          </a:xfrm>
          <a:prstGeom prst="rect">
            <a:avLst/>
          </a:prstGeom>
        </p:spPr>
        <p:txBody>
          <a:bodyPr anchor="ctr">
            <a:normAutofit/>
          </a:bodyPr>
          <a:lstStyle>
            <a:lvl1pPr marL="0" indent="0" algn="ctr">
              <a:buNone/>
              <a:defRPr sz="1333"/>
            </a:lvl1pPr>
          </a:lstStyle>
          <a:p>
            <a:endParaRPr lang="en-ID"/>
          </a:p>
        </p:txBody>
      </p:sp>
      <p:sp>
        <p:nvSpPr>
          <p:cNvPr id="12" name="Rectangle 11">
            <a:extLst>
              <a:ext uri="{FF2B5EF4-FFF2-40B4-BE49-F238E27FC236}">
                <a16:creationId xmlns:a16="http://schemas.microsoft.com/office/drawing/2014/main" id="{64439BB8-983A-46E3-3FD4-ADA9A279C14F}"/>
              </a:ext>
            </a:extLst>
          </p:cNvPr>
          <p:cNvSpPr/>
          <p:nvPr userDrawn="1"/>
        </p:nvSpPr>
        <p:spPr>
          <a:xfrm>
            <a:off x="6005464" y="1078275"/>
            <a:ext cx="64693" cy="470145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7" name="Text Placeholder 29">
            <a:extLst>
              <a:ext uri="{FF2B5EF4-FFF2-40B4-BE49-F238E27FC236}">
                <a16:creationId xmlns:a16="http://schemas.microsoft.com/office/drawing/2014/main" id="{1A4A7DFF-2B05-C6AE-5B32-68541CC43535}"/>
              </a:ext>
            </a:extLst>
          </p:cNvPr>
          <p:cNvSpPr>
            <a:spLocks noGrp="1"/>
          </p:cNvSpPr>
          <p:nvPr>
            <p:ph type="body" sz="quarter" idx="15"/>
          </p:nvPr>
        </p:nvSpPr>
        <p:spPr>
          <a:xfrm>
            <a:off x="6439694" y="3365656"/>
            <a:ext cx="4334933" cy="329492"/>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29">
            <a:extLst>
              <a:ext uri="{FF2B5EF4-FFF2-40B4-BE49-F238E27FC236}">
                <a16:creationId xmlns:a16="http://schemas.microsoft.com/office/drawing/2014/main" id="{18A7B04E-116D-DBAF-BC85-B6067BAA9E82}"/>
              </a:ext>
            </a:extLst>
          </p:cNvPr>
          <p:cNvSpPr>
            <a:spLocks noGrp="1"/>
          </p:cNvSpPr>
          <p:nvPr>
            <p:ph type="body" sz="quarter" idx="17"/>
          </p:nvPr>
        </p:nvSpPr>
        <p:spPr>
          <a:xfrm>
            <a:off x="6439694" y="3756991"/>
            <a:ext cx="4334933" cy="2022734"/>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648082224"/>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lumns">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548618" y="476251"/>
            <a:ext cx="5997573" cy="2084577"/>
          </a:xfrm>
        </p:spPr>
        <p:txBody>
          <a:bodyPr anchor="b">
            <a:noAutofit/>
          </a:bodyPr>
          <a:lstStyle>
            <a:lvl1pPr>
              <a:defRPr>
                <a:solidFill>
                  <a:schemeClr val="accent5">
                    <a:lumMod val="10000"/>
                  </a:schemeClr>
                </a:solidFill>
              </a:defRPr>
            </a:lvl1pPr>
          </a:lstStyle>
          <a:p>
            <a:r>
              <a:rPr lang="en-US" dirty="0"/>
              <a:t>Click to edit Master title style</a:t>
            </a:r>
            <a:endParaRPr lang="en-ID" dirty="0"/>
          </a:p>
        </p:txBody>
      </p:sp>
      <p:sp>
        <p:nvSpPr>
          <p:cNvPr id="16" name="Picture Placeholder 11">
            <a:extLst>
              <a:ext uri="{FF2B5EF4-FFF2-40B4-BE49-F238E27FC236}">
                <a16:creationId xmlns:a16="http://schemas.microsoft.com/office/drawing/2014/main" id="{35308A7C-49A7-E495-98ED-80210ECA6405}"/>
              </a:ext>
            </a:extLst>
          </p:cNvPr>
          <p:cNvSpPr>
            <a:spLocks noGrp="1"/>
          </p:cNvSpPr>
          <p:nvPr>
            <p:ph type="pic" sz="quarter" idx="19"/>
          </p:nvPr>
        </p:nvSpPr>
        <p:spPr>
          <a:xfrm>
            <a:off x="7035800" y="476251"/>
            <a:ext cx="3695699" cy="5901749"/>
          </a:xfrm>
          <a:prstGeom prst="rect">
            <a:avLst/>
          </a:prstGeom>
        </p:spPr>
        <p:txBody>
          <a:bodyPr anchor="ctr">
            <a:normAutofit/>
          </a:bodyPr>
          <a:lstStyle>
            <a:lvl1pPr marL="0" indent="0" algn="ctr">
              <a:buNone/>
              <a:defRPr sz="1333"/>
            </a:lvl1pPr>
          </a:lstStyle>
          <a:p>
            <a:endParaRPr lang="en-ID"/>
          </a:p>
        </p:txBody>
      </p:sp>
      <p:sp>
        <p:nvSpPr>
          <p:cNvPr id="17" name="Text Placeholder 29">
            <a:extLst>
              <a:ext uri="{FF2B5EF4-FFF2-40B4-BE49-F238E27FC236}">
                <a16:creationId xmlns:a16="http://schemas.microsoft.com/office/drawing/2014/main" id="{055849D2-06FF-927D-5748-2ACB6F5E07A3}"/>
              </a:ext>
            </a:extLst>
          </p:cNvPr>
          <p:cNvSpPr>
            <a:spLocks noGrp="1"/>
          </p:cNvSpPr>
          <p:nvPr>
            <p:ph type="body" sz="quarter" idx="20"/>
          </p:nvPr>
        </p:nvSpPr>
        <p:spPr>
          <a:xfrm>
            <a:off x="548618" y="3022924"/>
            <a:ext cx="2818852" cy="383955"/>
          </a:xfrm>
          <a:prstGeom prst="rect">
            <a:avLst/>
          </a:prstGeom>
          <a:noFill/>
          <a:ln w="28575">
            <a:noFill/>
          </a:ln>
        </p:spPr>
        <p:txBody>
          <a:bodyPr lIns="90000" tIns="0" rIns="9000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endParaRPr lang="en-ID" dirty="0"/>
          </a:p>
        </p:txBody>
      </p:sp>
      <p:sp>
        <p:nvSpPr>
          <p:cNvPr id="19" name="Rectangle 18">
            <a:extLst>
              <a:ext uri="{FF2B5EF4-FFF2-40B4-BE49-F238E27FC236}">
                <a16:creationId xmlns:a16="http://schemas.microsoft.com/office/drawing/2014/main" id="{412B386F-2BB5-5A23-1C2E-2E9A1CAF3B31}"/>
              </a:ext>
            </a:extLst>
          </p:cNvPr>
          <p:cNvSpPr/>
          <p:nvPr userDrawn="1"/>
        </p:nvSpPr>
        <p:spPr>
          <a:xfrm>
            <a:off x="7041292" y="6381750"/>
            <a:ext cx="3695699"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0" name="Rectangle 19">
            <a:extLst>
              <a:ext uri="{FF2B5EF4-FFF2-40B4-BE49-F238E27FC236}">
                <a16:creationId xmlns:a16="http://schemas.microsoft.com/office/drawing/2014/main" id="{87D1A6FE-0D92-6279-45D7-3F25B5FD249A}"/>
              </a:ext>
            </a:extLst>
          </p:cNvPr>
          <p:cNvSpPr/>
          <p:nvPr userDrawn="1"/>
        </p:nvSpPr>
        <p:spPr>
          <a:xfrm>
            <a:off x="7041292" y="3750"/>
            <a:ext cx="3695699"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7" name="Text Placeholder 29">
            <a:extLst>
              <a:ext uri="{FF2B5EF4-FFF2-40B4-BE49-F238E27FC236}">
                <a16:creationId xmlns:a16="http://schemas.microsoft.com/office/drawing/2014/main" id="{8F2247D9-3978-61DA-2912-6A228203ED8A}"/>
              </a:ext>
            </a:extLst>
          </p:cNvPr>
          <p:cNvSpPr>
            <a:spLocks noGrp="1"/>
          </p:cNvSpPr>
          <p:nvPr>
            <p:ph type="body" sz="quarter" idx="23"/>
          </p:nvPr>
        </p:nvSpPr>
        <p:spPr>
          <a:xfrm>
            <a:off x="548618" y="3483149"/>
            <a:ext cx="2818851" cy="2048330"/>
          </a:xfrm>
          <a:prstGeom prst="rect">
            <a:avLst/>
          </a:prstGeom>
          <a:noFill/>
          <a:ln w="28575">
            <a:noFill/>
          </a:ln>
        </p:spPr>
        <p:txBody>
          <a:bodyPr lIns="90000" tIns="0" rIns="9000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66B18C5A-2C25-D7F8-262A-D37EE426D376}"/>
              </a:ext>
            </a:extLst>
          </p:cNvPr>
          <p:cNvSpPr>
            <a:spLocks noGrp="1"/>
          </p:cNvSpPr>
          <p:nvPr>
            <p:ph type="body" sz="quarter" idx="27"/>
          </p:nvPr>
        </p:nvSpPr>
        <p:spPr>
          <a:xfrm>
            <a:off x="3727339" y="3022924"/>
            <a:ext cx="2818852" cy="383955"/>
          </a:xfrm>
          <a:prstGeom prst="rect">
            <a:avLst/>
          </a:prstGeom>
          <a:noFill/>
          <a:ln w="28575">
            <a:noFill/>
          </a:ln>
        </p:spPr>
        <p:txBody>
          <a:bodyPr lIns="90000" tIns="0" rIns="9000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endParaRPr lang="en-ID" dirty="0"/>
          </a:p>
        </p:txBody>
      </p:sp>
      <p:sp>
        <p:nvSpPr>
          <p:cNvPr id="8" name="Text Placeholder 29">
            <a:extLst>
              <a:ext uri="{FF2B5EF4-FFF2-40B4-BE49-F238E27FC236}">
                <a16:creationId xmlns:a16="http://schemas.microsoft.com/office/drawing/2014/main" id="{D4193A0C-AC5E-F56A-2F22-8C86BE1B4FE3}"/>
              </a:ext>
            </a:extLst>
          </p:cNvPr>
          <p:cNvSpPr>
            <a:spLocks noGrp="1"/>
          </p:cNvSpPr>
          <p:nvPr>
            <p:ph type="body" sz="quarter" idx="28"/>
          </p:nvPr>
        </p:nvSpPr>
        <p:spPr>
          <a:xfrm>
            <a:off x="3727339" y="3483149"/>
            <a:ext cx="2818851" cy="2048330"/>
          </a:xfrm>
          <a:prstGeom prst="rect">
            <a:avLst/>
          </a:prstGeom>
          <a:noFill/>
          <a:ln w="28575">
            <a:noFill/>
          </a:ln>
        </p:spPr>
        <p:txBody>
          <a:bodyPr lIns="90000" tIns="0" rIns="9000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963006510"/>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lumn(4)">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lvl1pPr>
              <a:defRPr>
                <a:solidFill>
                  <a:schemeClr val="accent1"/>
                </a:solidFill>
              </a:defRPr>
            </a:lvl1p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lvl1pPr>
              <a:defRPr>
                <a:solidFill>
                  <a:schemeClr val="accent1"/>
                </a:solidFill>
              </a:defRPr>
            </a:lvl1pPr>
          </a:lstStyle>
          <a:p>
            <a:fld id="{5E0C3BBE-9543-48E5-A6E1-C646F9A01966}" type="slidenum">
              <a:rPr lang="en-ID" smtClean="0"/>
              <a:pPr/>
              <a:t>‹#›</a:t>
            </a:fld>
            <a:endParaRPr lang="en-ID" dirty="0"/>
          </a:p>
        </p:txBody>
      </p:sp>
      <p:cxnSp>
        <p:nvCxnSpPr>
          <p:cNvPr id="14" name="Straight Connector 13">
            <a:extLst>
              <a:ext uri="{FF2B5EF4-FFF2-40B4-BE49-F238E27FC236}">
                <a16:creationId xmlns:a16="http://schemas.microsoft.com/office/drawing/2014/main" id="{58598C15-C707-2D57-1B26-93824C01FFED}"/>
              </a:ext>
            </a:extLst>
          </p:cNvPr>
          <p:cNvCxnSpPr/>
          <p:nvPr userDrawn="1"/>
        </p:nvCxnSpPr>
        <p:spPr>
          <a:xfrm>
            <a:off x="11232092" y="480000"/>
            <a:ext cx="0" cy="59017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6CA9C726-8640-E9F4-BB57-FA6C9524F167}"/>
              </a:ext>
            </a:extLst>
          </p:cNvPr>
          <p:cNvSpPr>
            <a:spLocks noGrp="1"/>
          </p:cNvSpPr>
          <p:nvPr>
            <p:ph type="title"/>
          </p:nvPr>
        </p:nvSpPr>
        <p:spPr>
          <a:xfrm>
            <a:off x="3578087" y="473553"/>
            <a:ext cx="3732178" cy="2742308"/>
          </a:xfrm>
        </p:spPr>
        <p:txBody>
          <a:bodyPr anchor="b">
            <a:noAutofit/>
          </a:bodyPr>
          <a:lstStyle>
            <a:lvl1pPr algn="l">
              <a:defRPr>
                <a:solidFill>
                  <a:schemeClr val="accent5">
                    <a:lumMod val="10000"/>
                  </a:schemeClr>
                </a:solidFill>
              </a:defRPr>
            </a:lvl1pPr>
          </a:lstStyle>
          <a:p>
            <a:r>
              <a:rPr lang="en-US" dirty="0"/>
              <a:t>Click to edit Master title style</a:t>
            </a:r>
            <a:endParaRPr lang="en-ID" dirty="0"/>
          </a:p>
        </p:txBody>
      </p:sp>
      <p:sp>
        <p:nvSpPr>
          <p:cNvPr id="12" name="Text Placeholder 4">
            <a:extLst>
              <a:ext uri="{FF2B5EF4-FFF2-40B4-BE49-F238E27FC236}">
                <a16:creationId xmlns:a16="http://schemas.microsoft.com/office/drawing/2014/main" id="{053CC041-06B4-851D-DE62-C45E5A0F5BB9}"/>
              </a:ext>
            </a:extLst>
          </p:cNvPr>
          <p:cNvSpPr>
            <a:spLocks noGrp="1"/>
          </p:cNvSpPr>
          <p:nvPr>
            <p:ph type="body" sz="quarter" idx="27"/>
          </p:nvPr>
        </p:nvSpPr>
        <p:spPr>
          <a:xfrm>
            <a:off x="7636328" y="975133"/>
            <a:ext cx="3186271" cy="360000"/>
          </a:xfrm>
          <a:prstGeom prst="rect">
            <a:avLst/>
          </a:prstGeom>
        </p:spPr>
        <p:txBody>
          <a:bodyPr tIns="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6" name="Text Placeholder 4">
            <a:extLst>
              <a:ext uri="{FF2B5EF4-FFF2-40B4-BE49-F238E27FC236}">
                <a16:creationId xmlns:a16="http://schemas.microsoft.com/office/drawing/2014/main" id="{4B239D95-9BB7-DAFB-4EA1-2B5250F8C156}"/>
              </a:ext>
            </a:extLst>
          </p:cNvPr>
          <p:cNvSpPr>
            <a:spLocks noGrp="1"/>
          </p:cNvSpPr>
          <p:nvPr>
            <p:ph type="body" sz="quarter" idx="28"/>
          </p:nvPr>
        </p:nvSpPr>
        <p:spPr>
          <a:xfrm>
            <a:off x="3578088" y="3856382"/>
            <a:ext cx="3732178" cy="2450075"/>
          </a:xfrm>
          <a:prstGeom prst="rect">
            <a:avLst/>
          </a:prstGeom>
        </p:spPr>
        <p:txBody>
          <a:bodyPr tIns="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7" name="Picture Placeholder 3">
            <a:extLst>
              <a:ext uri="{FF2B5EF4-FFF2-40B4-BE49-F238E27FC236}">
                <a16:creationId xmlns:a16="http://schemas.microsoft.com/office/drawing/2014/main" id="{F9525524-1BB1-D614-0C05-6A326700FAC2}"/>
              </a:ext>
            </a:extLst>
          </p:cNvPr>
          <p:cNvSpPr>
            <a:spLocks noGrp="1"/>
          </p:cNvSpPr>
          <p:nvPr>
            <p:ph type="pic" sz="quarter" idx="32"/>
          </p:nvPr>
        </p:nvSpPr>
        <p:spPr>
          <a:xfrm>
            <a:off x="0" y="0"/>
            <a:ext cx="3253409" cy="6858000"/>
          </a:xfrm>
          <a:prstGeom prst="rect">
            <a:avLst/>
          </a:prstGeom>
        </p:spPr>
        <p:txBody>
          <a:bodyPr anchor="ctr">
            <a:normAutofit/>
          </a:bodyPr>
          <a:lstStyle>
            <a:lvl1pPr marL="0" indent="0" algn="ctr">
              <a:buNone/>
              <a:defRPr sz="800"/>
            </a:lvl1pPr>
          </a:lstStyle>
          <a:p>
            <a:endParaRPr lang="en-ID"/>
          </a:p>
        </p:txBody>
      </p:sp>
      <p:sp>
        <p:nvSpPr>
          <p:cNvPr id="20" name="Text Placeholder 4">
            <a:extLst>
              <a:ext uri="{FF2B5EF4-FFF2-40B4-BE49-F238E27FC236}">
                <a16:creationId xmlns:a16="http://schemas.microsoft.com/office/drawing/2014/main" id="{7F2F02D2-337D-1F08-4663-89D2054B64B2}"/>
              </a:ext>
            </a:extLst>
          </p:cNvPr>
          <p:cNvSpPr>
            <a:spLocks noGrp="1"/>
          </p:cNvSpPr>
          <p:nvPr>
            <p:ph type="body" sz="quarter" idx="33"/>
          </p:nvPr>
        </p:nvSpPr>
        <p:spPr>
          <a:xfrm>
            <a:off x="7634942" y="1390162"/>
            <a:ext cx="3186271" cy="1835426"/>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3" name="Picture Placeholder 3">
            <a:extLst>
              <a:ext uri="{FF2B5EF4-FFF2-40B4-BE49-F238E27FC236}">
                <a16:creationId xmlns:a16="http://schemas.microsoft.com/office/drawing/2014/main" id="{4B89CDC8-3468-9B5A-5266-B8D3BA8A46EA}"/>
              </a:ext>
            </a:extLst>
          </p:cNvPr>
          <p:cNvSpPr>
            <a:spLocks noGrp="1"/>
          </p:cNvSpPr>
          <p:nvPr>
            <p:ph type="pic" sz="quarter" idx="34"/>
          </p:nvPr>
        </p:nvSpPr>
        <p:spPr>
          <a:xfrm>
            <a:off x="7636329" y="3425673"/>
            <a:ext cx="3186271" cy="3432327"/>
          </a:xfrm>
          <a:prstGeom prst="rect">
            <a:avLst/>
          </a:prstGeom>
        </p:spPr>
        <p:txBody>
          <a:bodyPr anchor="ctr">
            <a:normAutofit/>
          </a:bodyPr>
          <a:lstStyle>
            <a:lvl1pPr marL="0" indent="0" algn="ctr">
              <a:buNone/>
              <a:defRPr sz="800"/>
            </a:lvl1pPr>
          </a:lstStyle>
          <a:p>
            <a:endParaRPr lang="en-ID" dirty="0"/>
          </a:p>
        </p:txBody>
      </p:sp>
      <p:sp>
        <p:nvSpPr>
          <p:cNvPr id="2" name="Text Placeholder 4">
            <a:extLst>
              <a:ext uri="{FF2B5EF4-FFF2-40B4-BE49-F238E27FC236}">
                <a16:creationId xmlns:a16="http://schemas.microsoft.com/office/drawing/2014/main" id="{693652F2-DBC7-F074-A0A7-65CF2EAD5AAF}"/>
              </a:ext>
            </a:extLst>
          </p:cNvPr>
          <p:cNvSpPr>
            <a:spLocks noGrp="1"/>
          </p:cNvSpPr>
          <p:nvPr>
            <p:ph type="body" sz="quarter" idx="35"/>
          </p:nvPr>
        </p:nvSpPr>
        <p:spPr>
          <a:xfrm>
            <a:off x="3578087" y="3425674"/>
            <a:ext cx="3732178" cy="360000"/>
          </a:xfrm>
          <a:prstGeom prst="rect">
            <a:avLst/>
          </a:prstGeom>
        </p:spPr>
        <p:txBody>
          <a:bodyPr tIns="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46246297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lumns">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lvl1pPr>
              <a:defRPr>
                <a:solidFill>
                  <a:schemeClr val="accent1"/>
                </a:solidFill>
              </a:defRPr>
            </a:lvl1p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lvl1pPr>
              <a:defRPr>
                <a:solidFill>
                  <a:schemeClr val="accent1"/>
                </a:solidFill>
              </a:defRPr>
            </a:lvl1pPr>
          </a:lstStyle>
          <a:p>
            <a:fld id="{5E0C3BBE-9543-48E5-A6E1-C646F9A01966}" type="slidenum">
              <a:rPr lang="en-ID" smtClean="0"/>
              <a:pPr/>
              <a:t>‹#›</a:t>
            </a:fld>
            <a:endParaRPr lang="en-ID" dirty="0"/>
          </a:p>
        </p:txBody>
      </p:sp>
      <p:cxnSp>
        <p:nvCxnSpPr>
          <p:cNvPr id="14" name="Straight Connector 13">
            <a:extLst>
              <a:ext uri="{FF2B5EF4-FFF2-40B4-BE49-F238E27FC236}">
                <a16:creationId xmlns:a16="http://schemas.microsoft.com/office/drawing/2014/main" id="{58598C15-C707-2D57-1B26-93824C01FFED}"/>
              </a:ext>
            </a:extLst>
          </p:cNvPr>
          <p:cNvCxnSpPr>
            <a:cxnSpLocks/>
          </p:cNvCxnSpPr>
          <p:nvPr userDrawn="1"/>
        </p:nvCxnSpPr>
        <p:spPr>
          <a:xfrm>
            <a:off x="11232092" y="480000"/>
            <a:ext cx="0" cy="59017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3">
            <a:extLst>
              <a:ext uri="{FF2B5EF4-FFF2-40B4-BE49-F238E27FC236}">
                <a16:creationId xmlns:a16="http://schemas.microsoft.com/office/drawing/2014/main" id="{03F2953A-B883-0D85-E0EA-820AE235FE56}"/>
              </a:ext>
            </a:extLst>
          </p:cNvPr>
          <p:cNvSpPr>
            <a:spLocks noGrp="1"/>
          </p:cNvSpPr>
          <p:nvPr>
            <p:ph type="pic" sz="quarter" idx="35"/>
          </p:nvPr>
        </p:nvSpPr>
        <p:spPr>
          <a:xfrm>
            <a:off x="4881736" y="2235199"/>
            <a:ext cx="2428526" cy="4074584"/>
          </a:xfrm>
          <a:prstGeom prst="rect">
            <a:avLst/>
          </a:prstGeom>
        </p:spPr>
        <p:txBody>
          <a:bodyPr anchor="ctr">
            <a:normAutofit/>
          </a:bodyPr>
          <a:lstStyle>
            <a:lvl1pPr marL="0" indent="0" algn="ctr">
              <a:buNone/>
              <a:defRPr sz="800"/>
            </a:lvl1pPr>
          </a:lstStyle>
          <a:p>
            <a:endParaRPr lang="en-ID" dirty="0"/>
          </a:p>
        </p:txBody>
      </p:sp>
      <p:sp>
        <p:nvSpPr>
          <p:cNvPr id="11" name="Picture Placeholder 3">
            <a:extLst>
              <a:ext uri="{FF2B5EF4-FFF2-40B4-BE49-F238E27FC236}">
                <a16:creationId xmlns:a16="http://schemas.microsoft.com/office/drawing/2014/main" id="{A29A72C3-D9AE-0B15-1868-B24600247788}"/>
              </a:ext>
            </a:extLst>
          </p:cNvPr>
          <p:cNvSpPr>
            <a:spLocks noGrp="1"/>
          </p:cNvSpPr>
          <p:nvPr>
            <p:ph type="pic" sz="quarter" idx="34"/>
          </p:nvPr>
        </p:nvSpPr>
        <p:spPr>
          <a:xfrm>
            <a:off x="7636329" y="3604591"/>
            <a:ext cx="3186271" cy="3253409"/>
          </a:xfrm>
          <a:prstGeom prst="rect">
            <a:avLst/>
          </a:prstGeom>
        </p:spPr>
        <p:txBody>
          <a:bodyPr anchor="ctr">
            <a:normAutofit/>
          </a:bodyPr>
          <a:lstStyle>
            <a:lvl1pPr marL="0" indent="0" algn="ctr">
              <a:buNone/>
              <a:defRPr sz="800"/>
            </a:lvl1pPr>
          </a:lstStyle>
          <a:p>
            <a:endParaRPr lang="en-ID"/>
          </a:p>
        </p:txBody>
      </p:sp>
      <p:sp>
        <p:nvSpPr>
          <p:cNvPr id="13" name="Text Placeholder 5">
            <a:extLst>
              <a:ext uri="{FF2B5EF4-FFF2-40B4-BE49-F238E27FC236}">
                <a16:creationId xmlns:a16="http://schemas.microsoft.com/office/drawing/2014/main" id="{F99686E7-5A12-0560-62E6-8D340EF44CAE}"/>
              </a:ext>
            </a:extLst>
          </p:cNvPr>
          <p:cNvSpPr>
            <a:spLocks noGrp="1"/>
          </p:cNvSpPr>
          <p:nvPr>
            <p:ph type="body" sz="quarter" idx="36"/>
          </p:nvPr>
        </p:nvSpPr>
        <p:spPr>
          <a:xfrm>
            <a:off x="479425" y="2651554"/>
            <a:ext cx="4076245" cy="1405822"/>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6" name="Text Placeholder 5">
            <a:extLst>
              <a:ext uri="{FF2B5EF4-FFF2-40B4-BE49-F238E27FC236}">
                <a16:creationId xmlns:a16="http://schemas.microsoft.com/office/drawing/2014/main" id="{8E85CD5C-7873-D068-D542-8BBEA3F22266}"/>
              </a:ext>
            </a:extLst>
          </p:cNvPr>
          <p:cNvSpPr>
            <a:spLocks noGrp="1"/>
          </p:cNvSpPr>
          <p:nvPr>
            <p:ph type="body" sz="quarter" idx="39"/>
          </p:nvPr>
        </p:nvSpPr>
        <p:spPr>
          <a:xfrm>
            <a:off x="479424" y="2235198"/>
            <a:ext cx="4076245" cy="360000"/>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7" name="Text Placeholder 5">
            <a:extLst>
              <a:ext uri="{FF2B5EF4-FFF2-40B4-BE49-F238E27FC236}">
                <a16:creationId xmlns:a16="http://schemas.microsoft.com/office/drawing/2014/main" id="{CCC35CC6-4169-ED25-3A7E-08EB0A494928}"/>
              </a:ext>
            </a:extLst>
          </p:cNvPr>
          <p:cNvSpPr>
            <a:spLocks noGrp="1"/>
          </p:cNvSpPr>
          <p:nvPr>
            <p:ph type="body" sz="quarter" idx="40"/>
          </p:nvPr>
        </p:nvSpPr>
        <p:spPr>
          <a:xfrm>
            <a:off x="479425" y="4827750"/>
            <a:ext cx="4076245" cy="1409148"/>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8" name="Text Placeholder 5">
            <a:extLst>
              <a:ext uri="{FF2B5EF4-FFF2-40B4-BE49-F238E27FC236}">
                <a16:creationId xmlns:a16="http://schemas.microsoft.com/office/drawing/2014/main" id="{A13BE7A6-C9B2-EACB-896E-7CFDF019F2A3}"/>
              </a:ext>
            </a:extLst>
          </p:cNvPr>
          <p:cNvSpPr>
            <a:spLocks noGrp="1"/>
          </p:cNvSpPr>
          <p:nvPr>
            <p:ph type="body" sz="quarter" idx="41"/>
          </p:nvPr>
        </p:nvSpPr>
        <p:spPr>
          <a:xfrm>
            <a:off x="479424" y="4401468"/>
            <a:ext cx="4076245" cy="360000"/>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17" name="Text Placeholder 5">
            <a:extLst>
              <a:ext uri="{FF2B5EF4-FFF2-40B4-BE49-F238E27FC236}">
                <a16:creationId xmlns:a16="http://schemas.microsoft.com/office/drawing/2014/main" id="{14E08420-6BA4-1ED0-451B-FB6FBB0BEF21}"/>
              </a:ext>
            </a:extLst>
          </p:cNvPr>
          <p:cNvSpPr>
            <a:spLocks noGrp="1"/>
          </p:cNvSpPr>
          <p:nvPr>
            <p:ph type="body" sz="quarter" idx="42"/>
          </p:nvPr>
        </p:nvSpPr>
        <p:spPr>
          <a:xfrm>
            <a:off x="7636326" y="907775"/>
            <a:ext cx="3186273" cy="2290418"/>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18" name="Text Placeholder 5">
            <a:extLst>
              <a:ext uri="{FF2B5EF4-FFF2-40B4-BE49-F238E27FC236}">
                <a16:creationId xmlns:a16="http://schemas.microsoft.com/office/drawing/2014/main" id="{276AECCC-BEAC-CF8E-EB8C-50B4678568B7}"/>
              </a:ext>
            </a:extLst>
          </p:cNvPr>
          <p:cNvSpPr>
            <a:spLocks noGrp="1"/>
          </p:cNvSpPr>
          <p:nvPr>
            <p:ph type="body" sz="quarter" idx="43"/>
          </p:nvPr>
        </p:nvSpPr>
        <p:spPr>
          <a:xfrm>
            <a:off x="7636326" y="365133"/>
            <a:ext cx="3186271" cy="358971"/>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9" name="Title 1">
            <a:extLst>
              <a:ext uri="{FF2B5EF4-FFF2-40B4-BE49-F238E27FC236}">
                <a16:creationId xmlns:a16="http://schemas.microsoft.com/office/drawing/2014/main" id="{BF5B9405-D76F-ED66-13A6-AE53F5569087}"/>
              </a:ext>
            </a:extLst>
          </p:cNvPr>
          <p:cNvSpPr>
            <a:spLocks noGrp="1"/>
          </p:cNvSpPr>
          <p:nvPr>
            <p:ph type="title"/>
          </p:nvPr>
        </p:nvSpPr>
        <p:spPr>
          <a:xfrm>
            <a:off x="479425" y="365133"/>
            <a:ext cx="6830838" cy="1622700"/>
          </a:xfrm>
        </p:spPr>
        <p:txBody>
          <a:bodyPr anchor="b">
            <a:noAutofit/>
          </a:bodyPr>
          <a:lstStyle/>
          <a:p>
            <a:r>
              <a:rPr lang="en-US" dirty="0"/>
              <a:t>Click to edit Master title style</a:t>
            </a:r>
            <a:endParaRPr lang="en-ID" dirty="0"/>
          </a:p>
        </p:txBody>
      </p:sp>
    </p:spTree>
    <p:extLst>
      <p:ext uri="{BB962C8B-B14F-4D97-AF65-F5344CB8AC3E}">
        <p14:creationId xmlns:p14="http://schemas.microsoft.com/office/powerpoint/2010/main" val="349392730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lumns(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479426" y="365125"/>
            <a:ext cx="6747417" cy="1622700"/>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5" name="Text Placeholder 4">
            <a:extLst>
              <a:ext uri="{FF2B5EF4-FFF2-40B4-BE49-F238E27FC236}">
                <a16:creationId xmlns:a16="http://schemas.microsoft.com/office/drawing/2014/main" id="{2FEA79BB-C888-01D5-23B7-4B9BF835D1AB}"/>
              </a:ext>
            </a:extLst>
          </p:cNvPr>
          <p:cNvSpPr>
            <a:spLocks noGrp="1"/>
          </p:cNvSpPr>
          <p:nvPr>
            <p:ph type="body" sz="quarter" idx="27"/>
          </p:nvPr>
        </p:nvSpPr>
        <p:spPr>
          <a:xfrm>
            <a:off x="479427" y="3468756"/>
            <a:ext cx="3186275"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7636329" y="0"/>
            <a:ext cx="3168603" cy="3210120"/>
          </a:xfrm>
          <a:prstGeom prst="rect">
            <a:avLst/>
          </a:prstGeom>
        </p:spPr>
        <p:txBody>
          <a:bodyPr anchor="ctr">
            <a:normAutofit/>
          </a:bodyPr>
          <a:lstStyle>
            <a:lvl1pPr marL="0" indent="0" algn="ctr">
              <a:buNone/>
              <a:defRPr sz="800"/>
            </a:lvl1pPr>
          </a:lstStyle>
          <a:p>
            <a:endParaRPr lang="en-ID"/>
          </a:p>
        </p:txBody>
      </p:sp>
      <p:sp>
        <p:nvSpPr>
          <p:cNvPr id="11" name="Text Placeholder 4">
            <a:extLst>
              <a:ext uri="{FF2B5EF4-FFF2-40B4-BE49-F238E27FC236}">
                <a16:creationId xmlns:a16="http://schemas.microsoft.com/office/drawing/2014/main" id="{064F3589-48F2-34E0-4A16-04E21FF233B0}"/>
              </a:ext>
            </a:extLst>
          </p:cNvPr>
          <p:cNvSpPr>
            <a:spLocks noGrp="1"/>
          </p:cNvSpPr>
          <p:nvPr>
            <p:ph type="body" sz="quarter" idx="34"/>
          </p:nvPr>
        </p:nvSpPr>
        <p:spPr>
          <a:xfrm>
            <a:off x="479427" y="3908613"/>
            <a:ext cx="3186275" cy="2401171"/>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2" name="Text Placeholder 4">
            <a:extLst>
              <a:ext uri="{FF2B5EF4-FFF2-40B4-BE49-F238E27FC236}">
                <a16:creationId xmlns:a16="http://schemas.microsoft.com/office/drawing/2014/main" id="{881F9334-559D-3BB3-EEBD-E165D3BE3EF6}"/>
              </a:ext>
            </a:extLst>
          </p:cNvPr>
          <p:cNvSpPr>
            <a:spLocks noGrp="1"/>
          </p:cNvSpPr>
          <p:nvPr>
            <p:ph type="body" sz="quarter" idx="35"/>
          </p:nvPr>
        </p:nvSpPr>
        <p:spPr>
          <a:xfrm>
            <a:off x="4036716" y="3472120"/>
            <a:ext cx="3186275"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3" name="Text Placeholder 4">
            <a:extLst>
              <a:ext uri="{FF2B5EF4-FFF2-40B4-BE49-F238E27FC236}">
                <a16:creationId xmlns:a16="http://schemas.microsoft.com/office/drawing/2014/main" id="{0371A1A1-BA0D-8BDB-4C70-AA3BB67D5F18}"/>
              </a:ext>
            </a:extLst>
          </p:cNvPr>
          <p:cNvSpPr>
            <a:spLocks noGrp="1"/>
          </p:cNvSpPr>
          <p:nvPr>
            <p:ph type="body" sz="quarter" idx="36"/>
          </p:nvPr>
        </p:nvSpPr>
        <p:spPr>
          <a:xfrm>
            <a:off x="4036716" y="3911977"/>
            <a:ext cx="3186275" cy="2401171"/>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5" name="Text Placeholder 4">
            <a:extLst>
              <a:ext uri="{FF2B5EF4-FFF2-40B4-BE49-F238E27FC236}">
                <a16:creationId xmlns:a16="http://schemas.microsoft.com/office/drawing/2014/main" id="{7F4FBC70-C26B-A4FF-ED81-064D1B74818D}"/>
              </a:ext>
            </a:extLst>
          </p:cNvPr>
          <p:cNvSpPr>
            <a:spLocks noGrp="1"/>
          </p:cNvSpPr>
          <p:nvPr>
            <p:ph type="body" sz="quarter" idx="37"/>
          </p:nvPr>
        </p:nvSpPr>
        <p:spPr>
          <a:xfrm>
            <a:off x="7634404" y="3468756"/>
            <a:ext cx="3168603"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6" name="Text Placeholder 4">
            <a:extLst>
              <a:ext uri="{FF2B5EF4-FFF2-40B4-BE49-F238E27FC236}">
                <a16:creationId xmlns:a16="http://schemas.microsoft.com/office/drawing/2014/main" id="{3A677923-0E3A-F287-F753-67599CA6D98D}"/>
              </a:ext>
            </a:extLst>
          </p:cNvPr>
          <p:cNvSpPr>
            <a:spLocks noGrp="1"/>
          </p:cNvSpPr>
          <p:nvPr>
            <p:ph type="body" sz="quarter" idx="38"/>
          </p:nvPr>
        </p:nvSpPr>
        <p:spPr>
          <a:xfrm>
            <a:off x="7634404" y="3908613"/>
            <a:ext cx="3168603" cy="2401171"/>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310102993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umns(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1" y="365125"/>
            <a:ext cx="10637079" cy="18415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479426" y="365125"/>
            <a:ext cx="10157653" cy="1841579"/>
          </a:xfrm>
        </p:spPr>
        <p:txBody>
          <a:bodyPr anchor="ctr">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6" name="Text Placeholder 4">
            <a:extLst>
              <a:ext uri="{FF2B5EF4-FFF2-40B4-BE49-F238E27FC236}">
                <a16:creationId xmlns:a16="http://schemas.microsoft.com/office/drawing/2014/main" id="{38E84ABB-1C56-A78C-A005-DB616325DBD5}"/>
              </a:ext>
            </a:extLst>
          </p:cNvPr>
          <p:cNvSpPr>
            <a:spLocks noGrp="1"/>
          </p:cNvSpPr>
          <p:nvPr>
            <p:ph type="body" sz="quarter" idx="28"/>
          </p:nvPr>
        </p:nvSpPr>
        <p:spPr>
          <a:xfrm>
            <a:off x="4712012" y="2571830"/>
            <a:ext cx="5925066" cy="380547"/>
          </a:xfrm>
          <a:prstGeom prst="rect">
            <a:avLst/>
          </a:prstGeom>
        </p:spPr>
        <p:txBody>
          <a:bodyPr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479425" y="2571830"/>
            <a:ext cx="3814279" cy="3864257"/>
          </a:xfrm>
          <a:prstGeom prst="rect">
            <a:avLst/>
          </a:prstGeom>
        </p:spPr>
        <p:txBody>
          <a:bodyPr anchor="ctr">
            <a:normAutofit/>
          </a:bodyPr>
          <a:lstStyle>
            <a:lvl1pPr marL="0" indent="0" algn="ctr">
              <a:buNone/>
              <a:defRPr sz="800"/>
            </a:lvl1pPr>
          </a:lstStyle>
          <a:p>
            <a:endParaRPr lang="en-ID"/>
          </a:p>
        </p:txBody>
      </p:sp>
      <p:sp>
        <p:nvSpPr>
          <p:cNvPr id="5" name="Text Placeholder 4">
            <a:extLst>
              <a:ext uri="{FF2B5EF4-FFF2-40B4-BE49-F238E27FC236}">
                <a16:creationId xmlns:a16="http://schemas.microsoft.com/office/drawing/2014/main" id="{C054E034-860A-3D4B-9537-56896FC3AE3C}"/>
              </a:ext>
            </a:extLst>
          </p:cNvPr>
          <p:cNvSpPr>
            <a:spLocks noGrp="1"/>
          </p:cNvSpPr>
          <p:nvPr>
            <p:ph type="body" sz="quarter" idx="34"/>
          </p:nvPr>
        </p:nvSpPr>
        <p:spPr>
          <a:xfrm>
            <a:off x="4712012" y="3012141"/>
            <a:ext cx="5925066" cy="140126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7" name="Text Placeholder 4">
            <a:extLst>
              <a:ext uri="{FF2B5EF4-FFF2-40B4-BE49-F238E27FC236}">
                <a16:creationId xmlns:a16="http://schemas.microsoft.com/office/drawing/2014/main" id="{0AA2D084-72CE-641B-2C57-C022ED4F74CD}"/>
              </a:ext>
            </a:extLst>
          </p:cNvPr>
          <p:cNvSpPr>
            <a:spLocks noGrp="1"/>
          </p:cNvSpPr>
          <p:nvPr>
            <p:ph type="body" sz="quarter" idx="35"/>
          </p:nvPr>
        </p:nvSpPr>
        <p:spPr>
          <a:xfrm>
            <a:off x="4712012" y="4575321"/>
            <a:ext cx="5925066" cy="380547"/>
          </a:xfrm>
          <a:prstGeom prst="rect">
            <a:avLst/>
          </a:prstGeom>
        </p:spPr>
        <p:txBody>
          <a:bodyPr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8" name="Text Placeholder 4">
            <a:extLst>
              <a:ext uri="{FF2B5EF4-FFF2-40B4-BE49-F238E27FC236}">
                <a16:creationId xmlns:a16="http://schemas.microsoft.com/office/drawing/2014/main" id="{8ACC809F-1320-0958-CD63-F78C12BB8B20}"/>
              </a:ext>
            </a:extLst>
          </p:cNvPr>
          <p:cNvSpPr>
            <a:spLocks noGrp="1"/>
          </p:cNvSpPr>
          <p:nvPr>
            <p:ph type="body" sz="quarter" idx="36"/>
          </p:nvPr>
        </p:nvSpPr>
        <p:spPr>
          <a:xfrm>
            <a:off x="4712012" y="5015632"/>
            <a:ext cx="5925066" cy="140126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82720699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lumns(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1" y="478125"/>
            <a:ext cx="4712012" cy="5891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5160879" y="478125"/>
            <a:ext cx="5622348" cy="2025087"/>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448867" y="987720"/>
            <a:ext cx="3814279" cy="4882560"/>
          </a:xfrm>
          <a:prstGeom prst="rect">
            <a:avLst/>
          </a:prstGeom>
          <a:ln w="38100">
            <a:solidFill>
              <a:schemeClr val="bg1"/>
            </a:solidFill>
          </a:ln>
        </p:spPr>
        <p:txBody>
          <a:bodyPr anchor="ctr">
            <a:normAutofit/>
          </a:bodyPr>
          <a:lstStyle>
            <a:lvl1pPr marL="0" indent="0" algn="ctr">
              <a:buNone/>
              <a:defRPr sz="800"/>
            </a:lvl1pPr>
          </a:lstStyle>
          <a:p>
            <a:endParaRPr lang="en-ID"/>
          </a:p>
        </p:txBody>
      </p:sp>
      <p:sp>
        <p:nvSpPr>
          <p:cNvPr id="12" name="Text Placeholder 4">
            <a:extLst>
              <a:ext uri="{FF2B5EF4-FFF2-40B4-BE49-F238E27FC236}">
                <a16:creationId xmlns:a16="http://schemas.microsoft.com/office/drawing/2014/main" id="{8B46CA48-1F75-88BD-A8E6-7AB5A675272C}"/>
              </a:ext>
            </a:extLst>
          </p:cNvPr>
          <p:cNvSpPr>
            <a:spLocks noGrp="1"/>
          </p:cNvSpPr>
          <p:nvPr>
            <p:ph type="body" sz="quarter" idx="34"/>
          </p:nvPr>
        </p:nvSpPr>
        <p:spPr>
          <a:xfrm>
            <a:off x="5160879" y="2551025"/>
            <a:ext cx="5622347"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5" name="Text Placeholder 4">
            <a:extLst>
              <a:ext uri="{FF2B5EF4-FFF2-40B4-BE49-F238E27FC236}">
                <a16:creationId xmlns:a16="http://schemas.microsoft.com/office/drawing/2014/main" id="{3C2A1D14-66BE-760C-2542-AD0379E78617}"/>
              </a:ext>
            </a:extLst>
          </p:cNvPr>
          <p:cNvSpPr>
            <a:spLocks noGrp="1"/>
          </p:cNvSpPr>
          <p:nvPr>
            <p:ph type="body" sz="quarter" idx="35"/>
          </p:nvPr>
        </p:nvSpPr>
        <p:spPr>
          <a:xfrm>
            <a:off x="5160877" y="2952377"/>
            <a:ext cx="5622347" cy="139838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6" name="Text Placeholder 4">
            <a:extLst>
              <a:ext uri="{FF2B5EF4-FFF2-40B4-BE49-F238E27FC236}">
                <a16:creationId xmlns:a16="http://schemas.microsoft.com/office/drawing/2014/main" id="{23396438-1CC5-5E38-B6B2-D6526959AB09}"/>
              </a:ext>
            </a:extLst>
          </p:cNvPr>
          <p:cNvSpPr>
            <a:spLocks noGrp="1"/>
          </p:cNvSpPr>
          <p:nvPr>
            <p:ph type="body" sz="quarter" idx="36"/>
          </p:nvPr>
        </p:nvSpPr>
        <p:spPr>
          <a:xfrm>
            <a:off x="5160879" y="4556885"/>
            <a:ext cx="5622347"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7" name="Text Placeholder 4">
            <a:extLst>
              <a:ext uri="{FF2B5EF4-FFF2-40B4-BE49-F238E27FC236}">
                <a16:creationId xmlns:a16="http://schemas.microsoft.com/office/drawing/2014/main" id="{D202B219-8653-9E73-B72B-DF3184C1EF2C}"/>
              </a:ext>
            </a:extLst>
          </p:cNvPr>
          <p:cNvSpPr>
            <a:spLocks noGrp="1"/>
          </p:cNvSpPr>
          <p:nvPr>
            <p:ph type="body" sz="quarter" idx="37"/>
          </p:nvPr>
        </p:nvSpPr>
        <p:spPr>
          <a:xfrm>
            <a:off x="5160877" y="4971489"/>
            <a:ext cx="5622347" cy="139838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51553139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B466402-58C4-7A99-9CF9-9F9615E11EED}"/>
              </a:ext>
            </a:extLst>
          </p:cNvPr>
          <p:cNvSpPr>
            <a:spLocks noGrp="1"/>
          </p:cNvSpPr>
          <p:nvPr>
            <p:ph type="ftr" sz="quarter" idx="3"/>
          </p:nvPr>
        </p:nvSpPr>
        <p:spPr>
          <a:xfrm>
            <a:off x="11232092" y="478125"/>
            <a:ext cx="959908" cy="5627951"/>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dirty="0"/>
              <a:t>Presentation title</a:t>
            </a:r>
            <a:endParaRPr lang="en-ID" dirty="0"/>
          </a:p>
        </p:txBody>
      </p:sp>
      <p:sp>
        <p:nvSpPr>
          <p:cNvPr id="6" name="Slide Number Placeholder 5">
            <a:extLst>
              <a:ext uri="{FF2B5EF4-FFF2-40B4-BE49-F238E27FC236}">
                <a16:creationId xmlns:a16="http://schemas.microsoft.com/office/drawing/2014/main" id="{9F3A151A-46CB-1090-446C-0EDAEF296B59}"/>
              </a:ext>
            </a:extLst>
          </p:cNvPr>
          <p:cNvSpPr>
            <a:spLocks noGrp="1"/>
          </p:cNvSpPr>
          <p:nvPr>
            <p:ph type="sldNum" sz="quarter" idx="4"/>
          </p:nvPr>
        </p:nvSpPr>
        <p:spPr>
          <a:xfrm>
            <a:off x="11232092" y="6159084"/>
            <a:ext cx="959908"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dirty="0"/>
          </a:p>
        </p:txBody>
      </p:sp>
      <p:cxnSp>
        <p:nvCxnSpPr>
          <p:cNvPr id="7" name="Straight Connector 6">
            <a:extLst>
              <a:ext uri="{FF2B5EF4-FFF2-40B4-BE49-F238E27FC236}">
                <a16:creationId xmlns:a16="http://schemas.microsoft.com/office/drawing/2014/main" id="{609F8BE7-C823-87FE-B60E-23984E5B08AD}"/>
              </a:ext>
            </a:extLst>
          </p:cNvPr>
          <p:cNvCxnSpPr/>
          <p:nvPr userDrawn="1"/>
        </p:nvCxnSpPr>
        <p:spPr>
          <a:xfrm>
            <a:off x="11232092" y="480000"/>
            <a:ext cx="0" cy="5901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itle Placeholder 7">
            <a:extLst>
              <a:ext uri="{FF2B5EF4-FFF2-40B4-BE49-F238E27FC236}">
                <a16:creationId xmlns:a16="http://schemas.microsoft.com/office/drawing/2014/main" id="{E8FF3198-2DCB-4FEF-C479-8E76289E1955}"/>
              </a:ext>
            </a:extLst>
          </p:cNvPr>
          <p:cNvSpPr>
            <a:spLocks noGrp="1"/>
          </p:cNvSpPr>
          <p:nvPr>
            <p:ph type="title"/>
          </p:nvPr>
        </p:nvSpPr>
        <p:spPr>
          <a:xfrm>
            <a:off x="838200" y="365126"/>
            <a:ext cx="10515600" cy="1326091"/>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9" name="Text Placeholder 8">
            <a:extLst>
              <a:ext uri="{FF2B5EF4-FFF2-40B4-BE49-F238E27FC236}">
                <a16:creationId xmlns:a16="http://schemas.microsoft.com/office/drawing/2014/main" id="{5E489BE9-192C-49E8-B1F1-91EF667E3ACB}"/>
              </a:ext>
            </a:extLst>
          </p:cNvPr>
          <p:cNvSpPr>
            <a:spLocks noGrp="1"/>
          </p:cNvSpPr>
          <p:nvPr>
            <p:ph type="body" idx="1"/>
          </p:nvPr>
        </p:nvSpPr>
        <p:spPr>
          <a:xfrm>
            <a:off x="838200" y="1825625"/>
            <a:ext cx="10515600" cy="435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196447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50000"/>
        </a:lnSpc>
        <a:spcBef>
          <a:spcPts val="1000"/>
        </a:spcBef>
        <a:buFont typeface="Arial" panose="020B0604020202020204" pitchFamily="34" charset="0"/>
        <a:buNone/>
        <a:defRPr sz="1400" b="1" kern="1200">
          <a:solidFill>
            <a:schemeClr val="tx1"/>
          </a:solidFill>
          <a:latin typeface="+mn-lt"/>
          <a:ea typeface="+mn-ea"/>
          <a:cs typeface="+mn-cs"/>
        </a:defRPr>
      </a:lvl1pPr>
      <a:lvl2pPr marL="457223"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3pPr>
      <a:lvl4pPr marL="1371669"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4pPr>
      <a:lvl5pPr marL="1828891"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chart" Target="../charts/chart1.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9AA506-5A0C-FD86-812B-742C3B2346CD}"/>
              </a:ext>
            </a:extLst>
          </p:cNvPr>
          <p:cNvSpPr>
            <a:spLocks noGrp="1"/>
          </p:cNvSpPr>
          <p:nvPr>
            <p:ph type="body" sz="quarter" idx="14"/>
          </p:nvPr>
        </p:nvSpPr>
        <p:spPr/>
        <p:txBody>
          <a:bodyPr/>
          <a:lstStyle/>
          <a:p>
            <a:r>
              <a:rPr lang="en-US"/>
              <a:t>NAME: Franciscar N.
DATE: DEC 2024</a:t>
            </a:r>
            <a:endParaRPr lang="en-GB" dirty="0"/>
          </a:p>
        </p:txBody>
      </p:sp>
      <p:sp>
        <p:nvSpPr>
          <p:cNvPr id="4" name="Footer Placeholder 3">
            <a:extLst>
              <a:ext uri="{FF2B5EF4-FFF2-40B4-BE49-F238E27FC236}">
                <a16:creationId xmlns:a16="http://schemas.microsoft.com/office/drawing/2014/main" id="{E606A000-B4B6-20E6-5D01-B0DEC30D643A}"/>
              </a:ext>
            </a:extLst>
          </p:cNvPr>
          <p:cNvSpPr>
            <a:spLocks noGrp="1"/>
          </p:cNvSpPr>
          <p:nvPr>
            <p:ph type="ftr" sz="quarter" idx="15"/>
          </p:nvPr>
        </p:nvSpPr>
        <p:spPr/>
        <p:txBody>
          <a:bodyPr/>
          <a:lstStyle/>
          <a:p>
            <a:r>
              <a:rPr lang="en-US"/>
              <a:t>Predicting Vaccine Uptake</a:t>
            </a:r>
            <a:endParaRPr lang="en-ID" dirty="0"/>
          </a:p>
        </p:txBody>
      </p:sp>
      <p:sp>
        <p:nvSpPr>
          <p:cNvPr id="5" name="Slide Number Placeholder 4">
            <a:extLst>
              <a:ext uri="{FF2B5EF4-FFF2-40B4-BE49-F238E27FC236}">
                <a16:creationId xmlns:a16="http://schemas.microsoft.com/office/drawing/2014/main" id="{34243BA4-B78A-FF25-2364-0BA390C382BA}"/>
              </a:ext>
            </a:extLst>
          </p:cNvPr>
          <p:cNvSpPr>
            <a:spLocks noGrp="1"/>
          </p:cNvSpPr>
          <p:nvPr>
            <p:ph type="sldNum" sz="quarter" idx="16"/>
          </p:nvPr>
        </p:nvSpPr>
        <p:spPr/>
        <p:txBody>
          <a:bodyPr/>
          <a:lstStyle/>
          <a:p>
            <a:fld id="{5E0C3BBE-9543-48E5-A6E1-C646F9A01966}" type="slidenum">
              <a:rPr lang="en-ID" smtClean="0"/>
              <a:pPr/>
              <a:t>1</a:t>
            </a:fld>
            <a:endParaRPr lang="en-ID" dirty="0"/>
          </a:p>
        </p:txBody>
      </p:sp>
      <p:sp>
        <p:nvSpPr>
          <p:cNvPr id="6" name="Title 5">
            <a:extLst>
              <a:ext uri="{FF2B5EF4-FFF2-40B4-BE49-F238E27FC236}">
                <a16:creationId xmlns:a16="http://schemas.microsoft.com/office/drawing/2014/main" id="{09E17964-E48D-C765-D844-46B272715C16}"/>
              </a:ext>
            </a:extLst>
          </p:cNvPr>
          <p:cNvSpPr>
            <a:spLocks noGrp="1"/>
          </p:cNvSpPr>
          <p:nvPr>
            <p:ph type="ctrTitle"/>
          </p:nvPr>
        </p:nvSpPr>
        <p:spPr>
          <a:xfrm>
            <a:off x="480001" y="1041400"/>
            <a:ext cx="5268996" cy="2387600"/>
          </a:xfrm>
        </p:spPr>
        <p:txBody>
          <a:bodyPr/>
          <a:lstStyle/>
          <a:p>
            <a:r>
              <a:rPr lang="en-GB"/>
              <a:t>Predicting Vaccine Uptake</a:t>
            </a:r>
            <a:endParaRPr lang="en-GB" dirty="0"/>
          </a:p>
        </p:txBody>
      </p:sp>
      <p:pic>
        <p:nvPicPr>
          <p:cNvPr id="8" name="Picture 7">
            <a:extLst>
              <a:ext uri="{FF2B5EF4-FFF2-40B4-BE49-F238E27FC236}">
                <a16:creationId xmlns:a16="http://schemas.microsoft.com/office/drawing/2014/main" id="{C1472839-1046-B25E-B48B-780ED47B9375}"/>
              </a:ext>
            </a:extLst>
          </p:cNvPr>
          <p:cNvPicPr>
            <a:picLocks/>
          </p:cNvPicPr>
          <p:nvPr/>
        </p:nvPicPr>
        <p:blipFill>
          <a:blip r:embed="rId2"/>
          <a:stretch>
            <a:fillRect/>
          </a:stretch>
        </p:blipFill>
        <p:spPr>
          <a:xfrm>
            <a:off x="5748997" y="476250"/>
            <a:ext cx="5157031" cy="5905500"/>
          </a:xfrm>
          <a:prstGeom prst="rect">
            <a:avLst/>
          </a:prstGeom>
        </p:spPr>
      </p:pic>
    </p:spTree>
    <p:extLst>
      <p:ext uri="{BB962C8B-B14F-4D97-AF65-F5344CB8AC3E}">
        <p14:creationId xmlns:p14="http://schemas.microsoft.com/office/powerpoint/2010/main" val="1236042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203A21-4EB0-0899-694B-EB16597A798E}"/>
              </a:ext>
            </a:extLst>
          </p:cNvPr>
          <p:cNvSpPr>
            <a:spLocks noGrp="1"/>
          </p:cNvSpPr>
          <p:nvPr>
            <p:ph type="ftr" sz="quarter" idx="10"/>
          </p:nvPr>
        </p:nvSpPr>
        <p:spPr/>
        <p:txBody>
          <a:bodyPr/>
          <a:lstStyle/>
          <a:p>
            <a:r>
              <a:rPr lang="en-US"/>
              <a:t>Predicting Vaccine Uptake</a:t>
            </a:r>
            <a:endParaRPr lang="en-ID" dirty="0"/>
          </a:p>
        </p:txBody>
      </p:sp>
      <p:sp>
        <p:nvSpPr>
          <p:cNvPr id="3" name="Slide Number Placeholder 2">
            <a:extLst>
              <a:ext uri="{FF2B5EF4-FFF2-40B4-BE49-F238E27FC236}">
                <a16:creationId xmlns:a16="http://schemas.microsoft.com/office/drawing/2014/main" id="{A888D19F-7547-FF34-F163-E7A1C4CAA017}"/>
              </a:ext>
            </a:extLst>
          </p:cNvPr>
          <p:cNvSpPr>
            <a:spLocks noGrp="1"/>
          </p:cNvSpPr>
          <p:nvPr>
            <p:ph type="sldNum" sz="quarter" idx="11"/>
          </p:nvPr>
        </p:nvSpPr>
        <p:spPr/>
        <p:txBody>
          <a:bodyPr/>
          <a:lstStyle/>
          <a:p>
            <a:fld id="{5E0C3BBE-9543-48E5-A6E1-C646F9A01966}" type="slidenum">
              <a:rPr lang="en-ID" smtClean="0"/>
              <a:pPr/>
              <a:t>10</a:t>
            </a:fld>
            <a:endParaRPr lang="en-ID" dirty="0"/>
          </a:p>
        </p:txBody>
      </p:sp>
      <p:pic>
        <p:nvPicPr>
          <p:cNvPr id="9" name="Picture Placeholder 8">
            <a:extLst>
              <a:ext uri="{FF2B5EF4-FFF2-40B4-BE49-F238E27FC236}">
                <a16:creationId xmlns:a16="http://schemas.microsoft.com/office/drawing/2014/main" id="{55DBBCE1-88EE-E6C0-CE0D-AF5A79CAE586}"/>
              </a:ext>
            </a:extLst>
          </p:cNvPr>
          <p:cNvPicPr>
            <a:picLocks noGrp="1" noChangeAspect="1"/>
          </p:cNvPicPr>
          <p:nvPr>
            <p:ph type="pic" sz="quarter" idx="15"/>
          </p:nvPr>
        </p:nvPicPr>
        <p:blipFill>
          <a:blip r:embed="rId2"/>
          <a:srcRect t="7064" b="7064"/>
          <a:stretch>
            <a:fillRect/>
          </a:stretch>
        </p:blipFill>
        <p:spPr/>
      </p:pic>
      <p:pic>
        <p:nvPicPr>
          <p:cNvPr id="10" name="Picture Placeholder 9">
            <a:extLst>
              <a:ext uri="{FF2B5EF4-FFF2-40B4-BE49-F238E27FC236}">
                <a16:creationId xmlns:a16="http://schemas.microsoft.com/office/drawing/2014/main" id="{4A8D48BF-0B24-208C-D55D-DEAD872B17F3}"/>
              </a:ext>
            </a:extLst>
          </p:cNvPr>
          <p:cNvPicPr>
            <a:picLocks noGrp="1" noChangeAspect="1"/>
          </p:cNvPicPr>
          <p:nvPr>
            <p:ph type="pic" sz="quarter" idx="16"/>
          </p:nvPr>
        </p:nvPicPr>
        <p:blipFill>
          <a:blip r:embed="rId3"/>
          <a:srcRect t="6884" b="6884"/>
          <a:stretch>
            <a:fillRect/>
          </a:stretch>
        </p:blipFill>
        <p:spPr/>
      </p:pic>
      <p:sp>
        <p:nvSpPr>
          <p:cNvPr id="6" name="Text Placeholder 5">
            <a:extLst>
              <a:ext uri="{FF2B5EF4-FFF2-40B4-BE49-F238E27FC236}">
                <a16:creationId xmlns:a16="http://schemas.microsoft.com/office/drawing/2014/main" id="{51D2AEC2-EAFC-4E60-5685-0B6FD0B4E7DC}"/>
              </a:ext>
            </a:extLst>
          </p:cNvPr>
          <p:cNvSpPr>
            <a:spLocks noGrp="1"/>
          </p:cNvSpPr>
          <p:nvPr>
            <p:ph type="body" sz="quarter" idx="18"/>
          </p:nvPr>
        </p:nvSpPr>
        <p:spPr>
          <a:xfrm>
            <a:off x="5635928" y="3624943"/>
            <a:ext cx="4760127" cy="683963"/>
          </a:xfrm>
        </p:spPr>
        <p:txBody>
          <a:bodyPr/>
          <a:lstStyle/>
          <a:p>
            <a:r>
              <a:rPr lang="en-US" sz="1800" dirty="0"/>
              <a:t>INFORM PUBLIC HEALTH STRATEGY</a:t>
            </a:r>
          </a:p>
        </p:txBody>
      </p:sp>
      <p:sp>
        <p:nvSpPr>
          <p:cNvPr id="7" name="Text Placeholder 6">
            <a:extLst>
              <a:ext uri="{FF2B5EF4-FFF2-40B4-BE49-F238E27FC236}">
                <a16:creationId xmlns:a16="http://schemas.microsoft.com/office/drawing/2014/main" id="{7E6E3CF8-D6F8-D734-5AFA-A91A897DBA9A}"/>
              </a:ext>
            </a:extLst>
          </p:cNvPr>
          <p:cNvSpPr>
            <a:spLocks noGrp="1"/>
          </p:cNvSpPr>
          <p:nvPr>
            <p:ph type="body" sz="quarter" idx="19"/>
          </p:nvPr>
        </p:nvSpPr>
        <p:spPr>
          <a:xfrm>
            <a:off x="5758544" y="4071256"/>
            <a:ext cx="4760126" cy="2310493"/>
          </a:xfrm>
        </p:spPr>
        <p:txBody>
          <a:bodyPr/>
          <a:lstStyle/>
          <a:p>
            <a:r>
              <a:rPr lang="en-US" sz="1600" dirty="0"/>
              <a:t>Insights from models reveal key demographic and behavioral predictors of vaccine uptake. Public health strategies can be tailored by understanding these factors. Addressing hesitancy and improving outreach efforts are critical to enhancing vaccine rates.</a:t>
            </a:r>
          </a:p>
        </p:txBody>
      </p:sp>
      <p:sp>
        <p:nvSpPr>
          <p:cNvPr id="8" name="Title 7">
            <a:extLst>
              <a:ext uri="{FF2B5EF4-FFF2-40B4-BE49-F238E27FC236}">
                <a16:creationId xmlns:a16="http://schemas.microsoft.com/office/drawing/2014/main" id="{33763E2A-E325-A9BA-ACC1-FA5023CD3F58}"/>
              </a:ext>
            </a:extLst>
          </p:cNvPr>
          <p:cNvSpPr>
            <a:spLocks noGrp="1"/>
          </p:cNvSpPr>
          <p:nvPr>
            <p:ph type="title"/>
          </p:nvPr>
        </p:nvSpPr>
        <p:spPr/>
        <p:txBody>
          <a:bodyPr/>
          <a:lstStyle/>
          <a:p>
            <a:r>
              <a:rPr lang="en-US"/>
              <a:t>Insights &amp; Implications</a:t>
            </a:r>
          </a:p>
        </p:txBody>
      </p:sp>
    </p:spTree>
    <p:extLst>
      <p:ext uri="{BB962C8B-B14F-4D97-AF65-F5344CB8AC3E}">
        <p14:creationId xmlns:p14="http://schemas.microsoft.com/office/powerpoint/2010/main" val="316146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F766-818F-2821-0E50-03B1F40DAFB1}"/>
              </a:ext>
            </a:extLst>
          </p:cNvPr>
          <p:cNvSpPr>
            <a:spLocks noGrp="1"/>
          </p:cNvSpPr>
          <p:nvPr>
            <p:ph type="title"/>
          </p:nvPr>
        </p:nvSpPr>
        <p:spPr/>
        <p:txBody>
          <a:bodyPr/>
          <a:lstStyle/>
          <a:p>
            <a:r>
              <a:rPr lang="en-US"/>
              <a:t>Conclusion &amp; Strategies</a:t>
            </a:r>
          </a:p>
        </p:txBody>
      </p:sp>
      <p:sp>
        <p:nvSpPr>
          <p:cNvPr id="3" name="Footer Placeholder 2">
            <a:extLst>
              <a:ext uri="{FF2B5EF4-FFF2-40B4-BE49-F238E27FC236}">
                <a16:creationId xmlns:a16="http://schemas.microsoft.com/office/drawing/2014/main" id="{B0F20C0C-5543-3198-2EEF-410C15C43A85}"/>
              </a:ext>
            </a:extLst>
          </p:cNvPr>
          <p:cNvSpPr>
            <a:spLocks noGrp="1"/>
          </p:cNvSpPr>
          <p:nvPr>
            <p:ph type="ftr" sz="quarter" idx="10"/>
          </p:nvPr>
        </p:nvSpPr>
        <p:spPr/>
        <p:txBody>
          <a:bodyPr/>
          <a:lstStyle/>
          <a:p>
            <a:r>
              <a:rPr lang="en-US"/>
              <a:t>Predicting Vaccine Uptake</a:t>
            </a:r>
            <a:endParaRPr lang="en-ID" dirty="0"/>
          </a:p>
        </p:txBody>
      </p:sp>
      <p:sp>
        <p:nvSpPr>
          <p:cNvPr id="4" name="Slide Number Placeholder 3">
            <a:extLst>
              <a:ext uri="{FF2B5EF4-FFF2-40B4-BE49-F238E27FC236}">
                <a16:creationId xmlns:a16="http://schemas.microsoft.com/office/drawing/2014/main" id="{66BAEFE2-D4E5-29CB-7BB6-444D112E65AE}"/>
              </a:ext>
            </a:extLst>
          </p:cNvPr>
          <p:cNvSpPr>
            <a:spLocks noGrp="1"/>
          </p:cNvSpPr>
          <p:nvPr>
            <p:ph type="sldNum" sz="quarter" idx="11"/>
          </p:nvPr>
        </p:nvSpPr>
        <p:spPr/>
        <p:txBody>
          <a:bodyPr/>
          <a:lstStyle/>
          <a:p>
            <a:fld id="{5E0C3BBE-9543-48E5-A6E1-C646F9A01966}" type="slidenum">
              <a:rPr lang="en-ID" smtClean="0"/>
              <a:pPr/>
              <a:t>11</a:t>
            </a:fld>
            <a:endParaRPr lang="en-ID" dirty="0"/>
          </a:p>
        </p:txBody>
      </p:sp>
      <p:sp>
        <p:nvSpPr>
          <p:cNvPr id="5" name="Text Placeholder 4">
            <a:extLst>
              <a:ext uri="{FF2B5EF4-FFF2-40B4-BE49-F238E27FC236}">
                <a16:creationId xmlns:a16="http://schemas.microsoft.com/office/drawing/2014/main" id="{093C465A-E65E-3C23-5466-036E296F73FC}"/>
              </a:ext>
            </a:extLst>
          </p:cNvPr>
          <p:cNvSpPr>
            <a:spLocks noGrp="1"/>
          </p:cNvSpPr>
          <p:nvPr>
            <p:ph type="body" sz="quarter" idx="28"/>
          </p:nvPr>
        </p:nvSpPr>
        <p:spPr>
          <a:xfrm>
            <a:off x="4712012" y="2368616"/>
            <a:ext cx="5925066" cy="583762"/>
          </a:xfrm>
        </p:spPr>
        <p:txBody>
          <a:bodyPr/>
          <a:lstStyle/>
          <a:p>
            <a:r>
              <a:rPr lang="en-US" sz="1800" dirty="0"/>
              <a:t>SUMMARIZING KEY FINDINGS</a:t>
            </a:r>
          </a:p>
        </p:txBody>
      </p:sp>
      <p:pic>
        <p:nvPicPr>
          <p:cNvPr id="10" name="Picture Placeholder 9">
            <a:extLst>
              <a:ext uri="{FF2B5EF4-FFF2-40B4-BE49-F238E27FC236}">
                <a16:creationId xmlns:a16="http://schemas.microsoft.com/office/drawing/2014/main" id="{3C79A87E-6FE4-53AE-4B0A-F7ABE2C2B3F1}"/>
              </a:ext>
            </a:extLst>
          </p:cNvPr>
          <p:cNvPicPr>
            <a:picLocks noGrp="1" noChangeAspect="1"/>
          </p:cNvPicPr>
          <p:nvPr>
            <p:ph type="pic" sz="quarter" idx="32"/>
          </p:nvPr>
        </p:nvPicPr>
        <p:blipFill>
          <a:blip r:embed="rId2"/>
          <a:srcRect l="17091" r="17091"/>
          <a:stretch>
            <a:fillRect/>
          </a:stretch>
        </p:blipFill>
        <p:spPr/>
      </p:pic>
      <p:sp>
        <p:nvSpPr>
          <p:cNvPr id="7" name="Text Placeholder 6">
            <a:extLst>
              <a:ext uri="{FF2B5EF4-FFF2-40B4-BE49-F238E27FC236}">
                <a16:creationId xmlns:a16="http://schemas.microsoft.com/office/drawing/2014/main" id="{5C9004EF-814D-68B6-FE33-9E34A42456C9}"/>
              </a:ext>
            </a:extLst>
          </p:cNvPr>
          <p:cNvSpPr>
            <a:spLocks noGrp="1"/>
          </p:cNvSpPr>
          <p:nvPr>
            <p:ph type="body" sz="quarter" idx="34"/>
          </p:nvPr>
        </p:nvSpPr>
        <p:spPr>
          <a:xfrm>
            <a:off x="4712012" y="3012141"/>
            <a:ext cx="5925066" cy="1563180"/>
          </a:xfrm>
        </p:spPr>
        <p:txBody>
          <a:bodyPr/>
          <a:lstStyle/>
          <a:p>
            <a:r>
              <a:rPr lang="en-US" sz="1600" dirty="0"/>
              <a:t>The project effectively demonstrates that machine learning models can predict vaccine uptake accurately. Identifying influential factors helps understand barriers and motivations behind vaccination decisions.</a:t>
            </a:r>
          </a:p>
        </p:txBody>
      </p:sp>
      <p:sp>
        <p:nvSpPr>
          <p:cNvPr id="8" name="Text Placeholder 7">
            <a:extLst>
              <a:ext uri="{FF2B5EF4-FFF2-40B4-BE49-F238E27FC236}">
                <a16:creationId xmlns:a16="http://schemas.microsoft.com/office/drawing/2014/main" id="{0C667065-E292-7421-5D9B-2572B6944EC2}"/>
              </a:ext>
            </a:extLst>
          </p:cNvPr>
          <p:cNvSpPr>
            <a:spLocks noGrp="1"/>
          </p:cNvSpPr>
          <p:nvPr>
            <p:ph type="body" sz="quarter" idx="35"/>
          </p:nvPr>
        </p:nvSpPr>
        <p:spPr/>
        <p:txBody>
          <a:bodyPr/>
          <a:lstStyle/>
          <a:p>
            <a:r>
              <a:rPr lang="en-US" sz="1800" dirty="0"/>
              <a:t>PROPOSING ACTIONABLE STRATEGIES</a:t>
            </a:r>
          </a:p>
        </p:txBody>
      </p:sp>
      <p:sp>
        <p:nvSpPr>
          <p:cNvPr id="9" name="Text Placeholder 8">
            <a:extLst>
              <a:ext uri="{FF2B5EF4-FFF2-40B4-BE49-F238E27FC236}">
                <a16:creationId xmlns:a16="http://schemas.microsoft.com/office/drawing/2014/main" id="{413EFFCD-BCEB-89A5-DDD3-4512CD26DEED}"/>
              </a:ext>
            </a:extLst>
          </p:cNvPr>
          <p:cNvSpPr>
            <a:spLocks noGrp="1"/>
          </p:cNvSpPr>
          <p:nvPr>
            <p:ph type="body" sz="quarter" idx="36"/>
          </p:nvPr>
        </p:nvSpPr>
        <p:spPr>
          <a:xfrm>
            <a:off x="4712012" y="5015632"/>
            <a:ext cx="5925066" cy="1602882"/>
          </a:xfrm>
        </p:spPr>
        <p:txBody>
          <a:bodyPr/>
          <a:lstStyle/>
          <a:p>
            <a:r>
              <a:rPr lang="en-US" sz="1600" dirty="0"/>
              <a:t>To increase vaccine acceptance, strategies such as targeted awareness campaigns, personalized communication, and incentivizing vaccinations should be considered by health organizations.</a:t>
            </a:r>
          </a:p>
        </p:txBody>
      </p:sp>
    </p:spTree>
    <p:extLst>
      <p:ext uri="{BB962C8B-B14F-4D97-AF65-F5344CB8AC3E}">
        <p14:creationId xmlns:p14="http://schemas.microsoft.com/office/powerpoint/2010/main" val="72131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67F5D4-1B4E-0BAC-922D-5FBB2156DCC1}"/>
              </a:ext>
            </a:extLst>
          </p:cNvPr>
          <p:cNvSpPr>
            <a:spLocks noGrp="1"/>
          </p:cNvSpPr>
          <p:nvPr>
            <p:ph type="ftr" sz="quarter" idx="10"/>
          </p:nvPr>
        </p:nvSpPr>
        <p:spPr/>
        <p:txBody>
          <a:bodyPr/>
          <a:lstStyle/>
          <a:p>
            <a:r>
              <a:rPr lang="en-US"/>
              <a:t>Predicting Vaccine Uptake</a:t>
            </a:r>
            <a:endParaRPr lang="en-ID" dirty="0"/>
          </a:p>
        </p:txBody>
      </p:sp>
      <p:sp>
        <p:nvSpPr>
          <p:cNvPr id="3" name="Slide Number Placeholder 2">
            <a:extLst>
              <a:ext uri="{FF2B5EF4-FFF2-40B4-BE49-F238E27FC236}">
                <a16:creationId xmlns:a16="http://schemas.microsoft.com/office/drawing/2014/main" id="{56CC2C0B-1BD7-4924-FAD4-A38671038718}"/>
              </a:ext>
            </a:extLst>
          </p:cNvPr>
          <p:cNvSpPr>
            <a:spLocks noGrp="1"/>
          </p:cNvSpPr>
          <p:nvPr>
            <p:ph type="sldNum" sz="quarter" idx="11"/>
          </p:nvPr>
        </p:nvSpPr>
        <p:spPr/>
        <p:txBody>
          <a:bodyPr/>
          <a:lstStyle/>
          <a:p>
            <a:fld id="{5E0C3BBE-9543-48E5-A6E1-C646F9A01966}" type="slidenum">
              <a:rPr lang="en-ID" smtClean="0"/>
              <a:pPr/>
              <a:t>2</a:t>
            </a:fld>
            <a:endParaRPr lang="en-ID" dirty="0"/>
          </a:p>
        </p:txBody>
      </p:sp>
      <p:pic>
        <p:nvPicPr>
          <p:cNvPr id="9" name="Picture Placeholder 8">
            <a:extLst>
              <a:ext uri="{FF2B5EF4-FFF2-40B4-BE49-F238E27FC236}">
                <a16:creationId xmlns:a16="http://schemas.microsoft.com/office/drawing/2014/main" id="{4C1883BA-3D93-CA01-5175-BDCBE61FF792}"/>
              </a:ext>
            </a:extLst>
          </p:cNvPr>
          <p:cNvPicPr>
            <a:picLocks noGrp="1" noChangeAspect="1"/>
          </p:cNvPicPr>
          <p:nvPr>
            <p:ph type="pic" sz="quarter" idx="15"/>
          </p:nvPr>
        </p:nvPicPr>
        <p:blipFill>
          <a:blip r:embed="rId2"/>
          <a:srcRect t="30917" b="30917"/>
          <a:stretch>
            <a:fillRect/>
          </a:stretch>
        </p:blipFill>
        <p:spPr/>
      </p:pic>
      <p:pic>
        <p:nvPicPr>
          <p:cNvPr id="10" name="Picture Placeholder 9">
            <a:extLst>
              <a:ext uri="{FF2B5EF4-FFF2-40B4-BE49-F238E27FC236}">
                <a16:creationId xmlns:a16="http://schemas.microsoft.com/office/drawing/2014/main" id="{D07B35F5-D876-E7DB-6FDD-6190F044CA43}"/>
              </a:ext>
            </a:extLst>
          </p:cNvPr>
          <p:cNvPicPr>
            <a:picLocks noGrp="1" noChangeAspect="1"/>
          </p:cNvPicPr>
          <p:nvPr>
            <p:ph type="pic" sz="quarter" idx="16"/>
          </p:nvPr>
        </p:nvPicPr>
        <p:blipFill>
          <a:blip r:embed="rId3"/>
          <a:srcRect t="7064" b="7064"/>
          <a:stretch>
            <a:fillRect/>
          </a:stretch>
        </p:blipFill>
        <p:spPr>
          <a:xfrm>
            <a:off x="5737860" y="476248"/>
            <a:ext cx="5055099" cy="2894388"/>
          </a:xfrm>
        </p:spPr>
      </p:pic>
      <p:sp>
        <p:nvSpPr>
          <p:cNvPr id="6" name="Text Placeholder 5">
            <a:extLst>
              <a:ext uri="{FF2B5EF4-FFF2-40B4-BE49-F238E27FC236}">
                <a16:creationId xmlns:a16="http://schemas.microsoft.com/office/drawing/2014/main" id="{50EDBEE1-7635-E5AE-046B-EB390BB5BF1E}"/>
              </a:ext>
            </a:extLst>
          </p:cNvPr>
          <p:cNvSpPr>
            <a:spLocks noGrp="1"/>
          </p:cNvSpPr>
          <p:nvPr>
            <p:ph type="body" sz="quarter" idx="18"/>
          </p:nvPr>
        </p:nvSpPr>
        <p:spPr>
          <a:xfrm>
            <a:off x="5911603" y="3487365"/>
            <a:ext cx="4484453" cy="570285"/>
          </a:xfrm>
        </p:spPr>
        <p:txBody>
          <a:bodyPr/>
          <a:lstStyle/>
          <a:p>
            <a:r>
              <a:rPr lang="en-US" sz="1800" dirty="0"/>
              <a:t>PREDICTING VACCINE UPTAKE</a:t>
            </a:r>
          </a:p>
        </p:txBody>
      </p:sp>
      <p:sp>
        <p:nvSpPr>
          <p:cNvPr id="7" name="Text Placeholder 6">
            <a:extLst>
              <a:ext uri="{FF2B5EF4-FFF2-40B4-BE49-F238E27FC236}">
                <a16:creationId xmlns:a16="http://schemas.microsoft.com/office/drawing/2014/main" id="{389B99BB-DD5B-E1FA-9D6D-9316A79DDC75}"/>
              </a:ext>
            </a:extLst>
          </p:cNvPr>
          <p:cNvSpPr>
            <a:spLocks noGrp="1"/>
          </p:cNvSpPr>
          <p:nvPr>
            <p:ph type="body" sz="quarter" idx="19"/>
          </p:nvPr>
        </p:nvSpPr>
        <p:spPr>
          <a:xfrm>
            <a:off x="5993332" y="4057650"/>
            <a:ext cx="5157031" cy="2800349"/>
          </a:xfrm>
        </p:spPr>
        <p:txBody>
          <a:bodyPr/>
          <a:lstStyle/>
          <a:p>
            <a:r>
              <a:rPr lang="en-US" sz="1600" dirty="0"/>
              <a:t>This project leverages machine learning to predict vaccine uptake. It employs data from the </a:t>
            </a:r>
            <a:r>
              <a:rPr lang="en-US" sz="1600" dirty="0" err="1"/>
              <a:t>DrivenData</a:t>
            </a:r>
            <a:r>
              <a:rPr lang="en-US" sz="1600" dirty="0"/>
              <a:t> competition, focusing on demographic and health-related features. The approach frames the challenge as a classification problem and showcases a complete data pipeline.</a:t>
            </a:r>
          </a:p>
        </p:txBody>
      </p:sp>
      <p:sp>
        <p:nvSpPr>
          <p:cNvPr id="8" name="Title 7">
            <a:extLst>
              <a:ext uri="{FF2B5EF4-FFF2-40B4-BE49-F238E27FC236}">
                <a16:creationId xmlns:a16="http://schemas.microsoft.com/office/drawing/2014/main" id="{453852D3-C566-3A05-5387-2915903001F2}"/>
              </a:ext>
            </a:extLst>
          </p:cNvPr>
          <p:cNvSpPr>
            <a:spLocks noGrp="1"/>
          </p:cNvSpPr>
          <p:nvPr>
            <p:ph type="title"/>
          </p:nvPr>
        </p:nvSpPr>
        <p:spPr/>
        <p:txBody>
          <a:bodyPr/>
          <a:lstStyle/>
          <a:p>
            <a:r>
              <a:rPr lang="en-US"/>
              <a:t>Project Overview</a:t>
            </a:r>
          </a:p>
        </p:txBody>
      </p:sp>
    </p:spTree>
    <p:extLst>
      <p:ext uri="{BB962C8B-B14F-4D97-AF65-F5344CB8AC3E}">
        <p14:creationId xmlns:p14="http://schemas.microsoft.com/office/powerpoint/2010/main" val="101624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683A6B-71A5-64B6-A378-89D7724A0882}"/>
              </a:ext>
            </a:extLst>
          </p:cNvPr>
          <p:cNvSpPr>
            <a:spLocks noGrp="1"/>
          </p:cNvSpPr>
          <p:nvPr>
            <p:ph type="ftr" sz="quarter" idx="10"/>
          </p:nvPr>
        </p:nvSpPr>
        <p:spPr/>
        <p:txBody>
          <a:bodyPr/>
          <a:lstStyle/>
          <a:p>
            <a:r>
              <a:rPr lang="en-US"/>
              <a:t>Predicting Vaccine Uptake</a:t>
            </a:r>
            <a:endParaRPr lang="en-ID" dirty="0"/>
          </a:p>
        </p:txBody>
      </p:sp>
      <p:sp>
        <p:nvSpPr>
          <p:cNvPr id="3" name="Slide Number Placeholder 2">
            <a:extLst>
              <a:ext uri="{FF2B5EF4-FFF2-40B4-BE49-F238E27FC236}">
                <a16:creationId xmlns:a16="http://schemas.microsoft.com/office/drawing/2014/main" id="{49A833EA-DCF1-5646-50C3-D566DB2F8037}"/>
              </a:ext>
            </a:extLst>
          </p:cNvPr>
          <p:cNvSpPr>
            <a:spLocks noGrp="1"/>
          </p:cNvSpPr>
          <p:nvPr>
            <p:ph type="sldNum" sz="quarter" idx="11"/>
          </p:nvPr>
        </p:nvSpPr>
        <p:spPr/>
        <p:txBody>
          <a:bodyPr/>
          <a:lstStyle/>
          <a:p>
            <a:fld id="{5E0C3BBE-9543-48E5-A6E1-C646F9A01966}" type="slidenum">
              <a:rPr lang="en-ID" smtClean="0"/>
              <a:pPr/>
              <a:t>3</a:t>
            </a:fld>
            <a:endParaRPr lang="en-ID" dirty="0"/>
          </a:p>
        </p:txBody>
      </p:sp>
      <p:sp>
        <p:nvSpPr>
          <p:cNvPr id="4" name="Title 3">
            <a:extLst>
              <a:ext uri="{FF2B5EF4-FFF2-40B4-BE49-F238E27FC236}">
                <a16:creationId xmlns:a16="http://schemas.microsoft.com/office/drawing/2014/main" id="{FC6FB928-3AA8-B235-E0EA-4489EB3A3B49}"/>
              </a:ext>
            </a:extLst>
          </p:cNvPr>
          <p:cNvSpPr>
            <a:spLocks noGrp="1"/>
          </p:cNvSpPr>
          <p:nvPr>
            <p:ph type="title"/>
          </p:nvPr>
        </p:nvSpPr>
        <p:spPr>
          <a:xfrm>
            <a:off x="274320" y="476251"/>
            <a:ext cx="6271871" cy="1146809"/>
          </a:xfrm>
        </p:spPr>
        <p:txBody>
          <a:bodyPr/>
          <a:lstStyle/>
          <a:p>
            <a:r>
              <a:rPr lang="en-US" dirty="0"/>
              <a:t>Business Problem</a:t>
            </a:r>
          </a:p>
        </p:txBody>
      </p:sp>
      <p:pic>
        <p:nvPicPr>
          <p:cNvPr id="10" name="Picture Placeholder 9">
            <a:extLst>
              <a:ext uri="{FF2B5EF4-FFF2-40B4-BE49-F238E27FC236}">
                <a16:creationId xmlns:a16="http://schemas.microsoft.com/office/drawing/2014/main" id="{FC5F95D5-7E24-62F2-F7DE-13F528A72ACD}"/>
              </a:ext>
            </a:extLst>
          </p:cNvPr>
          <p:cNvPicPr>
            <a:picLocks noGrp="1" noChangeAspect="1"/>
          </p:cNvPicPr>
          <p:nvPr>
            <p:ph type="pic" sz="quarter" idx="19"/>
          </p:nvPr>
        </p:nvPicPr>
        <p:blipFill>
          <a:blip r:embed="rId2"/>
          <a:srcRect l="29129" r="29129"/>
          <a:stretch>
            <a:fillRect/>
          </a:stretch>
        </p:blipFill>
        <p:spPr/>
      </p:pic>
      <p:sp>
        <p:nvSpPr>
          <p:cNvPr id="6" name="Text Placeholder 5">
            <a:extLst>
              <a:ext uri="{FF2B5EF4-FFF2-40B4-BE49-F238E27FC236}">
                <a16:creationId xmlns:a16="http://schemas.microsoft.com/office/drawing/2014/main" id="{E501D74A-2EE8-329B-9CC3-511904330DB3}"/>
              </a:ext>
            </a:extLst>
          </p:cNvPr>
          <p:cNvSpPr>
            <a:spLocks noGrp="1"/>
          </p:cNvSpPr>
          <p:nvPr>
            <p:ph type="body" sz="quarter" idx="20"/>
          </p:nvPr>
        </p:nvSpPr>
        <p:spPr>
          <a:xfrm>
            <a:off x="274320" y="2260071"/>
            <a:ext cx="3093150" cy="762854"/>
          </a:xfrm>
        </p:spPr>
        <p:txBody>
          <a:bodyPr/>
          <a:lstStyle/>
          <a:p>
            <a:r>
              <a:rPr lang="en-US" sz="1800"/>
              <a:t>UNDERSTANDING VACCINATION BEHAVIORS</a:t>
            </a:r>
          </a:p>
        </p:txBody>
      </p:sp>
      <p:sp>
        <p:nvSpPr>
          <p:cNvPr id="7" name="Text Placeholder 6">
            <a:extLst>
              <a:ext uri="{FF2B5EF4-FFF2-40B4-BE49-F238E27FC236}">
                <a16:creationId xmlns:a16="http://schemas.microsoft.com/office/drawing/2014/main" id="{1137F88F-3469-FD61-F0C4-BF499664ACA6}"/>
              </a:ext>
            </a:extLst>
          </p:cNvPr>
          <p:cNvSpPr>
            <a:spLocks noGrp="1"/>
          </p:cNvSpPr>
          <p:nvPr>
            <p:ph type="body" sz="quarter" idx="23"/>
          </p:nvPr>
        </p:nvSpPr>
        <p:spPr>
          <a:xfrm>
            <a:off x="171450" y="3483148"/>
            <a:ext cx="3218069" cy="2949734"/>
          </a:xfrm>
        </p:spPr>
        <p:txBody>
          <a:bodyPr/>
          <a:lstStyle/>
          <a:p>
            <a:r>
              <a:rPr lang="en-US" sz="1600" dirty="0"/>
              <a:t>Understanding the reasons behind vaccination behaviors is critical. These insights enable health organizations to design effective interventions that can target specific populations prone to vaccine hesitancy.</a:t>
            </a:r>
          </a:p>
        </p:txBody>
      </p:sp>
      <p:sp>
        <p:nvSpPr>
          <p:cNvPr id="8" name="Text Placeholder 7">
            <a:extLst>
              <a:ext uri="{FF2B5EF4-FFF2-40B4-BE49-F238E27FC236}">
                <a16:creationId xmlns:a16="http://schemas.microsoft.com/office/drawing/2014/main" id="{7C211E41-7316-DA21-1D28-EAAE6802A336}"/>
              </a:ext>
            </a:extLst>
          </p:cNvPr>
          <p:cNvSpPr>
            <a:spLocks noGrp="1"/>
          </p:cNvSpPr>
          <p:nvPr>
            <p:ph type="body" sz="quarter" idx="27"/>
          </p:nvPr>
        </p:nvSpPr>
        <p:spPr>
          <a:xfrm>
            <a:off x="3600450" y="2160270"/>
            <a:ext cx="3223260" cy="1005840"/>
          </a:xfrm>
        </p:spPr>
        <p:txBody>
          <a:bodyPr/>
          <a:lstStyle/>
          <a:p>
            <a:r>
              <a:rPr lang="en-US" sz="1800" dirty="0"/>
              <a:t>RISKS OF UNVACCINATED POPULATIONS</a:t>
            </a:r>
          </a:p>
        </p:txBody>
      </p:sp>
      <p:sp>
        <p:nvSpPr>
          <p:cNvPr id="9" name="Text Placeholder 8">
            <a:extLst>
              <a:ext uri="{FF2B5EF4-FFF2-40B4-BE49-F238E27FC236}">
                <a16:creationId xmlns:a16="http://schemas.microsoft.com/office/drawing/2014/main" id="{306B8FD2-DE81-6415-BC1E-A9E256232C08}"/>
              </a:ext>
            </a:extLst>
          </p:cNvPr>
          <p:cNvSpPr>
            <a:spLocks noGrp="1"/>
          </p:cNvSpPr>
          <p:nvPr>
            <p:ph type="body" sz="quarter" idx="28"/>
          </p:nvPr>
        </p:nvSpPr>
        <p:spPr>
          <a:xfrm>
            <a:off x="3727339" y="3483149"/>
            <a:ext cx="2970641" cy="2949734"/>
          </a:xfrm>
        </p:spPr>
        <p:txBody>
          <a:bodyPr/>
          <a:lstStyle/>
          <a:p>
            <a:r>
              <a:rPr lang="en-US" sz="1600" dirty="0"/>
              <a:t>Unvaccinated groups pose significant risks. It's crucial for community health and safety to address these vulnerabilities through informed policy measures.</a:t>
            </a:r>
          </a:p>
        </p:txBody>
      </p:sp>
    </p:spTree>
    <p:extLst>
      <p:ext uri="{BB962C8B-B14F-4D97-AF65-F5344CB8AC3E}">
        <p14:creationId xmlns:p14="http://schemas.microsoft.com/office/powerpoint/2010/main" val="138045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C90E65-5857-BB58-EC7B-F19A42C084FB}"/>
              </a:ext>
            </a:extLst>
          </p:cNvPr>
          <p:cNvSpPr>
            <a:spLocks noGrp="1"/>
          </p:cNvSpPr>
          <p:nvPr>
            <p:ph type="ftr" sz="quarter" idx="10"/>
          </p:nvPr>
        </p:nvSpPr>
        <p:spPr/>
        <p:txBody>
          <a:bodyPr/>
          <a:lstStyle/>
          <a:p>
            <a:r>
              <a:rPr lang="en-US"/>
              <a:t>Predicting Vaccine Uptake</a:t>
            </a:r>
            <a:endParaRPr lang="en-ID" dirty="0"/>
          </a:p>
        </p:txBody>
      </p:sp>
      <p:sp>
        <p:nvSpPr>
          <p:cNvPr id="3" name="Slide Number Placeholder 2">
            <a:extLst>
              <a:ext uri="{FF2B5EF4-FFF2-40B4-BE49-F238E27FC236}">
                <a16:creationId xmlns:a16="http://schemas.microsoft.com/office/drawing/2014/main" id="{0C340070-FD1F-4B96-77E7-C84565CFCC87}"/>
              </a:ext>
            </a:extLst>
          </p:cNvPr>
          <p:cNvSpPr>
            <a:spLocks noGrp="1"/>
          </p:cNvSpPr>
          <p:nvPr>
            <p:ph type="sldNum" sz="quarter" idx="11"/>
          </p:nvPr>
        </p:nvSpPr>
        <p:spPr/>
        <p:txBody>
          <a:bodyPr/>
          <a:lstStyle/>
          <a:p>
            <a:fld id="{5E0C3BBE-9543-48E5-A6E1-C646F9A01966}" type="slidenum">
              <a:rPr lang="en-ID" smtClean="0"/>
              <a:pPr/>
              <a:t>4</a:t>
            </a:fld>
            <a:endParaRPr lang="en-ID" dirty="0"/>
          </a:p>
        </p:txBody>
      </p:sp>
      <p:pic>
        <p:nvPicPr>
          <p:cNvPr id="14" name="Picture Placeholder 13">
            <a:extLst>
              <a:ext uri="{FF2B5EF4-FFF2-40B4-BE49-F238E27FC236}">
                <a16:creationId xmlns:a16="http://schemas.microsoft.com/office/drawing/2014/main" id="{21AF1F99-75BA-7ECE-AEF9-6572B377EA01}"/>
              </a:ext>
            </a:extLst>
          </p:cNvPr>
          <p:cNvPicPr>
            <a:picLocks noGrp="1" noChangeAspect="1"/>
          </p:cNvPicPr>
          <p:nvPr>
            <p:ph type="pic" sz="quarter" idx="35"/>
          </p:nvPr>
        </p:nvPicPr>
        <p:blipFill>
          <a:blip r:embed="rId2"/>
          <a:srcRect l="30132" r="30132"/>
          <a:stretch>
            <a:fillRect/>
          </a:stretch>
        </p:blipFill>
        <p:spPr/>
      </p:pic>
      <p:pic>
        <p:nvPicPr>
          <p:cNvPr id="13" name="Picture Placeholder 12">
            <a:extLst>
              <a:ext uri="{FF2B5EF4-FFF2-40B4-BE49-F238E27FC236}">
                <a16:creationId xmlns:a16="http://schemas.microsoft.com/office/drawing/2014/main" id="{D4AE0C95-4C45-0C96-8BED-796D1D391209}"/>
              </a:ext>
            </a:extLst>
          </p:cNvPr>
          <p:cNvPicPr>
            <a:picLocks noGrp="1" noChangeAspect="1"/>
          </p:cNvPicPr>
          <p:nvPr>
            <p:ph type="pic" sz="quarter" idx="34"/>
          </p:nvPr>
        </p:nvPicPr>
        <p:blipFill>
          <a:blip r:embed="rId3"/>
          <a:srcRect l="14765" r="14765"/>
          <a:stretch>
            <a:fillRect/>
          </a:stretch>
        </p:blipFill>
        <p:spPr/>
      </p:pic>
      <p:sp>
        <p:nvSpPr>
          <p:cNvPr id="6" name="Text Placeholder 5">
            <a:extLst>
              <a:ext uri="{FF2B5EF4-FFF2-40B4-BE49-F238E27FC236}">
                <a16:creationId xmlns:a16="http://schemas.microsoft.com/office/drawing/2014/main" id="{CAF54108-C314-D7FF-C0BF-4200F7CF1536}"/>
              </a:ext>
            </a:extLst>
          </p:cNvPr>
          <p:cNvSpPr>
            <a:spLocks noGrp="1"/>
          </p:cNvSpPr>
          <p:nvPr>
            <p:ph type="body" sz="quarter" idx="36"/>
          </p:nvPr>
        </p:nvSpPr>
        <p:spPr/>
        <p:txBody>
          <a:bodyPr/>
          <a:lstStyle/>
          <a:p>
            <a:r>
              <a:rPr lang="en-US" sz="1600" dirty="0"/>
              <a:t>What demographic, behavioral, or health-related factors most significantly influence an individual’s decision to vaccinate against H1N1 and seasonal flu?</a:t>
            </a:r>
          </a:p>
        </p:txBody>
      </p:sp>
      <p:sp>
        <p:nvSpPr>
          <p:cNvPr id="7" name="Text Placeholder 6">
            <a:extLst>
              <a:ext uri="{FF2B5EF4-FFF2-40B4-BE49-F238E27FC236}">
                <a16:creationId xmlns:a16="http://schemas.microsoft.com/office/drawing/2014/main" id="{9CAE2874-4BDC-51CE-0AF3-F531D1F634D1}"/>
              </a:ext>
            </a:extLst>
          </p:cNvPr>
          <p:cNvSpPr>
            <a:spLocks noGrp="1"/>
          </p:cNvSpPr>
          <p:nvPr>
            <p:ph type="body" sz="quarter" idx="39"/>
          </p:nvPr>
        </p:nvSpPr>
        <p:spPr>
          <a:xfrm>
            <a:off x="479424" y="1808916"/>
            <a:ext cx="4076245" cy="786282"/>
          </a:xfrm>
        </p:spPr>
        <p:txBody>
          <a:bodyPr/>
          <a:lstStyle/>
          <a:p>
            <a:r>
              <a:rPr lang="en-US" sz="1800" dirty="0"/>
              <a:t>FACTORS INFLUENCING VACCINATION</a:t>
            </a:r>
          </a:p>
        </p:txBody>
      </p:sp>
      <p:sp>
        <p:nvSpPr>
          <p:cNvPr id="8" name="Text Placeholder 7">
            <a:extLst>
              <a:ext uri="{FF2B5EF4-FFF2-40B4-BE49-F238E27FC236}">
                <a16:creationId xmlns:a16="http://schemas.microsoft.com/office/drawing/2014/main" id="{5DC250B6-78FF-9BCB-80C4-18BAD8340F2E}"/>
              </a:ext>
            </a:extLst>
          </p:cNvPr>
          <p:cNvSpPr>
            <a:spLocks noGrp="1"/>
          </p:cNvSpPr>
          <p:nvPr>
            <p:ph type="body" sz="quarter" idx="40"/>
          </p:nvPr>
        </p:nvSpPr>
        <p:spPr>
          <a:xfrm>
            <a:off x="479425" y="4827750"/>
            <a:ext cx="3992819" cy="1915950"/>
          </a:xfrm>
        </p:spPr>
        <p:txBody>
          <a:bodyPr/>
          <a:lstStyle/>
          <a:p>
            <a:r>
              <a:rPr lang="en-US" sz="1600" dirty="0"/>
              <a:t>How can predictive modeling be used to pinpoint which populations are at greater risk of skipping vaccinations, thereby enhancing targeted health interventions?</a:t>
            </a:r>
          </a:p>
        </p:txBody>
      </p:sp>
      <p:sp>
        <p:nvSpPr>
          <p:cNvPr id="9" name="Text Placeholder 8">
            <a:extLst>
              <a:ext uri="{FF2B5EF4-FFF2-40B4-BE49-F238E27FC236}">
                <a16:creationId xmlns:a16="http://schemas.microsoft.com/office/drawing/2014/main" id="{94CFE94F-C0AE-900B-C224-11C03626E88D}"/>
              </a:ext>
            </a:extLst>
          </p:cNvPr>
          <p:cNvSpPr>
            <a:spLocks noGrp="1"/>
          </p:cNvSpPr>
          <p:nvPr>
            <p:ph type="body" sz="quarter" idx="41"/>
          </p:nvPr>
        </p:nvSpPr>
        <p:spPr/>
        <p:txBody>
          <a:bodyPr/>
          <a:lstStyle/>
          <a:p>
            <a:r>
              <a:rPr lang="en-US" sz="1800" dirty="0"/>
              <a:t>IDENTIFYING HIGH-RISK GROUPS</a:t>
            </a:r>
          </a:p>
        </p:txBody>
      </p:sp>
      <p:sp>
        <p:nvSpPr>
          <p:cNvPr id="10" name="Text Placeholder 9">
            <a:extLst>
              <a:ext uri="{FF2B5EF4-FFF2-40B4-BE49-F238E27FC236}">
                <a16:creationId xmlns:a16="http://schemas.microsoft.com/office/drawing/2014/main" id="{2602BD49-898F-B86C-7040-FA0D23A673FE}"/>
              </a:ext>
            </a:extLst>
          </p:cNvPr>
          <p:cNvSpPr>
            <a:spLocks noGrp="1"/>
          </p:cNvSpPr>
          <p:nvPr>
            <p:ph type="body" sz="quarter" idx="42"/>
          </p:nvPr>
        </p:nvSpPr>
        <p:spPr>
          <a:xfrm>
            <a:off x="7395210" y="1200149"/>
            <a:ext cx="3427389" cy="1998043"/>
          </a:xfrm>
        </p:spPr>
        <p:txBody>
          <a:bodyPr/>
          <a:lstStyle/>
          <a:p>
            <a:r>
              <a:rPr lang="en-US" sz="1600" dirty="0"/>
              <a:t>What effective strategies can public health organizations implement to boost vaccination rates and mitigate the spread of infectious diseases?</a:t>
            </a:r>
          </a:p>
        </p:txBody>
      </p:sp>
      <p:sp>
        <p:nvSpPr>
          <p:cNvPr id="11" name="Text Placeholder 10">
            <a:extLst>
              <a:ext uri="{FF2B5EF4-FFF2-40B4-BE49-F238E27FC236}">
                <a16:creationId xmlns:a16="http://schemas.microsoft.com/office/drawing/2014/main" id="{152E5759-21ED-635D-DA5E-38FB02321C22}"/>
              </a:ext>
            </a:extLst>
          </p:cNvPr>
          <p:cNvSpPr>
            <a:spLocks noGrp="1"/>
          </p:cNvSpPr>
          <p:nvPr>
            <p:ph type="body" sz="quarter" idx="43"/>
          </p:nvPr>
        </p:nvSpPr>
        <p:spPr>
          <a:xfrm>
            <a:off x="7120889" y="182881"/>
            <a:ext cx="3701709" cy="724894"/>
          </a:xfrm>
        </p:spPr>
        <p:txBody>
          <a:bodyPr/>
          <a:lstStyle/>
          <a:p>
            <a:r>
              <a:rPr lang="en-US" sz="1800" dirty="0"/>
              <a:t>STRATEGIES FOR INCREASED UPTAKE</a:t>
            </a:r>
          </a:p>
        </p:txBody>
      </p:sp>
      <p:sp>
        <p:nvSpPr>
          <p:cNvPr id="12" name="Title 11">
            <a:extLst>
              <a:ext uri="{FF2B5EF4-FFF2-40B4-BE49-F238E27FC236}">
                <a16:creationId xmlns:a16="http://schemas.microsoft.com/office/drawing/2014/main" id="{DDB65F48-6AB1-4804-6F1C-569434F05862}"/>
              </a:ext>
            </a:extLst>
          </p:cNvPr>
          <p:cNvSpPr>
            <a:spLocks noGrp="1"/>
          </p:cNvSpPr>
          <p:nvPr>
            <p:ph type="title"/>
          </p:nvPr>
        </p:nvSpPr>
        <p:spPr>
          <a:xfrm>
            <a:off x="479424" y="365133"/>
            <a:ext cx="6641465" cy="1099691"/>
          </a:xfrm>
        </p:spPr>
        <p:txBody>
          <a:bodyPr/>
          <a:lstStyle/>
          <a:p>
            <a:r>
              <a:rPr lang="en-US" dirty="0"/>
              <a:t>Key Questions</a:t>
            </a:r>
          </a:p>
        </p:txBody>
      </p:sp>
    </p:spTree>
    <p:extLst>
      <p:ext uri="{BB962C8B-B14F-4D97-AF65-F5344CB8AC3E}">
        <p14:creationId xmlns:p14="http://schemas.microsoft.com/office/powerpoint/2010/main" val="229294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BD5A-F260-6BA3-94E1-C95A4B01978D}"/>
              </a:ext>
            </a:extLst>
          </p:cNvPr>
          <p:cNvSpPr>
            <a:spLocks noGrp="1"/>
          </p:cNvSpPr>
          <p:nvPr>
            <p:ph type="title"/>
          </p:nvPr>
        </p:nvSpPr>
        <p:spPr>
          <a:xfrm>
            <a:off x="6309360" y="1078277"/>
            <a:ext cx="4465267" cy="1459184"/>
          </a:xfrm>
        </p:spPr>
        <p:txBody>
          <a:bodyPr/>
          <a:lstStyle/>
          <a:p>
            <a:r>
              <a:rPr lang="en-US" dirty="0"/>
              <a:t>Objective and Goals</a:t>
            </a:r>
          </a:p>
        </p:txBody>
      </p:sp>
      <p:sp>
        <p:nvSpPr>
          <p:cNvPr id="3" name="Footer Placeholder 2">
            <a:extLst>
              <a:ext uri="{FF2B5EF4-FFF2-40B4-BE49-F238E27FC236}">
                <a16:creationId xmlns:a16="http://schemas.microsoft.com/office/drawing/2014/main" id="{34AB74F2-E0FA-F7B8-20B0-324C6FC83A57}"/>
              </a:ext>
            </a:extLst>
          </p:cNvPr>
          <p:cNvSpPr>
            <a:spLocks noGrp="1"/>
          </p:cNvSpPr>
          <p:nvPr>
            <p:ph type="ftr" sz="quarter" idx="10"/>
          </p:nvPr>
        </p:nvSpPr>
        <p:spPr/>
        <p:txBody>
          <a:bodyPr/>
          <a:lstStyle/>
          <a:p>
            <a:r>
              <a:rPr lang="en-US"/>
              <a:t>Predicting Vaccine Uptake</a:t>
            </a:r>
            <a:endParaRPr lang="en-ID" dirty="0"/>
          </a:p>
        </p:txBody>
      </p:sp>
      <p:sp>
        <p:nvSpPr>
          <p:cNvPr id="4" name="Slide Number Placeholder 3">
            <a:extLst>
              <a:ext uri="{FF2B5EF4-FFF2-40B4-BE49-F238E27FC236}">
                <a16:creationId xmlns:a16="http://schemas.microsoft.com/office/drawing/2014/main" id="{C77F21B3-8707-3025-A11D-2F5C6F9433E8}"/>
              </a:ext>
            </a:extLst>
          </p:cNvPr>
          <p:cNvSpPr>
            <a:spLocks noGrp="1"/>
          </p:cNvSpPr>
          <p:nvPr>
            <p:ph type="sldNum" sz="quarter" idx="11"/>
          </p:nvPr>
        </p:nvSpPr>
        <p:spPr/>
        <p:txBody>
          <a:bodyPr/>
          <a:lstStyle/>
          <a:p>
            <a:fld id="{5E0C3BBE-9543-48E5-A6E1-C646F9A01966}" type="slidenum">
              <a:rPr lang="en-ID" smtClean="0"/>
              <a:pPr/>
              <a:t>5</a:t>
            </a:fld>
            <a:endParaRPr lang="en-ID" dirty="0"/>
          </a:p>
        </p:txBody>
      </p:sp>
      <p:pic>
        <p:nvPicPr>
          <p:cNvPr id="8" name="Picture Placeholder 7">
            <a:extLst>
              <a:ext uri="{FF2B5EF4-FFF2-40B4-BE49-F238E27FC236}">
                <a16:creationId xmlns:a16="http://schemas.microsoft.com/office/drawing/2014/main" id="{2586A2CB-F6ED-E83C-B9FD-603F5427F6D6}"/>
              </a:ext>
            </a:extLst>
          </p:cNvPr>
          <p:cNvPicPr>
            <a:picLocks noGrp="1" noChangeAspect="1"/>
          </p:cNvPicPr>
          <p:nvPr>
            <p:ph type="pic" sz="quarter" idx="12"/>
          </p:nvPr>
        </p:nvPicPr>
        <p:blipFill>
          <a:blip r:embed="rId2"/>
          <a:srcRect l="10859" r="10859"/>
          <a:stretch>
            <a:fillRect/>
          </a:stretch>
        </p:blipFill>
        <p:spPr/>
      </p:pic>
      <p:sp>
        <p:nvSpPr>
          <p:cNvPr id="6" name="Text Placeholder 5">
            <a:extLst>
              <a:ext uri="{FF2B5EF4-FFF2-40B4-BE49-F238E27FC236}">
                <a16:creationId xmlns:a16="http://schemas.microsoft.com/office/drawing/2014/main" id="{C815E894-1B64-8976-4719-D712C311FC3C}"/>
              </a:ext>
            </a:extLst>
          </p:cNvPr>
          <p:cNvSpPr>
            <a:spLocks noGrp="1"/>
          </p:cNvSpPr>
          <p:nvPr>
            <p:ph type="body" sz="quarter" idx="15"/>
          </p:nvPr>
        </p:nvSpPr>
        <p:spPr>
          <a:xfrm>
            <a:off x="6217920" y="2857500"/>
            <a:ext cx="4556707" cy="697230"/>
          </a:xfrm>
        </p:spPr>
        <p:txBody>
          <a:bodyPr/>
          <a:lstStyle/>
          <a:p>
            <a:r>
              <a:rPr lang="en-US" sz="1800" dirty="0"/>
              <a:t>DEVELOPING PREDICTIVE MODELS</a:t>
            </a:r>
          </a:p>
        </p:txBody>
      </p:sp>
      <p:sp>
        <p:nvSpPr>
          <p:cNvPr id="7" name="Text Placeholder 6">
            <a:extLst>
              <a:ext uri="{FF2B5EF4-FFF2-40B4-BE49-F238E27FC236}">
                <a16:creationId xmlns:a16="http://schemas.microsoft.com/office/drawing/2014/main" id="{4212829E-5804-DA73-2C48-B7CB7DFF7AD3}"/>
              </a:ext>
            </a:extLst>
          </p:cNvPr>
          <p:cNvSpPr>
            <a:spLocks noGrp="1"/>
          </p:cNvSpPr>
          <p:nvPr>
            <p:ph type="body" sz="quarter" idx="17"/>
          </p:nvPr>
        </p:nvSpPr>
        <p:spPr>
          <a:xfrm>
            <a:off x="6217920" y="3714750"/>
            <a:ext cx="4556707" cy="2903220"/>
          </a:xfrm>
        </p:spPr>
        <p:txBody>
          <a:bodyPr/>
          <a:lstStyle/>
          <a:p>
            <a:r>
              <a:rPr lang="en-US" sz="1600" dirty="0"/>
              <a:t>The primary objective is to develop models predicting the likelihood of individuals receiving the H1N1 and seasonal flu vaccines. By accurately predicting vaccine uptake, these models aim to provide actionable insights for public health initiatives.</a:t>
            </a:r>
          </a:p>
        </p:txBody>
      </p:sp>
    </p:spTree>
    <p:extLst>
      <p:ext uri="{BB962C8B-B14F-4D97-AF65-F5344CB8AC3E}">
        <p14:creationId xmlns:p14="http://schemas.microsoft.com/office/powerpoint/2010/main" val="115270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Table 0"/>
          <p:cNvGraphicFramePr>
            <a:graphicFrameLocks noGrp="1"/>
          </p:cNvGraphicFramePr>
          <p:nvPr>
            <p:extLst>
              <p:ext uri="{D42A27DB-BD31-4B8C-83A1-F6EECF244321}">
                <p14:modId xmlns:p14="http://schemas.microsoft.com/office/powerpoint/2010/main" val="3801565951"/>
              </p:ext>
            </p:extLst>
          </p:nvPr>
        </p:nvGraphicFramePr>
        <p:xfrm>
          <a:off x="609600" y="3535680"/>
          <a:ext cx="10363200" cy="1950720"/>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59664">
                <a:tc>
                  <a:txBody>
                    <a:bodyPr/>
                    <a:lstStyle/>
                    <a:p>
                      <a:pPr marL="0" indent="0">
                        <a:buNone/>
                      </a:pPr>
                      <a:r>
                        <a:rPr lang="en-US" sz="1600" b="1" dirty="0">
                          <a:solidFill>
                            <a:srgbClr val="000000"/>
                          </a:solidFill>
                          <a:latin typeface="Open Sans" pitchFamily="34" charset="0"/>
                          <a:ea typeface="Open Sans" pitchFamily="34" charset="-122"/>
                          <a:cs typeface="Open Sans" pitchFamily="34" charset="-120"/>
                        </a:rPr>
                        <a:t>SOURCE</a:t>
                      </a:r>
                      <a:endParaRPr lang="en-US" sz="16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b="1" dirty="0">
                          <a:solidFill>
                            <a:srgbClr val="000000"/>
                          </a:solidFill>
                          <a:latin typeface="Open Sans" pitchFamily="34" charset="0"/>
                          <a:ea typeface="Open Sans" pitchFamily="34" charset="-122"/>
                          <a:cs typeface="Open Sans" pitchFamily="34" charset="-120"/>
                        </a:rPr>
                        <a:t>NATIONAL 2009 H1N1 FLU SURVEY (NHFS)</a:t>
                      </a:r>
                      <a:endParaRPr lang="en-US" sz="16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359664">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Access Restrictions</a:t>
                      </a:r>
                      <a:endParaRPr lang="en-US" sz="16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Statistical analysis only</a:t>
                      </a:r>
                      <a:endParaRPr lang="en-US" sz="16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359664">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Legal Compliance</a:t>
                      </a:r>
                      <a:endParaRPr lang="en-US" sz="16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No identification of individuals</a:t>
                      </a:r>
                      <a:endParaRPr lang="en-US" sz="16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359664">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Data Linking</a:t>
                      </a:r>
                      <a:endParaRPr lang="en-US" sz="16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Prohibited with identifiable data</a:t>
                      </a:r>
                      <a:endParaRPr lang="en-US" sz="16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r h="359664">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Key Features</a:t>
                      </a:r>
                      <a:endParaRPr lang="en-US" sz="16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Demographics, behavior, health</a:t>
                      </a:r>
                      <a:endParaRPr lang="en-US" sz="16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4"/>
                  </a:ext>
                </a:extLst>
              </a:tr>
            </a:tbl>
          </a:graphicData>
        </a:graphic>
      </p:graphicFrame>
      <p:sp>
        <p:nvSpPr>
          <p:cNvPr id="3" name="Text 0"/>
          <p:cNvSpPr/>
          <p:nvPr/>
        </p:nvSpPr>
        <p:spPr>
          <a:xfrm>
            <a:off x="469900" y="7239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Data Sources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sp>
      <p:sp>
        <p:nvSpPr>
          <p:cNvPr id="5" name="Text 2"/>
          <p:cNvSpPr/>
          <p:nvPr/>
        </p:nvSpPr>
        <p:spPr>
          <a:xfrm>
            <a:off x="584200" y="1703070"/>
            <a:ext cx="9497060" cy="13208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600" dirty="0">
                <a:latin typeface="Open Sans"/>
                <a:ea typeface="Open Sans"/>
                <a:cs typeface="Open Sans"/>
              </a:rPr>
              <a:t>Data comes from the NHFS, focusing on legal use limitations while highlighting demographics and health features. Restrictions ensure privacy and compliance with legal standards.</a:t>
            </a:r>
          </a:p>
        </p:txBody>
      </p:sp>
      <p:sp>
        <p:nvSpPr>
          <p:cNvPr id="25" name="Slide Number Placeholder 0"/>
          <p:cNvSpPr>
            <a:spLocks noGrp="1"/>
          </p:cNvSpPr>
          <p:nvPr>
            <p:ph type="sldNum" sz="quarter" idx="4294967295"/>
          </p:nvPr>
        </p:nvSpPr>
        <p:spPr>
          <a:xfrm>
            <a:off x="11226800" y="6146800"/>
            <a:ext cx="952500" cy="2667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FF4D00"/>
                </a:solidFill>
                <a:latin typeface="Open Sans"/>
                <a:ea typeface="Open Sans"/>
                <a:cs typeface="Open Sans"/>
              </a:rPr>
              <a:pPr algn="ctr"/>
              <a:t>6</a:t>
            </a:fld>
            <a:endParaRPr lang="en-US" sz="1200">
              <a:solidFill>
                <a:srgbClr val="FF4D00"/>
              </a:solidFill>
              <a:latin typeface="Open Sans"/>
              <a:ea typeface="Open Sans"/>
              <a:cs typeface="Open Sans"/>
            </a:endParaRPr>
          </a:p>
        </p:txBody>
      </p:sp>
    </p:spTree>
    <p:extLst>
      <p:ext uri="{BB962C8B-B14F-4D97-AF65-F5344CB8AC3E}">
        <p14:creationId xmlns:p14="http://schemas.microsoft.com/office/powerpoint/2010/main" val="405817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8CA1A4-0DDD-6AFC-A20D-4AC680E04A20}"/>
              </a:ext>
            </a:extLst>
          </p:cNvPr>
          <p:cNvSpPr>
            <a:spLocks noGrp="1"/>
          </p:cNvSpPr>
          <p:nvPr>
            <p:ph type="ftr" sz="quarter" idx="10"/>
          </p:nvPr>
        </p:nvSpPr>
        <p:spPr/>
        <p:txBody>
          <a:bodyPr/>
          <a:lstStyle/>
          <a:p>
            <a:r>
              <a:rPr lang="en-US"/>
              <a:t>Predicting Vaccine Uptake</a:t>
            </a:r>
            <a:endParaRPr lang="en-ID" dirty="0"/>
          </a:p>
        </p:txBody>
      </p:sp>
      <p:sp>
        <p:nvSpPr>
          <p:cNvPr id="3" name="Slide Number Placeholder 2">
            <a:extLst>
              <a:ext uri="{FF2B5EF4-FFF2-40B4-BE49-F238E27FC236}">
                <a16:creationId xmlns:a16="http://schemas.microsoft.com/office/drawing/2014/main" id="{6A4392F1-F736-CBB9-9DE5-648237FF8884}"/>
              </a:ext>
            </a:extLst>
          </p:cNvPr>
          <p:cNvSpPr>
            <a:spLocks noGrp="1"/>
          </p:cNvSpPr>
          <p:nvPr>
            <p:ph type="sldNum" sz="quarter" idx="11"/>
          </p:nvPr>
        </p:nvSpPr>
        <p:spPr/>
        <p:txBody>
          <a:bodyPr/>
          <a:lstStyle/>
          <a:p>
            <a:fld id="{5E0C3BBE-9543-48E5-A6E1-C646F9A01966}" type="slidenum">
              <a:rPr lang="en-ID" smtClean="0"/>
              <a:pPr/>
              <a:t>7</a:t>
            </a:fld>
            <a:endParaRPr lang="en-ID" dirty="0"/>
          </a:p>
        </p:txBody>
      </p:sp>
      <p:sp>
        <p:nvSpPr>
          <p:cNvPr id="4" name="Title 3">
            <a:extLst>
              <a:ext uri="{FF2B5EF4-FFF2-40B4-BE49-F238E27FC236}">
                <a16:creationId xmlns:a16="http://schemas.microsoft.com/office/drawing/2014/main" id="{BAF5546A-53B0-670C-51E5-05E010A5BB4E}"/>
              </a:ext>
            </a:extLst>
          </p:cNvPr>
          <p:cNvSpPr>
            <a:spLocks noGrp="1"/>
          </p:cNvSpPr>
          <p:nvPr>
            <p:ph type="title"/>
          </p:nvPr>
        </p:nvSpPr>
        <p:spPr>
          <a:xfrm>
            <a:off x="3451860" y="473553"/>
            <a:ext cx="3858405" cy="1721007"/>
          </a:xfrm>
        </p:spPr>
        <p:txBody>
          <a:bodyPr/>
          <a:lstStyle/>
          <a:p>
            <a:r>
              <a:rPr lang="en-US" dirty="0"/>
              <a:t>Modeling Techniques</a:t>
            </a:r>
          </a:p>
        </p:txBody>
      </p:sp>
      <p:sp>
        <p:nvSpPr>
          <p:cNvPr id="5" name="Text Placeholder 4">
            <a:extLst>
              <a:ext uri="{FF2B5EF4-FFF2-40B4-BE49-F238E27FC236}">
                <a16:creationId xmlns:a16="http://schemas.microsoft.com/office/drawing/2014/main" id="{1F9FFFBF-8366-C339-D00C-B3B6B823F1BD}"/>
              </a:ext>
            </a:extLst>
          </p:cNvPr>
          <p:cNvSpPr>
            <a:spLocks noGrp="1"/>
          </p:cNvSpPr>
          <p:nvPr>
            <p:ph type="body" sz="quarter" idx="27"/>
          </p:nvPr>
        </p:nvSpPr>
        <p:spPr>
          <a:xfrm>
            <a:off x="7508716" y="473553"/>
            <a:ext cx="3313883" cy="566577"/>
          </a:xfrm>
        </p:spPr>
        <p:txBody>
          <a:bodyPr/>
          <a:lstStyle/>
          <a:p>
            <a:r>
              <a:rPr lang="en-US" sz="1800" dirty="0"/>
              <a:t>DECISION TREES</a:t>
            </a:r>
          </a:p>
        </p:txBody>
      </p:sp>
      <p:sp>
        <p:nvSpPr>
          <p:cNvPr id="6" name="Text Placeholder 5">
            <a:extLst>
              <a:ext uri="{FF2B5EF4-FFF2-40B4-BE49-F238E27FC236}">
                <a16:creationId xmlns:a16="http://schemas.microsoft.com/office/drawing/2014/main" id="{7C70B10A-71E1-6149-2496-F8F7CC186153}"/>
              </a:ext>
            </a:extLst>
          </p:cNvPr>
          <p:cNvSpPr>
            <a:spLocks noGrp="1"/>
          </p:cNvSpPr>
          <p:nvPr>
            <p:ph type="body" sz="quarter" idx="28"/>
          </p:nvPr>
        </p:nvSpPr>
        <p:spPr>
          <a:xfrm>
            <a:off x="3578089" y="3856382"/>
            <a:ext cx="3565662" cy="3001618"/>
          </a:xfrm>
        </p:spPr>
        <p:txBody>
          <a:bodyPr/>
          <a:lstStyle/>
          <a:p>
            <a:r>
              <a:rPr lang="en-US" sz="1600" dirty="0"/>
              <a:t>Logistic Regression is widely used for binary classification problems. It models the probability of a binary outcome using predictor variables. It's highly interpretable, making it easy to understand which factors influence decisions.</a:t>
            </a:r>
          </a:p>
        </p:txBody>
      </p:sp>
      <p:pic>
        <p:nvPicPr>
          <p:cNvPr id="11" name="Picture Placeholder 10">
            <a:extLst>
              <a:ext uri="{FF2B5EF4-FFF2-40B4-BE49-F238E27FC236}">
                <a16:creationId xmlns:a16="http://schemas.microsoft.com/office/drawing/2014/main" id="{ABC80E42-2FBD-C1B6-7CDF-828687C4E377}"/>
              </a:ext>
            </a:extLst>
          </p:cNvPr>
          <p:cNvPicPr>
            <a:picLocks noGrp="1" noChangeAspect="1"/>
          </p:cNvPicPr>
          <p:nvPr>
            <p:ph type="pic" sz="quarter" idx="32"/>
          </p:nvPr>
        </p:nvPicPr>
        <p:blipFill>
          <a:blip r:embed="rId2"/>
          <a:srcRect l="32938" r="32938"/>
          <a:stretch>
            <a:fillRect/>
          </a:stretch>
        </p:blipFill>
        <p:spPr/>
      </p:pic>
      <p:sp>
        <p:nvSpPr>
          <p:cNvPr id="8" name="Text Placeholder 7">
            <a:extLst>
              <a:ext uri="{FF2B5EF4-FFF2-40B4-BE49-F238E27FC236}">
                <a16:creationId xmlns:a16="http://schemas.microsoft.com/office/drawing/2014/main" id="{5C695FD2-7240-D324-C126-CF9A61082749}"/>
              </a:ext>
            </a:extLst>
          </p:cNvPr>
          <p:cNvSpPr>
            <a:spLocks noGrp="1"/>
          </p:cNvSpPr>
          <p:nvPr>
            <p:ph type="body" sz="quarter" idx="33"/>
          </p:nvPr>
        </p:nvSpPr>
        <p:spPr>
          <a:xfrm>
            <a:off x="7341751" y="1040130"/>
            <a:ext cx="3808496" cy="2548890"/>
          </a:xfrm>
        </p:spPr>
        <p:txBody>
          <a:bodyPr/>
          <a:lstStyle/>
          <a:p>
            <a:r>
              <a:rPr lang="en-US" sz="1600" dirty="0"/>
              <a:t>Decision Trees split the data into subsets based on value criteria, providing visually interpretable models. They capture interactions among predictor variables efficiently.</a:t>
            </a:r>
          </a:p>
        </p:txBody>
      </p:sp>
      <p:pic>
        <p:nvPicPr>
          <p:cNvPr id="12" name="Picture Placeholder 11">
            <a:extLst>
              <a:ext uri="{FF2B5EF4-FFF2-40B4-BE49-F238E27FC236}">
                <a16:creationId xmlns:a16="http://schemas.microsoft.com/office/drawing/2014/main" id="{8D30CA65-0875-5060-E355-1AEFC2094F2B}"/>
              </a:ext>
            </a:extLst>
          </p:cNvPr>
          <p:cNvPicPr>
            <a:picLocks noGrp="1" noChangeAspect="1"/>
          </p:cNvPicPr>
          <p:nvPr>
            <p:ph type="pic" sz="quarter" idx="34"/>
          </p:nvPr>
        </p:nvPicPr>
        <p:blipFill>
          <a:blip r:embed="rId3"/>
          <a:srcRect l="16392" r="16392"/>
          <a:stretch>
            <a:fillRect/>
          </a:stretch>
        </p:blipFill>
        <p:spPr>
          <a:xfrm>
            <a:off x="7259906" y="3360557"/>
            <a:ext cx="3491547" cy="3072326"/>
          </a:xfrm>
        </p:spPr>
      </p:pic>
      <p:sp>
        <p:nvSpPr>
          <p:cNvPr id="10" name="Text Placeholder 9">
            <a:extLst>
              <a:ext uri="{FF2B5EF4-FFF2-40B4-BE49-F238E27FC236}">
                <a16:creationId xmlns:a16="http://schemas.microsoft.com/office/drawing/2014/main" id="{A3B76D76-1418-F4EE-DA14-4D77DDDE9D03}"/>
              </a:ext>
            </a:extLst>
          </p:cNvPr>
          <p:cNvSpPr>
            <a:spLocks noGrp="1"/>
          </p:cNvSpPr>
          <p:nvPr>
            <p:ph type="body" sz="quarter" idx="35"/>
          </p:nvPr>
        </p:nvSpPr>
        <p:spPr>
          <a:xfrm>
            <a:off x="3450476" y="2880360"/>
            <a:ext cx="3859789" cy="905314"/>
          </a:xfrm>
        </p:spPr>
        <p:txBody>
          <a:bodyPr/>
          <a:lstStyle/>
          <a:p>
            <a:r>
              <a:rPr lang="en-US" sz="1800" dirty="0"/>
              <a:t>LOGISTIC REGRESSION APPROACH</a:t>
            </a:r>
          </a:p>
        </p:txBody>
      </p:sp>
    </p:spTree>
    <p:extLst>
      <p:ext uri="{BB962C8B-B14F-4D97-AF65-F5344CB8AC3E}">
        <p14:creationId xmlns:p14="http://schemas.microsoft.com/office/powerpoint/2010/main" val="370235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556F82DF-6ABA-D303-B5E9-A833110311F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00251" y="1467464"/>
            <a:ext cx="9837665" cy="5096622"/>
          </a:xfrm>
        </p:spPr>
      </p:pic>
      <p:sp>
        <p:nvSpPr>
          <p:cNvPr id="2" name="Footer Placeholder 1">
            <a:extLst>
              <a:ext uri="{FF2B5EF4-FFF2-40B4-BE49-F238E27FC236}">
                <a16:creationId xmlns:a16="http://schemas.microsoft.com/office/drawing/2014/main" id="{661E84AA-3FB9-6895-3F6B-B178FE290C28}"/>
              </a:ext>
            </a:extLst>
          </p:cNvPr>
          <p:cNvSpPr>
            <a:spLocks noGrp="1"/>
          </p:cNvSpPr>
          <p:nvPr>
            <p:ph type="ftr" sz="quarter" idx="15"/>
          </p:nvPr>
        </p:nvSpPr>
        <p:spPr/>
        <p:txBody>
          <a:bodyPr/>
          <a:lstStyle/>
          <a:p>
            <a:r>
              <a:rPr lang="en-US"/>
              <a:t>Presentation title</a:t>
            </a:r>
            <a:endParaRPr lang="en-ID" dirty="0"/>
          </a:p>
        </p:txBody>
      </p:sp>
      <p:sp>
        <p:nvSpPr>
          <p:cNvPr id="3" name="Slide Number Placeholder 2">
            <a:extLst>
              <a:ext uri="{FF2B5EF4-FFF2-40B4-BE49-F238E27FC236}">
                <a16:creationId xmlns:a16="http://schemas.microsoft.com/office/drawing/2014/main" id="{A3314716-1A2E-287C-1C55-543286EB4E79}"/>
              </a:ext>
            </a:extLst>
          </p:cNvPr>
          <p:cNvSpPr>
            <a:spLocks noGrp="1"/>
          </p:cNvSpPr>
          <p:nvPr>
            <p:ph type="sldNum" sz="quarter" idx="16"/>
          </p:nvPr>
        </p:nvSpPr>
        <p:spPr/>
        <p:txBody>
          <a:bodyPr/>
          <a:lstStyle/>
          <a:p>
            <a:fld id="{5E0C3BBE-9543-48E5-A6E1-C646F9A01966}" type="slidenum">
              <a:rPr lang="en-ID" smtClean="0"/>
              <a:pPr/>
              <a:t>8</a:t>
            </a:fld>
            <a:endParaRPr lang="en-ID" dirty="0"/>
          </a:p>
        </p:txBody>
      </p:sp>
      <p:sp>
        <p:nvSpPr>
          <p:cNvPr id="11" name="Title 10">
            <a:extLst>
              <a:ext uri="{FF2B5EF4-FFF2-40B4-BE49-F238E27FC236}">
                <a16:creationId xmlns:a16="http://schemas.microsoft.com/office/drawing/2014/main" id="{BA9312E8-D95A-0126-52E4-7A2FE6FF605F}"/>
              </a:ext>
            </a:extLst>
          </p:cNvPr>
          <p:cNvSpPr>
            <a:spLocks noGrp="1"/>
          </p:cNvSpPr>
          <p:nvPr>
            <p:ph type="ctrTitle"/>
          </p:nvPr>
        </p:nvSpPr>
        <p:spPr>
          <a:xfrm>
            <a:off x="2667000" y="206829"/>
            <a:ext cx="7990114" cy="1260635"/>
          </a:xfrm>
        </p:spPr>
        <p:txBody>
          <a:bodyPr/>
          <a:lstStyle/>
          <a:p>
            <a:r>
              <a:rPr lang="en-US" dirty="0"/>
              <a:t>Factors influencing Vaccination</a:t>
            </a:r>
          </a:p>
        </p:txBody>
      </p:sp>
    </p:spTree>
    <p:extLst>
      <p:ext uri="{BB962C8B-B14F-4D97-AF65-F5344CB8AC3E}">
        <p14:creationId xmlns:p14="http://schemas.microsoft.com/office/powerpoint/2010/main" val="234152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Chart 0"/>
          <p:cNvGraphicFramePr/>
          <p:nvPr>
            <p:extLst>
              <p:ext uri="{D42A27DB-BD31-4B8C-83A1-F6EECF244321}">
                <p14:modId xmlns:p14="http://schemas.microsoft.com/office/powerpoint/2010/main" val="3604028572"/>
              </p:ext>
            </p:extLst>
          </p:nvPr>
        </p:nvGraphicFramePr>
        <p:xfrm>
          <a:off x="4838700" y="1917700"/>
          <a:ext cx="1816100" cy="1816100"/>
        </p:xfrm>
        <a:graphic>
          <a:graphicData uri="http://schemas.openxmlformats.org/drawingml/2006/chart">
            <c:chart xmlns:c="http://schemas.openxmlformats.org/drawingml/2006/chart" xmlns:r="http://schemas.openxmlformats.org/officeDocument/2006/relationships" r:id="rId5"/>
          </a:graphicData>
        </a:graphic>
      </p:graphicFrame>
      <p:sp>
        <p:nvSpPr>
          <p:cNvPr id="25" name="Slide Number Placeholder 0"/>
          <p:cNvSpPr>
            <a:spLocks noGrp="1"/>
          </p:cNvSpPr>
          <p:nvPr>
            <p:ph type="sldNum" sz="quarter" idx="4294967295"/>
          </p:nvPr>
        </p:nvSpPr>
        <p:spPr>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FF4D00"/>
                </a:solidFill>
                <a:latin typeface="Open Sans"/>
                <a:ea typeface="Open Sans"/>
                <a:cs typeface="Open Sans"/>
              </a:rPr>
              <a:pPr algn="ctr"/>
              <a:t>9</a:t>
            </a:fld>
            <a:endParaRPr lang="en-US" sz="1200">
              <a:solidFill>
                <a:srgbClr val="FF4D00"/>
              </a:solidFill>
              <a:latin typeface="Open Sans"/>
              <a:ea typeface="Open Sans"/>
              <a:cs typeface="Open Sans"/>
            </a:endParaRPr>
          </a:p>
        </p:txBody>
      </p:sp>
      <p:pic>
        <p:nvPicPr>
          <p:cNvPr id="20" name="Picture Placeholder 19">
            <a:extLst>
              <a:ext uri="{FF2B5EF4-FFF2-40B4-BE49-F238E27FC236}">
                <a16:creationId xmlns:a16="http://schemas.microsoft.com/office/drawing/2014/main" id="{F1DB48A0-BC89-0BA6-4E65-B00F0D862FFB}"/>
              </a:ext>
            </a:extLst>
          </p:cNvPr>
          <p:cNvPicPr preferRelativeResize="0">
            <a:picLocks noGrp="1"/>
          </p:cNvPicPr>
          <p:nvPr>
            <p:ph type="pic" sz="quarter" idx="4294967295"/>
          </p:nvPr>
        </p:nvPicPr>
        <p:blipFill>
          <a:blip r:embed="rId6">
            <a:extLst>
              <a:ext uri="{28A0092B-C50C-407E-A947-70E740481C1C}">
                <a14:useLocalDpi xmlns:a14="http://schemas.microsoft.com/office/drawing/2010/main" val="0"/>
              </a:ext>
            </a:extLst>
          </a:blip>
          <a:stretch>
            <a:fillRect/>
          </a:stretch>
        </p:blipFill>
        <p:spPr>
          <a:xfrm>
            <a:off x="311944" y="1258443"/>
            <a:ext cx="10869612" cy="5384800"/>
          </a:xfrm>
        </p:spPr>
      </p:pic>
      <p:sp>
        <p:nvSpPr>
          <p:cNvPr id="4" name="TextBox 3">
            <a:extLst>
              <a:ext uri="{FF2B5EF4-FFF2-40B4-BE49-F238E27FC236}">
                <a16:creationId xmlns:a16="http://schemas.microsoft.com/office/drawing/2014/main" id="{B562C4B9-7CC8-4785-97B9-25324F4ECC28}"/>
              </a:ext>
            </a:extLst>
          </p:cNvPr>
          <p:cNvSpPr txBox="1"/>
          <p:nvPr/>
        </p:nvSpPr>
        <p:spPr>
          <a:xfrm>
            <a:off x="794657" y="444501"/>
            <a:ext cx="6803572" cy="769441"/>
          </a:xfrm>
          <a:prstGeom prst="rect">
            <a:avLst/>
          </a:prstGeom>
          <a:noFill/>
        </p:spPr>
        <p:txBody>
          <a:bodyPr vertOverflow="overflow" vert="horz" wrap="square" rtlCol="0" anchor="t" anchorCtr="0">
            <a:spAutoFit/>
          </a:bodyPr>
          <a:lstStyle/>
          <a:p>
            <a:r>
              <a:rPr lang="en-US" sz="4400" dirty="0">
                <a:latin typeface="Montserrat ExtraBold"/>
              </a:rPr>
              <a:t>Performance Metrics</a:t>
            </a:r>
          </a:p>
        </p:txBody>
      </p:sp>
    </p:spTree>
    <p:extLst>
      <p:ext uri="{BB962C8B-B14F-4D97-AF65-F5344CB8AC3E}">
        <p14:creationId xmlns:p14="http://schemas.microsoft.com/office/powerpoint/2010/main" val="2208306809"/>
      </p:ext>
    </p:extLst>
  </p:cSld>
  <p:clrMapOvr>
    <a:masterClrMapping/>
  </p:clrMapOvr>
</p:sld>
</file>

<file path=ppt/theme/theme1.xml><?xml version="1.0" encoding="utf-8"?>
<a:theme xmlns:a="http://schemas.openxmlformats.org/drawingml/2006/main" name="Flame">
  <a:themeElements>
    <a:clrScheme name="02">
      <a:dk1>
        <a:sysClr val="windowText" lastClr="000000"/>
      </a:dk1>
      <a:lt1>
        <a:sysClr val="window" lastClr="FFFFFF"/>
      </a:lt1>
      <a:dk2>
        <a:srgbClr val="44546A"/>
      </a:dk2>
      <a:lt2>
        <a:srgbClr val="E7E6E6"/>
      </a:lt2>
      <a:accent1>
        <a:srgbClr val="FF4D00"/>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04">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 dockstate="right" visibility="0" width="525"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1B89CA9-C08A-4AC7-A7AC-FFF93996D95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403E26F-836E-4580-B975-81041428262F}">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187</TotalTime>
  <Words>518</Words>
  <Application>Microsoft Office PowerPoint</Application>
  <PresentationFormat>Widescreen</PresentationFormat>
  <Paragraphs>69</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Montserrat ExtraBold</vt:lpstr>
      <vt:lpstr>Montserrat SemiBold</vt:lpstr>
      <vt:lpstr>Open Sans</vt:lpstr>
      <vt:lpstr>Flame</vt:lpstr>
      <vt:lpstr>Predicting Vaccine Uptake</vt:lpstr>
      <vt:lpstr>Project Overview</vt:lpstr>
      <vt:lpstr>Business Problem</vt:lpstr>
      <vt:lpstr>Key Questions</vt:lpstr>
      <vt:lpstr>Objective and Goals</vt:lpstr>
      <vt:lpstr>PowerPoint Presentation</vt:lpstr>
      <vt:lpstr>Modeling Techniques</vt:lpstr>
      <vt:lpstr>Factors influencing Vaccination</vt:lpstr>
      <vt:lpstr>PowerPoint Presentation</vt:lpstr>
      <vt:lpstr>Insights &amp; Implications</vt:lpstr>
      <vt:lpstr>Conclusion &amp;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Franciscar Ndanu</dc:creator>
  <cp:lastModifiedBy>Franciscar Ndanu</cp:lastModifiedBy>
  <cp:revision>5</cp:revision>
  <dcterms:created xsi:type="dcterms:W3CDTF">2024-12-23T09:20:26Z</dcterms:created>
  <dcterms:modified xsi:type="dcterms:W3CDTF">2024-12-23T12:28:22Z</dcterms:modified>
</cp:coreProperties>
</file>