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s2RHuUxvxalWanUz7p0dQ7lVj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7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878195" y="-2280850"/>
            <a:ext cx="10834156" cy="10888599"/>
          </a:xfrm>
          <a:custGeom>
            <a:rect b="b" l="l" r="r" t="t"/>
            <a:pathLst>
              <a:path extrusionOk="0" h="10888599" w="10834156">
                <a:moveTo>
                  <a:pt x="0" y="0"/>
                </a:moveTo>
                <a:lnTo>
                  <a:pt x="10834156" y="0"/>
                </a:lnTo>
                <a:lnTo>
                  <a:pt x="10834156" y="10888599"/>
                </a:lnTo>
                <a:lnTo>
                  <a:pt x="0" y="1088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329593" y="3230124"/>
            <a:ext cx="8221035" cy="2899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6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329593" y="6353609"/>
            <a:ext cx="8221035" cy="101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42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BUILDING A SALES PERFORMANCE DASHBOARD FOR A PIZZERIA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329593" y="8934336"/>
            <a:ext cx="4411411" cy="323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Presented by Francisco Ferreira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7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1028700" y="1028700"/>
            <a:ext cx="7550658" cy="7893421"/>
          </a:xfrm>
          <a:custGeom>
            <a:rect b="b" l="l" r="r" t="t"/>
            <a:pathLst>
              <a:path extrusionOk="0" h="7893421" w="7550658">
                <a:moveTo>
                  <a:pt x="0" y="0"/>
                </a:moveTo>
                <a:lnTo>
                  <a:pt x="7550658" y="0"/>
                </a:lnTo>
                <a:lnTo>
                  <a:pt x="7550658" y="7893421"/>
                </a:lnTo>
                <a:lnTo>
                  <a:pt x="0" y="7893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785" l="0" r="0" t="-217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9144000" y="2292684"/>
            <a:ext cx="8273775" cy="123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9144000" y="3974020"/>
            <a:ext cx="8115300" cy="3440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local pizzeria has experienced consistent growth over the past year, with an increasing volume of online and in-store orders.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management lacks a centralized view of performance trends, customer behavior, and product demand. Decisions around staffing, promotions, and menu updates are often made without data to support them.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improve operational efficiency and business intelligence, it is necessary to build a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comprehensive, interactive sales dashboard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brings clarity to sales performance at a glance.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7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5687295" y="5326861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1" y="0"/>
                </a:lnTo>
                <a:lnTo>
                  <a:pt x="603821" y="513248"/>
                </a:lnTo>
                <a:lnTo>
                  <a:pt x="0" y="5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552194" y="1085850"/>
            <a:ext cx="9183611" cy="97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4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6504467" y="5420591"/>
            <a:ext cx="5009946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trends across different days and hours.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6504467" y="6251204"/>
            <a:ext cx="5926096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popularity of various pizza categories and sizes.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2673734" y="2741306"/>
            <a:ext cx="12940532" cy="1524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goal of this project is to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data dashboard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helps the business answer key performance questions and make data-driven decisions.</a:t>
            </a:r>
            <a:endParaRPr/>
          </a:p>
          <a:p>
            <a:pPr indent="0" lvl="0" marL="0" marR="0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dashboard will provide real-time visibility into: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6504467" y="7081817"/>
            <a:ext cx="6096238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Top-performing and underperforming pizza items.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6504467" y="7912430"/>
            <a:ext cx="6096238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purchasing behavior patterns.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5687295" y="6157474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1" y="0"/>
                </a:lnTo>
                <a:lnTo>
                  <a:pt x="603821" y="513248"/>
                </a:lnTo>
                <a:lnTo>
                  <a:pt x="0" y="5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687295" y="6988088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1" y="0"/>
                </a:lnTo>
                <a:lnTo>
                  <a:pt x="603821" y="513247"/>
                </a:lnTo>
                <a:lnTo>
                  <a:pt x="0" y="513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687295" y="7818701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1" y="0"/>
                </a:lnTo>
                <a:lnTo>
                  <a:pt x="603821" y="513247"/>
                </a:lnTo>
                <a:lnTo>
                  <a:pt x="0" y="513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7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11434286" y="-91615"/>
            <a:ext cx="6853714" cy="10483318"/>
          </a:xfrm>
          <a:custGeom>
            <a:rect b="b" l="l" r="r" t="t"/>
            <a:pathLst>
              <a:path extrusionOk="0" h="10483318" w="6853714">
                <a:moveTo>
                  <a:pt x="0" y="0"/>
                </a:moveTo>
                <a:lnTo>
                  <a:pt x="6853714" y="0"/>
                </a:lnTo>
                <a:lnTo>
                  <a:pt x="6853714" y="10483318"/>
                </a:lnTo>
                <a:lnTo>
                  <a:pt x="0" y="10483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952" r="-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028700" y="1717558"/>
            <a:ext cx="9734019" cy="230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Dashboard Design Overview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1028700" y="4499796"/>
            <a:ext cx="6291914" cy="925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dashboard will feature several interactive charts and KPIs designed to give both high-level insights and granular views into sales dynamics.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028700" y="6078772"/>
            <a:ext cx="6291914" cy="2183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 Summary Tiles: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4310" lvl="1" marL="38862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Revenue</a:t>
            </a:r>
            <a:endParaRPr/>
          </a:p>
          <a:p>
            <a:pPr indent="-194310" lvl="1" marL="38862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Orders</a:t>
            </a:r>
            <a:endParaRPr/>
          </a:p>
          <a:p>
            <a:pPr indent="-194310" lvl="1" marL="38862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Order Value</a:t>
            </a:r>
            <a:endParaRPr/>
          </a:p>
          <a:p>
            <a:pPr indent="-194310" lvl="1" marL="38862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Pizzas Sold</a:t>
            </a:r>
            <a:endParaRPr/>
          </a:p>
          <a:p>
            <a:pPr indent="-194310" lvl="1" marL="38862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Pizzas per Order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7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3489856" y="2461146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0" y="0"/>
                </a:lnTo>
                <a:lnTo>
                  <a:pt x="603820" y="513248"/>
                </a:lnTo>
                <a:lnTo>
                  <a:pt x="0" y="5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3489856" y="3186985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0" y="0"/>
                </a:lnTo>
                <a:lnTo>
                  <a:pt x="603820" y="513247"/>
                </a:lnTo>
                <a:lnTo>
                  <a:pt x="0" y="513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3489856" y="3950886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0" y="0"/>
                </a:lnTo>
                <a:lnTo>
                  <a:pt x="603820" y="513247"/>
                </a:lnTo>
                <a:lnTo>
                  <a:pt x="0" y="513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3489856" y="4711783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0" y="0"/>
                </a:lnTo>
                <a:lnTo>
                  <a:pt x="603820" y="513248"/>
                </a:lnTo>
                <a:lnTo>
                  <a:pt x="0" y="5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9989864" y="2585364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0" y="0"/>
                </a:lnTo>
                <a:lnTo>
                  <a:pt x="603820" y="513248"/>
                </a:lnTo>
                <a:lnTo>
                  <a:pt x="0" y="5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9989864" y="3349266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0" y="0"/>
                </a:lnTo>
                <a:lnTo>
                  <a:pt x="603820" y="513247"/>
                </a:lnTo>
                <a:lnTo>
                  <a:pt x="0" y="513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9989864" y="4057243"/>
            <a:ext cx="603821" cy="513248"/>
          </a:xfrm>
          <a:custGeom>
            <a:rect b="b" l="l" r="r" t="t"/>
            <a:pathLst>
              <a:path extrusionOk="0" h="513248" w="603821">
                <a:moveTo>
                  <a:pt x="0" y="0"/>
                </a:moveTo>
                <a:lnTo>
                  <a:pt x="603820" y="0"/>
                </a:lnTo>
                <a:lnTo>
                  <a:pt x="603820" y="513247"/>
                </a:lnTo>
                <a:lnTo>
                  <a:pt x="0" y="513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3717971" y="1066800"/>
            <a:ext cx="9832600" cy="863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5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Core Visualizations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4317327" y="2554876"/>
            <a:ext cx="3705965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Order Trend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4317327" y="3280714"/>
            <a:ext cx="3705965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Hourly Order Trend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4317327" y="4044615"/>
            <a:ext cx="3705965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by Pizza Category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4317327" y="4805513"/>
            <a:ext cx="3705965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by Pizza Size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0817334" y="2679094"/>
            <a:ext cx="3705965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Pizzas Sold by Category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0817334" y="3442995"/>
            <a:ext cx="3705965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Best Sellers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10817334" y="4150973"/>
            <a:ext cx="3705965" cy="297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5 Worst Sellers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0" y="6004561"/>
            <a:ext cx="18288000" cy="5143500"/>
          </a:xfrm>
          <a:custGeom>
            <a:rect b="b" l="l" r="r" t="t"/>
            <a:pathLst>
              <a:path extrusionOk="0" h="5143500" w="18288000">
                <a:moveTo>
                  <a:pt x="0" y="0"/>
                </a:moveTo>
                <a:lnTo>
                  <a:pt x="18288000" y="0"/>
                </a:lnTo>
                <a:lnTo>
                  <a:pt x="18288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0962" l="-1286" r="-3511" t="-1074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7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596751" y="1326360"/>
            <a:ext cx="7343154" cy="7634280"/>
          </a:xfrm>
          <a:custGeom>
            <a:rect b="b" l="l" r="r" t="t"/>
            <a:pathLst>
              <a:path extrusionOk="0" h="7634280" w="7343154">
                <a:moveTo>
                  <a:pt x="0" y="0"/>
                </a:moveTo>
                <a:lnTo>
                  <a:pt x="7343154" y="0"/>
                </a:lnTo>
                <a:lnTo>
                  <a:pt x="7343154" y="7634280"/>
                </a:lnTo>
                <a:lnTo>
                  <a:pt x="0" y="7634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7796" l="0" r="-6375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8219853" y="2489813"/>
            <a:ext cx="9039447" cy="2359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83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Tools &amp; Visualizations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8219853" y="5318677"/>
            <a:ext cx="9039447" cy="1474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4310" lvl="1" marL="388620" marR="0" rtl="0" algn="just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Tool: Google Cloud Console – Bigquery.</a:t>
            </a:r>
            <a:endParaRPr/>
          </a:p>
          <a:p>
            <a:pPr indent="-194310" lvl="1" marL="388620" marR="0" rtl="0" algn="just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Visualization: MS Office/Excel.</a:t>
            </a:r>
            <a:endParaRPr/>
          </a:p>
          <a:p>
            <a:pPr indent="-194310" lvl="1" marL="388620" marR="0" rtl="0" algn="just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&amp; Querying: Google Cloud Console.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7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13228084" y="-1028700"/>
            <a:ext cx="5876864" cy="4995335"/>
          </a:xfrm>
          <a:custGeom>
            <a:rect b="b" l="l" r="r" t="t"/>
            <a:pathLst>
              <a:path extrusionOk="0" h="4995335" w="5876864">
                <a:moveTo>
                  <a:pt x="0" y="0"/>
                </a:moveTo>
                <a:lnTo>
                  <a:pt x="5876864" y="0"/>
                </a:lnTo>
                <a:lnTo>
                  <a:pt x="5876864" y="4995335"/>
                </a:lnTo>
                <a:lnTo>
                  <a:pt x="0" y="4995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 flipH="1">
            <a:off x="-875310" y="-1642647"/>
            <a:ext cx="4458522" cy="3789744"/>
          </a:xfrm>
          <a:custGeom>
            <a:rect b="b" l="l" r="r" t="t"/>
            <a:pathLst>
              <a:path extrusionOk="0" h="3789744" w="4458522">
                <a:moveTo>
                  <a:pt x="4458522" y="0"/>
                </a:moveTo>
                <a:lnTo>
                  <a:pt x="0" y="0"/>
                </a:lnTo>
                <a:lnTo>
                  <a:pt x="0" y="3789744"/>
                </a:lnTo>
                <a:lnTo>
                  <a:pt x="4458522" y="3789744"/>
                </a:lnTo>
                <a:lnTo>
                  <a:pt x="445852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3583212" y="9258300"/>
            <a:ext cx="4094226" cy="4114800"/>
          </a:xfrm>
          <a:custGeom>
            <a:rect b="b" l="l" r="r" t="t"/>
            <a:pathLst>
              <a:path extrusionOk="0" h="4114800" w="4094226">
                <a:moveTo>
                  <a:pt x="0" y="0"/>
                </a:moveTo>
                <a:lnTo>
                  <a:pt x="4094226" y="0"/>
                </a:lnTo>
                <a:lnTo>
                  <a:pt x="40942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5059916" y="1158105"/>
            <a:ext cx="8168167" cy="289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86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6938295" y="4120432"/>
            <a:ext cx="4411411" cy="323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Presented by Francisco Ferreira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7406122" y="5339746"/>
            <a:ext cx="1877806" cy="35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6">
                <a:solidFill>
                  <a:srgbClr val="BF00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7406122" y="6558041"/>
            <a:ext cx="1877806" cy="35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6">
                <a:solidFill>
                  <a:srgbClr val="BF0000"/>
                </a:solidFill>
                <a:latin typeface="Montserrat"/>
                <a:ea typeface="Montserrat"/>
                <a:cs typeface="Montserrat"/>
                <a:sym typeface="Montserrat"/>
              </a:rPr>
              <a:t>PHONE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7406122" y="7775772"/>
            <a:ext cx="1877806" cy="356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6">
                <a:solidFill>
                  <a:srgbClr val="BF0000"/>
                </a:solidFill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406122" y="5834123"/>
            <a:ext cx="3475755" cy="323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fsemedo2001@hotmail.com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7406122" y="7052419"/>
            <a:ext cx="2998259" cy="323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+351 962 697 540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7406122" y="8270150"/>
            <a:ext cx="2998259" cy="323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5">
                <a:solidFill>
                  <a:srgbClr val="00BF63"/>
                </a:solidFill>
                <a:latin typeface="Montserrat"/>
                <a:ea typeface="Montserrat"/>
                <a:cs typeface="Montserrat"/>
                <a:sym typeface="Montserrat"/>
              </a:rPr>
              <a:t>portfolio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Gaming</dc:creator>
</cp:coreProperties>
</file>