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2"/>
    <p:restoredTop sz="94719"/>
  </p:normalViewPr>
  <p:slideViewPr>
    <p:cSldViewPr snapToGrid="0" snapToObjects="1">
      <p:cViewPr varScale="1">
        <p:scale>
          <a:sx n="106" d="100"/>
          <a:sy n="106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5C0E73-E690-1944-84EF-A1B6BE3AF364}" type="datetimeFigureOut">
              <a:rPr lang="pt-BR" smtClean="0"/>
              <a:t>05/04/22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967255B-64EE-584B-8062-B030CBBE3E5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59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91EA-CA80-BF43-992F-5730E36FA971}" type="datetime1">
              <a:rPr lang="pt-BR" smtClean="0"/>
              <a:t>05/04/22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5BD8-FD07-F848-87C4-D5D589487869}" type="datetime1">
              <a:rPr lang="pt-BR" smtClean="0"/>
              <a:t>05/04/22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1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1939-3BC2-EF42-9B13-7E6948373656}" type="datetime1">
              <a:rPr lang="pt-BR" smtClean="0"/>
              <a:t>05/04/22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9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848-48FE-D247-8A05-925898F7E794}" type="datetime1">
              <a:rPr lang="pt-BR" smtClean="0"/>
              <a:t>05/04/22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09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4F5-1E47-EA44-971C-B55B4785CC29}" type="datetime1">
              <a:rPr lang="pt-BR" smtClean="0"/>
              <a:t>05/04/22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0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589-F9B6-5945-B427-910B5B8A35A3}" type="datetime1">
              <a:rPr lang="pt-BR" smtClean="0"/>
              <a:t>05/04/22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15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ECA4-CB3B-CC4D-B9A8-3B63113FF3F1}" type="datetime1">
              <a:rPr lang="pt-BR" smtClean="0"/>
              <a:t>05/04/22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7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0E1-55E7-9248-9D19-EC3BF889BE6A}" type="datetime1">
              <a:rPr lang="pt-BR" smtClean="0"/>
              <a:t>05/04/22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B541-84FD-D34F-90D0-AFD25B4D1267}" type="datetime1">
              <a:rPr lang="pt-BR" smtClean="0"/>
              <a:t>05/04/22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F5B1-7822-C040-9023-FFD1CB8C5B8E}" type="datetime1">
              <a:rPr lang="pt-BR" smtClean="0"/>
              <a:t>05/04/22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35C0-B9E0-6440-91D0-D8C8D2EE3AB4}" type="datetime1">
              <a:rPr lang="pt-BR" smtClean="0"/>
              <a:t>05/04/22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79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05AD-66EA-F343-8759-252C38F234B1}" type="datetime1">
              <a:rPr lang="pt-BR" smtClean="0"/>
              <a:t>05/04/22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P.D.I. - Processamento de Histograma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AA57-B6BE-2A49-AFB7-B067FD3929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93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540F40-365C-684C-8D28-CBC2556B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91" y="2194560"/>
            <a:ext cx="7730074" cy="2129244"/>
          </a:xfrm>
        </p:spPr>
        <p:txBody>
          <a:bodyPr>
            <a:normAutofit/>
          </a:bodyPr>
          <a:lstStyle/>
          <a:p>
            <a:r>
              <a:rPr lang="pt-BR" sz="4800" b="1" dirty="0"/>
              <a:t>Aula 16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/>
              <a:t>Atividade</a:t>
            </a:r>
            <a:br>
              <a:rPr lang="pt-BR" sz="4800" dirty="0"/>
            </a:br>
            <a:r>
              <a:rPr lang="pt-BR" sz="4800" dirty="0"/>
              <a:t>Prática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A3F844-02D6-9F4D-A972-2BC21D32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94376"/>
            <a:ext cx="6858000" cy="948777"/>
          </a:xfrm>
        </p:spPr>
        <p:txBody>
          <a:bodyPr/>
          <a:lstStyle/>
          <a:p>
            <a:pPr algn="l"/>
            <a:r>
              <a:rPr lang="pt-BR" dirty="0"/>
              <a:t>Disciplina: Processamento Digital de Imagens</a:t>
            </a:r>
          </a:p>
          <a:p>
            <a:pPr algn="l"/>
            <a:r>
              <a:rPr lang="pt-BR" dirty="0"/>
              <a:t>Professor: </a:t>
            </a:r>
            <a:r>
              <a:rPr lang="pt-BR" dirty="0" err="1"/>
              <a:t>Kelson</a:t>
            </a:r>
            <a:r>
              <a:rPr lang="pt-BR" dirty="0"/>
              <a:t> R. T. Aires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38BE618-8095-A948-848D-ADDC46C80575}"/>
              </a:ext>
            </a:extLst>
          </p:cNvPr>
          <p:cNvSpPr txBox="1">
            <a:spLocks/>
          </p:cNvSpPr>
          <p:nvPr/>
        </p:nvSpPr>
        <p:spPr>
          <a:xfrm>
            <a:off x="2137641" y="211781"/>
            <a:ext cx="486871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Universidade</a:t>
            </a:r>
            <a:r>
              <a:rPr kumimoji="0" lang="pt-BR" sz="2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Federal do Piauí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Centro de Ciências da Natureza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latin typeface="+mj-lt"/>
                <a:ea typeface="+mj-ea"/>
                <a:cs typeface="+mj-cs"/>
              </a:rPr>
              <a:t>Departamento de Computação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3E4863EF-3002-F84A-8BDC-9E81B303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91" y="204737"/>
            <a:ext cx="1428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D6170C5-B30E-2F40-8F7C-D08D9426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4004" y="211781"/>
            <a:ext cx="1544960" cy="151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49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4549BBF-0C10-0044-A199-C40F9FF8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6774"/>
          </a:xfrm>
        </p:spPr>
        <p:txBody>
          <a:bodyPr>
            <a:normAutofit/>
          </a:bodyPr>
          <a:lstStyle/>
          <a:p>
            <a:r>
              <a:rPr lang="pt-BR" sz="3600" b="1" dirty="0"/>
              <a:t>Atividade Prática </a:t>
            </a:r>
            <a:r>
              <a:rPr lang="pt-BR" sz="3600" b="1" dirty="0" smtClean="0"/>
              <a:t>02</a:t>
            </a:r>
            <a:endParaRPr lang="pt-BR" sz="3600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D7FBB341-3352-284C-A741-C0F809D4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901"/>
            <a:ext cx="7886700" cy="5260972"/>
          </a:xfrm>
        </p:spPr>
        <p:txBody>
          <a:bodyPr>
            <a:noAutofit/>
          </a:bodyPr>
          <a:lstStyle/>
          <a:p>
            <a:r>
              <a:rPr lang="pt-BR" dirty="0"/>
              <a:t>A partir da </a:t>
            </a:r>
            <a:r>
              <a:rPr lang="pt-BR" dirty="0" smtClean="0"/>
              <a:t>imagem em anexo </a:t>
            </a:r>
            <a:r>
              <a:rPr lang="pt-BR" dirty="0"/>
              <a:t>resolva os seguintes </a:t>
            </a:r>
            <a:r>
              <a:rPr lang="pt-BR" dirty="0" smtClean="0"/>
              <a:t>problemas utilizando </a:t>
            </a:r>
            <a:r>
              <a:rPr lang="pt-BR" b="1" dirty="0" smtClean="0"/>
              <a:t>morfologia matemática</a:t>
            </a:r>
            <a:r>
              <a:rPr lang="pt-BR" dirty="0" smtClean="0"/>
              <a:t>, </a:t>
            </a:r>
            <a:r>
              <a:rPr lang="pt-BR" dirty="0"/>
              <a:t>fornecendo como resposta uma imagem de saída, relacionada com o que se pede.</a:t>
            </a:r>
          </a:p>
          <a:p>
            <a:endParaRPr lang="pt-BR" dirty="0"/>
          </a:p>
          <a:p>
            <a:r>
              <a:rPr lang="pt-BR" dirty="0" smtClean="0"/>
              <a:t>Mostre </a:t>
            </a:r>
            <a:r>
              <a:rPr lang="pt-BR" b="1" dirty="0" smtClean="0"/>
              <a:t>detalhadamente</a:t>
            </a:r>
            <a:r>
              <a:rPr lang="pt-BR" dirty="0" smtClean="0"/>
              <a:t> o </a:t>
            </a:r>
            <a:r>
              <a:rPr lang="pt-BR" b="1" dirty="0" smtClean="0"/>
              <a:t>passo-a-passo</a:t>
            </a:r>
            <a:r>
              <a:rPr lang="pt-BR" dirty="0" smtClean="0"/>
              <a:t> </a:t>
            </a:r>
            <a:r>
              <a:rPr lang="pt-BR" smtClean="0"/>
              <a:t>de cada </a:t>
            </a:r>
            <a:r>
              <a:rPr lang="pt-BR" dirty="0" smtClean="0"/>
              <a:t>solução;</a:t>
            </a:r>
          </a:p>
          <a:p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funções devem executar e fornecer a saída da forma mais automática possível.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13DE65-4101-3D46-B601-80B9D6E7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D4DA9BB5-6544-D145-A908-A06F2A0A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P.D.I. - Processamento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230690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4549BBF-0C10-0044-A199-C40F9FF8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6774"/>
          </a:xfrm>
        </p:spPr>
        <p:txBody>
          <a:bodyPr>
            <a:normAutofit/>
          </a:bodyPr>
          <a:lstStyle/>
          <a:p>
            <a:r>
              <a:rPr lang="pt-BR" sz="3600" b="1" dirty="0"/>
              <a:t>Atividade Prática </a:t>
            </a:r>
            <a:r>
              <a:rPr lang="pt-BR" sz="3600" b="1" dirty="0" smtClean="0"/>
              <a:t>02</a:t>
            </a:r>
            <a:endParaRPr lang="pt-BR" sz="3600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D7FBB341-3352-284C-A741-C0F809D4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901"/>
            <a:ext cx="7886700" cy="5260972"/>
          </a:xfrm>
        </p:spPr>
        <p:txBody>
          <a:bodyPr>
            <a:noAutofit/>
          </a:bodyPr>
          <a:lstStyle/>
          <a:p>
            <a:r>
              <a:rPr lang="pt-BR" sz="2400" dirty="0"/>
              <a:t>Cada problema deve ser resolvido, SEMPRE, a partir da imagem </a:t>
            </a:r>
            <a:r>
              <a:rPr lang="pt-BR" sz="2400" dirty="0" smtClean="0"/>
              <a:t>solução do problema anterior.</a:t>
            </a:r>
            <a:endParaRPr lang="pt-BR" sz="2400" dirty="0"/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Eliminar todos os pontos pretos;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Preencher os buracos dos objetos: azul, </a:t>
            </a:r>
            <a:r>
              <a:rPr lang="pt-BR" b="1" dirty="0" smtClean="0"/>
              <a:t>amarelo </a:t>
            </a:r>
            <a:r>
              <a:rPr lang="pt-BR" b="1" dirty="0"/>
              <a:t>e verde;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Encontrar o fecho convexo dos objetos: azul, </a:t>
            </a:r>
            <a:r>
              <a:rPr lang="pt-BR" b="1" dirty="0" smtClean="0"/>
              <a:t>amarelo e </a:t>
            </a:r>
            <a:r>
              <a:rPr lang="pt-BR" b="1" dirty="0"/>
              <a:t>verde;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 smtClean="0"/>
              <a:t>Encontre </a:t>
            </a:r>
            <a:r>
              <a:rPr lang="pt-BR" b="1" dirty="0"/>
              <a:t>o esqueleto </a:t>
            </a:r>
            <a:r>
              <a:rPr lang="pt-BR" b="1" smtClean="0"/>
              <a:t>dos objetos: azul, amarelo e verde ;</a:t>
            </a:r>
            <a:endParaRPr lang="pt-BR" b="1" dirty="0"/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Utilizando a transformada </a:t>
            </a:r>
            <a:r>
              <a:rPr lang="pt-BR" b="1" i="1" dirty="0"/>
              <a:t>hit-</a:t>
            </a:r>
            <a:r>
              <a:rPr lang="pt-BR" b="1" i="1" dirty="0" err="1"/>
              <a:t>or</a:t>
            </a:r>
            <a:r>
              <a:rPr lang="pt-BR" b="1" i="1" dirty="0"/>
              <a:t>-miss</a:t>
            </a:r>
            <a:r>
              <a:rPr lang="pt-BR" b="1" dirty="0"/>
              <a:t>, localize cada um dos objetos </a:t>
            </a:r>
            <a:r>
              <a:rPr lang="pt-BR" b="1" dirty="0" smtClean="0"/>
              <a:t>vermelhos restantes na imagem.</a:t>
            </a:r>
            <a:endParaRPr lang="pt-BR" b="1" dirty="0"/>
          </a:p>
          <a:p>
            <a:pPr marL="971550" lvl="1" indent="-514350">
              <a:buFont typeface="+mj-lt"/>
              <a:buAutoNum type="arabicPeriod"/>
            </a:pPr>
            <a:endParaRPr lang="pt-BR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13DE65-4101-3D46-B601-80B9D6E7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D4DA9BB5-6544-D145-A908-A06F2A0A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P.D.I. - Processamento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162784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4549BBF-0C10-0044-A199-C40F9FF8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6774"/>
          </a:xfrm>
        </p:spPr>
        <p:txBody>
          <a:bodyPr>
            <a:normAutofit/>
          </a:bodyPr>
          <a:lstStyle/>
          <a:p>
            <a:r>
              <a:rPr lang="pt-BR" sz="3600" b="1" dirty="0"/>
              <a:t>Atividade </a:t>
            </a:r>
            <a:r>
              <a:rPr lang="pt-BR" sz="3600" b="1"/>
              <a:t>Prática </a:t>
            </a:r>
            <a:r>
              <a:rPr lang="pt-BR" sz="3600" b="1" smtClean="0"/>
              <a:t>02</a:t>
            </a:r>
            <a:endParaRPr lang="pt-BR" sz="3600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D7FBB341-3352-284C-A741-C0F809D4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901"/>
            <a:ext cx="7886700" cy="5260972"/>
          </a:xfrm>
        </p:spPr>
        <p:txBody>
          <a:bodyPr>
            <a:noAutofit/>
          </a:bodyPr>
          <a:lstStyle/>
          <a:p>
            <a:r>
              <a:rPr lang="pt-BR" dirty="0"/>
              <a:t>Apresentar relatório com resultados de experimentos que demonstrem a funcionalidade e perfeita execução de cada aplicação:</a:t>
            </a:r>
          </a:p>
          <a:p>
            <a:pPr lvl="1"/>
            <a:r>
              <a:rPr lang="pt-BR" sz="2600" dirty="0"/>
              <a:t>Imagens;</a:t>
            </a:r>
          </a:p>
          <a:p>
            <a:pPr lvl="1"/>
            <a:r>
              <a:rPr lang="pt-BR" sz="2600" dirty="0"/>
              <a:t>Códigos;</a:t>
            </a:r>
          </a:p>
          <a:p>
            <a:pPr lvl="1"/>
            <a:r>
              <a:rPr lang="pt-BR" sz="2600" dirty="0"/>
              <a:t>Resultados;</a:t>
            </a:r>
          </a:p>
          <a:p>
            <a:pPr lvl="1"/>
            <a:r>
              <a:rPr lang="pt-BR" sz="2600" dirty="0"/>
              <a:t>Comentários sobre os resultados;</a:t>
            </a:r>
          </a:p>
          <a:p>
            <a:pPr lvl="1"/>
            <a:r>
              <a:rPr lang="pt-BR" sz="2600" dirty="0"/>
              <a:t>O que mais julgar necessário!!</a:t>
            </a:r>
          </a:p>
          <a:p>
            <a:endParaRPr lang="pt-BR" sz="2600" dirty="0"/>
          </a:p>
          <a:p>
            <a:r>
              <a:rPr lang="pt-BR" dirty="0"/>
              <a:t>O relatório </a:t>
            </a:r>
            <a:r>
              <a:rPr lang="pt-BR" b="1" dirty="0"/>
              <a:t>EM FORMATO PDF</a:t>
            </a:r>
            <a:r>
              <a:rPr lang="pt-BR" dirty="0"/>
              <a:t> deve ser </a:t>
            </a:r>
            <a:r>
              <a:rPr lang="pt-BR" b="1" dirty="0"/>
              <a:t>enviado via SIGAA</a:t>
            </a:r>
            <a:r>
              <a:rPr lang="pt-BR" dirty="0"/>
              <a:t>!!!</a:t>
            </a:r>
          </a:p>
          <a:p>
            <a:pPr lvl="2"/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13DE65-4101-3D46-B601-80B9D6E7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AA57-B6BE-2A49-AFB7-B067FD392952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D4DA9BB5-6544-D145-A908-A06F2A0A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P.D.I. - Processamento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1171504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221</Words>
  <Application>Microsoft Macintosh PowerPoint</Application>
  <PresentationFormat>Apresentação na tela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Aula 16 Atividade Prática 02</vt:lpstr>
      <vt:lpstr>Atividade Prática 02</vt:lpstr>
      <vt:lpstr>Atividade Prática 02</vt:lpstr>
      <vt:lpstr>Atividade Prática 02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03 Transformações de Intensidade</dc:title>
  <dc:creator>KELSON AIRES</dc:creator>
  <cp:lastModifiedBy>KELSON AIRES</cp:lastModifiedBy>
  <cp:revision>67</cp:revision>
  <cp:lastPrinted>2019-10-03T19:08:48Z</cp:lastPrinted>
  <dcterms:created xsi:type="dcterms:W3CDTF">2019-02-28T03:14:00Z</dcterms:created>
  <dcterms:modified xsi:type="dcterms:W3CDTF">2022-04-05T11:23:18Z</dcterms:modified>
</cp:coreProperties>
</file>