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14"/>
  </p:notesMasterIdLst>
  <p:sldIdLst>
    <p:sldId id="256" r:id="rId2"/>
    <p:sldId id="368" r:id="rId3"/>
    <p:sldId id="369" r:id="rId4"/>
    <p:sldId id="370" r:id="rId5"/>
    <p:sldId id="371" r:id="rId6"/>
    <p:sldId id="372" r:id="rId7"/>
    <p:sldId id="373" r:id="rId8"/>
    <p:sldId id="374" r:id="rId9"/>
    <p:sldId id="375" r:id="rId10"/>
    <p:sldId id="376" r:id="rId11"/>
    <p:sldId id="377" r:id="rId12"/>
    <p:sldId id="367" r:id="rId13"/>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CB29"/>
    <a:srgbClr val="CC0099"/>
    <a:srgbClr val="0EE618"/>
    <a:srgbClr val="53D7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0D1D09-2EA6-4565-BE50-FCD722042E46}" v="1062" dt="2023-09-29T19:29:13.776"/>
  </p1510:revLst>
</p1510:revInfo>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סגנון ביניים 2 - הדגשה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סגנון בהיר 2 - הדגשה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סגנון בהיר 1 - הדגשה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ללא סגנון, רשת טבלה">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98" autoAdjust="0"/>
    <p:restoredTop sz="78087" autoAdjust="0"/>
  </p:normalViewPr>
  <p:slideViewPr>
    <p:cSldViewPr snapToGrid="0">
      <p:cViewPr varScale="1">
        <p:scale>
          <a:sx n="86" d="100"/>
          <a:sy n="86" d="100"/>
        </p:scale>
        <p:origin x="1614" y="90"/>
      </p:cViewPr>
      <p:guideLst/>
    </p:cSldViewPr>
  </p:slideViewPr>
  <p:outlineViewPr>
    <p:cViewPr>
      <p:scale>
        <a:sx n="33" d="100"/>
        <a:sy n="33" d="100"/>
      </p:scale>
      <p:origin x="0" y="-39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55" d="100"/>
          <a:sy n="55" d="100"/>
        </p:scale>
        <p:origin x="288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zadur Rahman" userId="30a7f1cd-f27c-46dc-95ab-48ce00bd4759" providerId="ADAL" clId="{D50D1D09-2EA6-4565-BE50-FCD722042E46}"/>
    <pc:docChg chg="undo custSel addSld delSld modSld modMainMaster">
      <pc:chgData name="Sazadur Rahman" userId="30a7f1cd-f27c-46dc-95ab-48ce00bd4759" providerId="ADAL" clId="{D50D1D09-2EA6-4565-BE50-FCD722042E46}" dt="2023-09-29T19:29:13.776" v="3498"/>
      <pc:docMkLst>
        <pc:docMk/>
      </pc:docMkLst>
      <pc:sldChg chg="modSp mod modNotesTx">
        <pc:chgData name="Sazadur Rahman" userId="30a7f1cd-f27c-46dc-95ab-48ce00bd4759" providerId="ADAL" clId="{D50D1D09-2EA6-4565-BE50-FCD722042E46}" dt="2023-09-27T19:25:17.479" v="20" actId="20577"/>
        <pc:sldMkLst>
          <pc:docMk/>
          <pc:sldMk cId="979232110" sldId="256"/>
        </pc:sldMkLst>
        <pc:spChg chg="mod">
          <ac:chgData name="Sazadur Rahman" userId="30a7f1cd-f27c-46dc-95ab-48ce00bd4759" providerId="ADAL" clId="{D50D1D09-2EA6-4565-BE50-FCD722042E46}" dt="2023-09-27T19:25:12.258" v="19" actId="948"/>
          <ac:spMkLst>
            <pc:docMk/>
            <pc:sldMk cId="979232110" sldId="256"/>
            <ac:spMk id="4" creationId="{00000000-0000-0000-0000-000000000000}"/>
          </ac:spMkLst>
        </pc:spChg>
      </pc:sldChg>
      <pc:sldChg chg="del">
        <pc:chgData name="Sazadur Rahman" userId="30a7f1cd-f27c-46dc-95ab-48ce00bd4759" providerId="ADAL" clId="{D50D1D09-2EA6-4565-BE50-FCD722042E46}" dt="2023-09-27T19:25:33.351" v="21" actId="47"/>
        <pc:sldMkLst>
          <pc:docMk/>
          <pc:sldMk cId="3972938152" sldId="261"/>
        </pc:sldMkLst>
      </pc:sldChg>
      <pc:sldChg chg="mod modShow modNotesTx">
        <pc:chgData name="Sazadur Rahman" userId="30a7f1cd-f27c-46dc-95ab-48ce00bd4759" providerId="ADAL" clId="{D50D1D09-2EA6-4565-BE50-FCD722042E46}" dt="2023-09-29T19:27:14.919" v="3495" actId="729"/>
        <pc:sldMkLst>
          <pc:docMk/>
          <pc:sldMk cId="4211410023" sldId="368"/>
        </pc:sldMkLst>
      </pc:sldChg>
      <pc:sldChg chg="addSp delSp modSp new mod modAnim modNotesTx">
        <pc:chgData name="Sazadur Rahman" userId="30a7f1cd-f27c-46dc-95ab-48ce00bd4759" providerId="ADAL" clId="{D50D1D09-2EA6-4565-BE50-FCD722042E46}" dt="2023-09-29T18:42:31.200" v="1772"/>
        <pc:sldMkLst>
          <pc:docMk/>
          <pc:sldMk cId="742358239" sldId="369"/>
        </pc:sldMkLst>
        <pc:spChg chg="mod">
          <ac:chgData name="Sazadur Rahman" userId="30a7f1cd-f27c-46dc-95ab-48ce00bd4759" providerId="ADAL" clId="{D50D1D09-2EA6-4565-BE50-FCD722042E46}" dt="2023-09-29T17:49:55.643" v="67" actId="20577"/>
          <ac:spMkLst>
            <pc:docMk/>
            <pc:sldMk cId="742358239" sldId="369"/>
            <ac:spMk id="2" creationId="{57D53C9F-6527-B273-2D10-FFBB7BD1827F}"/>
          </ac:spMkLst>
        </pc:spChg>
        <pc:spChg chg="del">
          <ac:chgData name="Sazadur Rahman" userId="30a7f1cd-f27c-46dc-95ab-48ce00bd4759" providerId="ADAL" clId="{D50D1D09-2EA6-4565-BE50-FCD722042E46}" dt="2023-09-29T17:50:38.549" v="68" actId="931"/>
          <ac:spMkLst>
            <pc:docMk/>
            <pc:sldMk cId="742358239" sldId="369"/>
            <ac:spMk id="3" creationId="{9A8318F5-A737-31B2-06E3-86EFE527764E}"/>
          </ac:spMkLst>
        </pc:spChg>
        <pc:spChg chg="add mod">
          <ac:chgData name="Sazadur Rahman" userId="30a7f1cd-f27c-46dc-95ab-48ce00bd4759" providerId="ADAL" clId="{D50D1D09-2EA6-4565-BE50-FCD722042E46}" dt="2023-09-29T18:29:20.427" v="1118" actId="27636"/>
          <ac:spMkLst>
            <pc:docMk/>
            <pc:sldMk cId="742358239" sldId="369"/>
            <ac:spMk id="8" creationId="{13783069-C781-02EC-6CC8-A91342C6C6F8}"/>
          </ac:spMkLst>
        </pc:spChg>
        <pc:picChg chg="add del mod">
          <ac:chgData name="Sazadur Rahman" userId="30a7f1cd-f27c-46dc-95ab-48ce00bd4759" providerId="ADAL" clId="{D50D1D09-2EA6-4565-BE50-FCD722042E46}" dt="2023-09-29T17:53:22.489" v="72" actId="478"/>
          <ac:picMkLst>
            <pc:docMk/>
            <pc:sldMk cId="742358239" sldId="369"/>
            <ac:picMk id="6" creationId="{35D302A2-3824-B8A2-95D0-5DABF5F8E288}"/>
          </ac:picMkLst>
        </pc:picChg>
      </pc:sldChg>
      <pc:sldChg chg="del">
        <pc:chgData name="Sazadur Rahman" userId="30a7f1cd-f27c-46dc-95ab-48ce00bd4759" providerId="ADAL" clId="{D50D1D09-2EA6-4565-BE50-FCD722042E46}" dt="2023-09-27T19:25:33.351" v="21" actId="47"/>
        <pc:sldMkLst>
          <pc:docMk/>
          <pc:sldMk cId="3164835065" sldId="369"/>
        </pc:sldMkLst>
      </pc:sldChg>
      <pc:sldChg chg="addSp delSp modSp new mod modAnim modNotesTx">
        <pc:chgData name="Sazadur Rahman" userId="30a7f1cd-f27c-46dc-95ab-48ce00bd4759" providerId="ADAL" clId="{D50D1D09-2EA6-4565-BE50-FCD722042E46}" dt="2023-09-29T18:42:40.055" v="1774"/>
        <pc:sldMkLst>
          <pc:docMk/>
          <pc:sldMk cId="3704140276" sldId="370"/>
        </pc:sldMkLst>
        <pc:spChg chg="mod">
          <ac:chgData name="Sazadur Rahman" userId="30a7f1cd-f27c-46dc-95ab-48ce00bd4759" providerId="ADAL" clId="{D50D1D09-2EA6-4565-BE50-FCD722042E46}" dt="2023-09-29T18:21:04.509" v="715" actId="5793"/>
          <ac:spMkLst>
            <pc:docMk/>
            <pc:sldMk cId="3704140276" sldId="370"/>
            <ac:spMk id="2" creationId="{29207430-E1A8-1DEB-71CE-6085D6FF0FC5}"/>
          </ac:spMkLst>
        </pc:spChg>
        <pc:spChg chg="mod">
          <ac:chgData name="Sazadur Rahman" userId="30a7f1cd-f27c-46dc-95ab-48ce00bd4759" providerId="ADAL" clId="{D50D1D09-2EA6-4565-BE50-FCD722042E46}" dt="2023-09-29T18:23:20.709" v="985" actId="20577"/>
          <ac:spMkLst>
            <pc:docMk/>
            <pc:sldMk cId="3704140276" sldId="370"/>
            <ac:spMk id="3" creationId="{2A5755D7-DE9B-928C-6849-DC3742FA6FA9}"/>
          </ac:spMkLst>
        </pc:spChg>
        <pc:picChg chg="add del mod">
          <ac:chgData name="Sazadur Rahman" userId="30a7f1cd-f27c-46dc-95ab-48ce00bd4759" providerId="ADAL" clId="{D50D1D09-2EA6-4565-BE50-FCD722042E46}" dt="2023-09-29T18:27:33.875" v="1043" actId="478"/>
          <ac:picMkLst>
            <pc:docMk/>
            <pc:sldMk cId="3704140276" sldId="370"/>
            <ac:picMk id="6" creationId="{7A0979AC-CDFF-9926-21C4-4A3EA84C92C0}"/>
          </ac:picMkLst>
        </pc:picChg>
        <pc:picChg chg="add mod">
          <ac:chgData name="Sazadur Rahman" userId="30a7f1cd-f27c-46dc-95ab-48ce00bd4759" providerId="ADAL" clId="{D50D1D09-2EA6-4565-BE50-FCD722042E46}" dt="2023-09-29T18:27:45.231" v="1046" actId="1076"/>
          <ac:picMkLst>
            <pc:docMk/>
            <pc:sldMk cId="3704140276" sldId="370"/>
            <ac:picMk id="8" creationId="{AEB9478F-51A8-057F-5C45-E0786F5D4418}"/>
          </ac:picMkLst>
        </pc:picChg>
      </pc:sldChg>
      <pc:sldChg chg="modSp new mod modNotesTx">
        <pc:chgData name="Sazadur Rahman" userId="30a7f1cd-f27c-46dc-95ab-48ce00bd4759" providerId="ADAL" clId="{D50D1D09-2EA6-4565-BE50-FCD722042E46}" dt="2023-09-29T18:36:22.469" v="1458" actId="20577"/>
        <pc:sldMkLst>
          <pc:docMk/>
          <pc:sldMk cId="3542048203" sldId="371"/>
        </pc:sldMkLst>
        <pc:spChg chg="mod">
          <ac:chgData name="Sazadur Rahman" userId="30a7f1cd-f27c-46dc-95ab-48ce00bd4759" providerId="ADAL" clId="{D50D1D09-2EA6-4565-BE50-FCD722042E46}" dt="2023-09-29T18:31:54.852" v="1164" actId="20577"/>
          <ac:spMkLst>
            <pc:docMk/>
            <pc:sldMk cId="3542048203" sldId="371"/>
            <ac:spMk id="2" creationId="{95A7F365-D6CA-762C-093A-A73C04C15C87}"/>
          </ac:spMkLst>
        </pc:spChg>
        <pc:spChg chg="mod">
          <ac:chgData name="Sazadur Rahman" userId="30a7f1cd-f27c-46dc-95ab-48ce00bd4759" providerId="ADAL" clId="{D50D1D09-2EA6-4565-BE50-FCD722042E46}" dt="2023-09-29T18:36:22.469" v="1458" actId="20577"/>
          <ac:spMkLst>
            <pc:docMk/>
            <pc:sldMk cId="3542048203" sldId="371"/>
            <ac:spMk id="3" creationId="{0627E8F5-584C-401E-9FD6-014037A3A437}"/>
          </ac:spMkLst>
        </pc:spChg>
      </pc:sldChg>
      <pc:sldChg chg="del">
        <pc:chgData name="Sazadur Rahman" userId="30a7f1cd-f27c-46dc-95ab-48ce00bd4759" providerId="ADAL" clId="{D50D1D09-2EA6-4565-BE50-FCD722042E46}" dt="2023-09-27T19:25:33.351" v="21" actId="47"/>
        <pc:sldMkLst>
          <pc:docMk/>
          <pc:sldMk cId="3583920098" sldId="372"/>
        </pc:sldMkLst>
      </pc:sldChg>
      <pc:sldChg chg="modSp add mod modAnim">
        <pc:chgData name="Sazadur Rahman" userId="30a7f1cd-f27c-46dc-95ab-48ce00bd4759" providerId="ADAL" clId="{D50D1D09-2EA6-4565-BE50-FCD722042E46}" dt="2023-09-29T18:42:51.644" v="1776"/>
        <pc:sldMkLst>
          <pc:docMk/>
          <pc:sldMk cId="3933698843" sldId="372"/>
        </pc:sldMkLst>
        <pc:spChg chg="mod">
          <ac:chgData name="Sazadur Rahman" userId="30a7f1cd-f27c-46dc-95ab-48ce00bd4759" providerId="ADAL" clId="{D50D1D09-2EA6-4565-BE50-FCD722042E46}" dt="2023-09-29T18:36:37.162" v="1480" actId="20577"/>
          <ac:spMkLst>
            <pc:docMk/>
            <pc:sldMk cId="3933698843" sldId="372"/>
            <ac:spMk id="2" creationId="{95A7F365-D6CA-762C-093A-A73C04C15C87}"/>
          </ac:spMkLst>
        </pc:spChg>
        <pc:spChg chg="mod">
          <ac:chgData name="Sazadur Rahman" userId="30a7f1cd-f27c-46dc-95ab-48ce00bd4759" providerId="ADAL" clId="{D50D1D09-2EA6-4565-BE50-FCD722042E46}" dt="2023-09-29T18:42:10.520" v="1769" actId="20577"/>
          <ac:spMkLst>
            <pc:docMk/>
            <pc:sldMk cId="3933698843" sldId="372"/>
            <ac:spMk id="3" creationId="{0627E8F5-584C-401E-9FD6-014037A3A437}"/>
          </ac:spMkLst>
        </pc:spChg>
      </pc:sldChg>
      <pc:sldChg chg="modSp new mod modAnim">
        <pc:chgData name="Sazadur Rahman" userId="30a7f1cd-f27c-46dc-95ab-48ce00bd4759" providerId="ADAL" clId="{D50D1D09-2EA6-4565-BE50-FCD722042E46}" dt="2023-09-29T19:28:50.457" v="3496"/>
        <pc:sldMkLst>
          <pc:docMk/>
          <pc:sldMk cId="2946303149" sldId="373"/>
        </pc:sldMkLst>
        <pc:spChg chg="mod">
          <ac:chgData name="Sazadur Rahman" userId="30a7f1cd-f27c-46dc-95ab-48ce00bd4759" providerId="ADAL" clId="{D50D1D09-2EA6-4565-BE50-FCD722042E46}" dt="2023-09-29T18:43:10.925" v="1795" actId="20577"/>
          <ac:spMkLst>
            <pc:docMk/>
            <pc:sldMk cId="2946303149" sldId="373"/>
            <ac:spMk id="2" creationId="{4EC277D4-39FC-5911-ADA6-B0D37BEDC4CA}"/>
          </ac:spMkLst>
        </pc:spChg>
        <pc:spChg chg="mod">
          <ac:chgData name="Sazadur Rahman" userId="30a7f1cd-f27c-46dc-95ab-48ce00bd4759" providerId="ADAL" clId="{D50D1D09-2EA6-4565-BE50-FCD722042E46}" dt="2023-09-29T18:58:26.093" v="2356" actId="20577"/>
          <ac:spMkLst>
            <pc:docMk/>
            <pc:sldMk cId="2946303149" sldId="373"/>
            <ac:spMk id="3" creationId="{AEC94A02-3E7D-B0CB-75CD-B0B77A348621}"/>
          </ac:spMkLst>
        </pc:spChg>
      </pc:sldChg>
      <pc:sldChg chg="del">
        <pc:chgData name="Sazadur Rahman" userId="30a7f1cd-f27c-46dc-95ab-48ce00bd4759" providerId="ADAL" clId="{D50D1D09-2EA6-4565-BE50-FCD722042E46}" dt="2023-09-27T19:25:33.351" v="21" actId="47"/>
        <pc:sldMkLst>
          <pc:docMk/>
          <pc:sldMk cId="3548036853" sldId="373"/>
        </pc:sldMkLst>
      </pc:sldChg>
      <pc:sldChg chg="modSp new mod">
        <pc:chgData name="Sazadur Rahman" userId="30a7f1cd-f27c-46dc-95ab-48ce00bd4759" providerId="ADAL" clId="{D50D1D09-2EA6-4565-BE50-FCD722042E46}" dt="2023-09-29T19:28:55.958" v="3497" actId="20577"/>
        <pc:sldMkLst>
          <pc:docMk/>
          <pc:sldMk cId="661950382" sldId="374"/>
        </pc:sldMkLst>
        <pc:spChg chg="mod">
          <ac:chgData name="Sazadur Rahman" userId="30a7f1cd-f27c-46dc-95ab-48ce00bd4759" providerId="ADAL" clId="{D50D1D09-2EA6-4565-BE50-FCD722042E46}" dt="2023-09-29T18:58:41.932" v="2366" actId="20577"/>
          <ac:spMkLst>
            <pc:docMk/>
            <pc:sldMk cId="661950382" sldId="374"/>
            <ac:spMk id="2" creationId="{7E325B47-FD5D-ADDE-8A0D-70AB72106798}"/>
          </ac:spMkLst>
        </pc:spChg>
        <pc:spChg chg="mod">
          <ac:chgData name="Sazadur Rahman" userId="30a7f1cd-f27c-46dc-95ab-48ce00bd4759" providerId="ADAL" clId="{D50D1D09-2EA6-4565-BE50-FCD722042E46}" dt="2023-09-29T19:28:55.958" v="3497" actId="20577"/>
          <ac:spMkLst>
            <pc:docMk/>
            <pc:sldMk cId="661950382" sldId="374"/>
            <ac:spMk id="3" creationId="{99B44C7C-2FE2-12EC-530F-F54F7774D709}"/>
          </ac:spMkLst>
        </pc:spChg>
      </pc:sldChg>
      <pc:sldChg chg="modSp new mod">
        <pc:chgData name="Sazadur Rahman" userId="30a7f1cd-f27c-46dc-95ab-48ce00bd4759" providerId="ADAL" clId="{D50D1D09-2EA6-4565-BE50-FCD722042E46}" dt="2023-09-29T19:10:16.717" v="3034" actId="20577"/>
        <pc:sldMkLst>
          <pc:docMk/>
          <pc:sldMk cId="1616185574" sldId="375"/>
        </pc:sldMkLst>
        <pc:spChg chg="mod">
          <ac:chgData name="Sazadur Rahman" userId="30a7f1cd-f27c-46dc-95ab-48ce00bd4759" providerId="ADAL" clId="{D50D1D09-2EA6-4565-BE50-FCD722042E46}" dt="2023-09-29T19:03:59.353" v="2636" actId="20577"/>
          <ac:spMkLst>
            <pc:docMk/>
            <pc:sldMk cId="1616185574" sldId="375"/>
            <ac:spMk id="2" creationId="{1F09794D-9D0A-AC51-2BED-38BD32F96B74}"/>
          </ac:spMkLst>
        </pc:spChg>
        <pc:spChg chg="mod">
          <ac:chgData name="Sazadur Rahman" userId="30a7f1cd-f27c-46dc-95ab-48ce00bd4759" providerId="ADAL" clId="{D50D1D09-2EA6-4565-BE50-FCD722042E46}" dt="2023-09-29T19:10:16.717" v="3034" actId="20577"/>
          <ac:spMkLst>
            <pc:docMk/>
            <pc:sldMk cId="1616185574" sldId="375"/>
            <ac:spMk id="3" creationId="{26214FF6-7588-CB98-67E5-6652562A36B0}"/>
          </ac:spMkLst>
        </pc:spChg>
      </pc:sldChg>
      <pc:sldChg chg="addSp modSp new mod modAnim">
        <pc:chgData name="Sazadur Rahman" userId="30a7f1cd-f27c-46dc-95ab-48ce00bd4759" providerId="ADAL" clId="{D50D1D09-2EA6-4565-BE50-FCD722042E46}" dt="2023-09-29T19:29:13.776" v="3498"/>
        <pc:sldMkLst>
          <pc:docMk/>
          <pc:sldMk cId="1161170573" sldId="376"/>
        </pc:sldMkLst>
        <pc:spChg chg="mod">
          <ac:chgData name="Sazadur Rahman" userId="30a7f1cd-f27c-46dc-95ab-48ce00bd4759" providerId="ADAL" clId="{D50D1D09-2EA6-4565-BE50-FCD722042E46}" dt="2023-09-29T19:10:53.388" v="3054" actId="20577"/>
          <ac:spMkLst>
            <pc:docMk/>
            <pc:sldMk cId="1161170573" sldId="376"/>
            <ac:spMk id="2" creationId="{58F238CA-B39F-0B29-B187-EC2B013593F3}"/>
          </ac:spMkLst>
        </pc:spChg>
        <pc:spChg chg="mod">
          <ac:chgData name="Sazadur Rahman" userId="30a7f1cd-f27c-46dc-95ab-48ce00bd4759" providerId="ADAL" clId="{D50D1D09-2EA6-4565-BE50-FCD722042E46}" dt="2023-09-29T19:18:06.063" v="3423" actId="20577"/>
          <ac:spMkLst>
            <pc:docMk/>
            <pc:sldMk cId="1161170573" sldId="376"/>
            <ac:spMk id="3" creationId="{5110070D-4C99-77EE-9211-CF9A7DF88649}"/>
          </ac:spMkLst>
        </pc:spChg>
        <pc:spChg chg="add mod">
          <ac:chgData name="Sazadur Rahman" userId="30a7f1cd-f27c-46dc-95ab-48ce00bd4759" providerId="ADAL" clId="{D50D1D09-2EA6-4565-BE50-FCD722042E46}" dt="2023-09-29T19:13:58.754" v="3257" actId="403"/>
          <ac:spMkLst>
            <pc:docMk/>
            <pc:sldMk cId="1161170573" sldId="376"/>
            <ac:spMk id="5" creationId="{C5BB74FC-B4FD-999A-E183-0D74148E0825}"/>
          </ac:spMkLst>
        </pc:spChg>
        <pc:spChg chg="add mod">
          <ac:chgData name="Sazadur Rahman" userId="30a7f1cd-f27c-46dc-95ab-48ce00bd4759" providerId="ADAL" clId="{D50D1D09-2EA6-4565-BE50-FCD722042E46}" dt="2023-09-29T19:14:57.586" v="3273" actId="1076"/>
          <ac:spMkLst>
            <pc:docMk/>
            <pc:sldMk cId="1161170573" sldId="376"/>
            <ac:spMk id="11" creationId="{25860610-196F-D906-37E7-373B847F05C3}"/>
          </ac:spMkLst>
        </pc:spChg>
        <pc:spChg chg="add mod">
          <ac:chgData name="Sazadur Rahman" userId="30a7f1cd-f27c-46dc-95ab-48ce00bd4759" providerId="ADAL" clId="{D50D1D09-2EA6-4565-BE50-FCD722042E46}" dt="2023-09-29T19:16:18.551" v="3370" actId="20577"/>
          <ac:spMkLst>
            <pc:docMk/>
            <pc:sldMk cId="1161170573" sldId="376"/>
            <ac:spMk id="12" creationId="{127EEA23-08BD-151E-DC20-76A7B85723EC}"/>
          </ac:spMkLst>
        </pc:spChg>
        <pc:cxnChg chg="add mod">
          <ac:chgData name="Sazadur Rahman" userId="30a7f1cd-f27c-46dc-95ab-48ce00bd4759" providerId="ADAL" clId="{D50D1D09-2EA6-4565-BE50-FCD722042E46}" dt="2023-09-29T19:14:25.781" v="3264" actId="1582"/>
          <ac:cxnSpMkLst>
            <pc:docMk/>
            <pc:sldMk cId="1161170573" sldId="376"/>
            <ac:cxnSpMk id="7" creationId="{F749A800-3AAF-1707-5889-C621D54AF3EE}"/>
          </ac:cxnSpMkLst>
        </pc:cxnChg>
        <pc:cxnChg chg="add mod">
          <ac:chgData name="Sazadur Rahman" userId="30a7f1cd-f27c-46dc-95ab-48ce00bd4759" providerId="ADAL" clId="{D50D1D09-2EA6-4565-BE50-FCD722042E46}" dt="2023-09-29T19:14:25.781" v="3264" actId="1582"/>
          <ac:cxnSpMkLst>
            <pc:docMk/>
            <pc:sldMk cId="1161170573" sldId="376"/>
            <ac:cxnSpMk id="8" creationId="{707B6F38-F88B-A894-ECFB-B89505DF6314}"/>
          </ac:cxnSpMkLst>
        </pc:cxnChg>
      </pc:sldChg>
      <pc:sldChg chg="addSp delSp modSp new mod modAnim">
        <pc:chgData name="Sazadur Rahman" userId="30a7f1cd-f27c-46dc-95ab-48ce00bd4759" providerId="ADAL" clId="{D50D1D09-2EA6-4565-BE50-FCD722042E46}" dt="2023-09-29T19:20:36.951" v="3494"/>
        <pc:sldMkLst>
          <pc:docMk/>
          <pc:sldMk cId="3121327261" sldId="377"/>
        </pc:sldMkLst>
        <pc:spChg chg="mod">
          <ac:chgData name="Sazadur Rahman" userId="30a7f1cd-f27c-46dc-95ab-48ce00bd4759" providerId="ADAL" clId="{D50D1D09-2EA6-4565-BE50-FCD722042E46}" dt="2023-09-29T19:18:38.977" v="3464" actId="20577"/>
          <ac:spMkLst>
            <pc:docMk/>
            <pc:sldMk cId="3121327261" sldId="377"/>
            <ac:spMk id="2" creationId="{1E0507C5-CDA4-0346-B048-0CCDE4C4F67B}"/>
          </ac:spMkLst>
        </pc:spChg>
        <pc:spChg chg="del">
          <ac:chgData name="Sazadur Rahman" userId="30a7f1cd-f27c-46dc-95ab-48ce00bd4759" providerId="ADAL" clId="{D50D1D09-2EA6-4565-BE50-FCD722042E46}" dt="2023-09-29T19:19:04.160" v="3465" actId="931"/>
          <ac:spMkLst>
            <pc:docMk/>
            <pc:sldMk cId="3121327261" sldId="377"/>
            <ac:spMk id="3" creationId="{68F43A83-5892-10BF-5A0F-94269FF16F3E}"/>
          </ac:spMkLst>
        </pc:spChg>
        <pc:spChg chg="add mod">
          <ac:chgData name="Sazadur Rahman" userId="30a7f1cd-f27c-46dc-95ab-48ce00bd4759" providerId="ADAL" clId="{D50D1D09-2EA6-4565-BE50-FCD722042E46}" dt="2023-09-29T19:20:21.467" v="3486" actId="1076"/>
          <ac:spMkLst>
            <pc:docMk/>
            <pc:sldMk cId="3121327261" sldId="377"/>
            <ac:spMk id="9" creationId="{1BEFFE89-6AEB-5D93-F293-E94635724083}"/>
          </ac:spMkLst>
        </pc:spChg>
        <pc:spChg chg="add mod">
          <ac:chgData name="Sazadur Rahman" userId="30a7f1cd-f27c-46dc-95ab-48ce00bd4759" providerId="ADAL" clId="{D50D1D09-2EA6-4565-BE50-FCD722042E46}" dt="2023-09-29T19:20:29.177" v="3492" actId="20577"/>
          <ac:spMkLst>
            <pc:docMk/>
            <pc:sldMk cId="3121327261" sldId="377"/>
            <ac:spMk id="10" creationId="{610A2456-8FE7-8056-BB46-0B5126623E7F}"/>
          </ac:spMkLst>
        </pc:spChg>
        <pc:picChg chg="add mod">
          <ac:chgData name="Sazadur Rahman" userId="30a7f1cd-f27c-46dc-95ab-48ce00bd4759" providerId="ADAL" clId="{D50D1D09-2EA6-4565-BE50-FCD722042E46}" dt="2023-09-29T19:20:05.797" v="3481" actId="1076"/>
          <ac:picMkLst>
            <pc:docMk/>
            <pc:sldMk cId="3121327261" sldId="377"/>
            <ac:picMk id="6" creationId="{1133AF20-7D31-1F87-5AFC-4790C772742E}"/>
          </ac:picMkLst>
        </pc:picChg>
        <pc:picChg chg="add mod">
          <ac:chgData name="Sazadur Rahman" userId="30a7f1cd-f27c-46dc-95ab-48ce00bd4759" providerId="ADAL" clId="{D50D1D09-2EA6-4565-BE50-FCD722042E46}" dt="2023-09-29T19:19:49.847" v="3475" actId="14100"/>
          <ac:picMkLst>
            <pc:docMk/>
            <pc:sldMk cId="3121327261" sldId="377"/>
            <ac:picMk id="8" creationId="{5E8B9767-36B8-D5AC-B867-F33DFEAE7790}"/>
          </ac:picMkLst>
        </pc:picChg>
      </pc:sldChg>
      <pc:sldChg chg="del">
        <pc:chgData name="Sazadur Rahman" userId="30a7f1cd-f27c-46dc-95ab-48ce00bd4759" providerId="ADAL" clId="{D50D1D09-2EA6-4565-BE50-FCD722042E46}" dt="2023-09-27T19:25:33.351" v="21" actId="47"/>
        <pc:sldMkLst>
          <pc:docMk/>
          <pc:sldMk cId="3332945028" sldId="601"/>
        </pc:sldMkLst>
      </pc:sldChg>
      <pc:sldChg chg="del">
        <pc:chgData name="Sazadur Rahman" userId="30a7f1cd-f27c-46dc-95ab-48ce00bd4759" providerId="ADAL" clId="{D50D1D09-2EA6-4565-BE50-FCD722042E46}" dt="2023-09-27T19:25:33.351" v="21" actId="47"/>
        <pc:sldMkLst>
          <pc:docMk/>
          <pc:sldMk cId="3085624468" sldId="602"/>
        </pc:sldMkLst>
      </pc:sldChg>
      <pc:sldChg chg="del">
        <pc:chgData name="Sazadur Rahman" userId="30a7f1cd-f27c-46dc-95ab-48ce00bd4759" providerId="ADAL" clId="{D50D1D09-2EA6-4565-BE50-FCD722042E46}" dt="2023-09-27T19:25:33.351" v="21" actId="47"/>
        <pc:sldMkLst>
          <pc:docMk/>
          <pc:sldMk cId="1153890679" sldId="603"/>
        </pc:sldMkLst>
      </pc:sldChg>
      <pc:sldChg chg="del">
        <pc:chgData name="Sazadur Rahman" userId="30a7f1cd-f27c-46dc-95ab-48ce00bd4759" providerId="ADAL" clId="{D50D1D09-2EA6-4565-BE50-FCD722042E46}" dt="2023-09-27T19:25:33.351" v="21" actId="47"/>
        <pc:sldMkLst>
          <pc:docMk/>
          <pc:sldMk cId="1503548125" sldId="604"/>
        </pc:sldMkLst>
      </pc:sldChg>
      <pc:sldChg chg="del">
        <pc:chgData name="Sazadur Rahman" userId="30a7f1cd-f27c-46dc-95ab-48ce00bd4759" providerId="ADAL" clId="{D50D1D09-2EA6-4565-BE50-FCD722042E46}" dt="2023-09-27T19:25:33.351" v="21" actId="47"/>
        <pc:sldMkLst>
          <pc:docMk/>
          <pc:sldMk cId="1419726355" sldId="605"/>
        </pc:sldMkLst>
      </pc:sldChg>
      <pc:sldChg chg="del">
        <pc:chgData name="Sazadur Rahman" userId="30a7f1cd-f27c-46dc-95ab-48ce00bd4759" providerId="ADAL" clId="{D50D1D09-2EA6-4565-BE50-FCD722042E46}" dt="2023-09-27T19:25:33.351" v="21" actId="47"/>
        <pc:sldMkLst>
          <pc:docMk/>
          <pc:sldMk cId="2197706030" sldId="606"/>
        </pc:sldMkLst>
      </pc:sldChg>
      <pc:sldChg chg="del">
        <pc:chgData name="Sazadur Rahman" userId="30a7f1cd-f27c-46dc-95ab-48ce00bd4759" providerId="ADAL" clId="{D50D1D09-2EA6-4565-BE50-FCD722042E46}" dt="2023-09-27T19:25:33.351" v="21" actId="47"/>
        <pc:sldMkLst>
          <pc:docMk/>
          <pc:sldMk cId="2807081318" sldId="607"/>
        </pc:sldMkLst>
      </pc:sldChg>
      <pc:sldMasterChg chg="delSldLayout modSldLayout">
        <pc:chgData name="Sazadur Rahman" userId="30a7f1cd-f27c-46dc-95ab-48ce00bd4759" providerId="ADAL" clId="{D50D1D09-2EA6-4565-BE50-FCD722042E46}" dt="2023-09-27T19:27:05.337" v="43" actId="2696"/>
        <pc:sldMasterMkLst>
          <pc:docMk/>
          <pc:sldMasterMk cId="1726114502" sldId="2147483719"/>
        </pc:sldMasterMkLst>
        <pc:sldLayoutChg chg="del">
          <pc:chgData name="Sazadur Rahman" userId="30a7f1cd-f27c-46dc-95ab-48ce00bd4759" providerId="ADAL" clId="{D50D1D09-2EA6-4565-BE50-FCD722042E46}" dt="2023-09-27T19:27:04.283" v="42" actId="2696"/>
          <pc:sldLayoutMkLst>
            <pc:docMk/>
            <pc:sldMasterMk cId="1726114502" sldId="2147483719"/>
            <pc:sldLayoutMk cId="2906803067" sldId="2147483660"/>
          </pc:sldLayoutMkLst>
        </pc:sldLayoutChg>
        <pc:sldLayoutChg chg="modSp mod">
          <pc:chgData name="Sazadur Rahman" userId="30a7f1cd-f27c-46dc-95ab-48ce00bd4759" providerId="ADAL" clId="{D50D1D09-2EA6-4565-BE50-FCD722042E46}" dt="2023-09-27T19:26:46.592" v="33" actId="14100"/>
          <pc:sldLayoutMkLst>
            <pc:docMk/>
            <pc:sldMasterMk cId="1726114502" sldId="2147483719"/>
            <pc:sldLayoutMk cId="1882617936" sldId="2147483721"/>
          </pc:sldLayoutMkLst>
          <pc:spChg chg="mod">
            <ac:chgData name="Sazadur Rahman" userId="30a7f1cd-f27c-46dc-95ab-48ce00bd4759" providerId="ADAL" clId="{D50D1D09-2EA6-4565-BE50-FCD722042E46}" dt="2023-09-27T19:26:42.968" v="32" actId="14100"/>
            <ac:spMkLst>
              <pc:docMk/>
              <pc:sldMasterMk cId="1726114502" sldId="2147483719"/>
              <pc:sldLayoutMk cId="1882617936" sldId="2147483721"/>
              <ac:spMk id="2" creationId="{00000000-0000-0000-0000-000000000000}"/>
            </ac:spMkLst>
          </pc:spChg>
          <pc:spChg chg="mod">
            <ac:chgData name="Sazadur Rahman" userId="30a7f1cd-f27c-46dc-95ab-48ce00bd4759" providerId="ADAL" clId="{D50D1D09-2EA6-4565-BE50-FCD722042E46}" dt="2023-09-27T19:26:46.592" v="33" actId="14100"/>
            <ac:spMkLst>
              <pc:docMk/>
              <pc:sldMasterMk cId="1726114502" sldId="2147483719"/>
              <pc:sldLayoutMk cId="1882617936" sldId="2147483721"/>
              <ac:spMk id="3" creationId="{00000000-0000-0000-0000-000000000000}"/>
            </ac:spMkLst>
          </pc:spChg>
        </pc:sldLayoutChg>
        <pc:sldLayoutChg chg="del">
          <pc:chgData name="Sazadur Rahman" userId="30a7f1cd-f27c-46dc-95ab-48ce00bd4759" providerId="ADAL" clId="{D50D1D09-2EA6-4565-BE50-FCD722042E46}" dt="2023-09-27T19:27:05.337" v="43" actId="2696"/>
          <pc:sldLayoutMkLst>
            <pc:docMk/>
            <pc:sldMasterMk cId="1726114502" sldId="2147483719"/>
            <pc:sldLayoutMk cId="2141481986" sldId="2147483722"/>
          </pc:sldLayoutMkLst>
        </pc:sldLayoutChg>
        <pc:sldLayoutChg chg="del">
          <pc:chgData name="Sazadur Rahman" userId="30a7f1cd-f27c-46dc-95ab-48ce00bd4759" providerId="ADAL" clId="{D50D1D09-2EA6-4565-BE50-FCD722042E46}" dt="2023-09-27T19:26:54.431" v="34" actId="2696"/>
          <pc:sldLayoutMkLst>
            <pc:docMk/>
            <pc:sldMasterMk cId="1726114502" sldId="2147483719"/>
            <pc:sldLayoutMk cId="2367443312" sldId="2147483723"/>
          </pc:sldLayoutMkLst>
        </pc:sldLayoutChg>
        <pc:sldLayoutChg chg="del">
          <pc:chgData name="Sazadur Rahman" userId="30a7f1cd-f27c-46dc-95ab-48ce00bd4759" providerId="ADAL" clId="{D50D1D09-2EA6-4565-BE50-FCD722042E46}" dt="2023-09-27T19:26:58.042" v="35" actId="2696"/>
          <pc:sldLayoutMkLst>
            <pc:docMk/>
            <pc:sldMasterMk cId="1726114502" sldId="2147483719"/>
            <pc:sldLayoutMk cId="2694963247" sldId="2147483724"/>
          </pc:sldLayoutMkLst>
        </pc:sldLayoutChg>
        <pc:sldLayoutChg chg="del">
          <pc:chgData name="Sazadur Rahman" userId="30a7f1cd-f27c-46dc-95ab-48ce00bd4759" providerId="ADAL" clId="{D50D1D09-2EA6-4565-BE50-FCD722042E46}" dt="2023-09-27T19:26:59.509" v="36" actId="2696"/>
          <pc:sldLayoutMkLst>
            <pc:docMk/>
            <pc:sldMasterMk cId="1726114502" sldId="2147483719"/>
            <pc:sldLayoutMk cId="1092680872" sldId="2147483725"/>
          </pc:sldLayoutMkLst>
        </pc:sldLayoutChg>
        <pc:sldLayoutChg chg="del">
          <pc:chgData name="Sazadur Rahman" userId="30a7f1cd-f27c-46dc-95ab-48ce00bd4759" providerId="ADAL" clId="{D50D1D09-2EA6-4565-BE50-FCD722042E46}" dt="2023-09-27T19:27:01" v="37" actId="2696"/>
          <pc:sldLayoutMkLst>
            <pc:docMk/>
            <pc:sldMasterMk cId="1726114502" sldId="2147483719"/>
            <pc:sldLayoutMk cId="2935512239" sldId="2147483726"/>
          </pc:sldLayoutMkLst>
        </pc:sldLayoutChg>
        <pc:sldLayoutChg chg="del">
          <pc:chgData name="Sazadur Rahman" userId="30a7f1cd-f27c-46dc-95ab-48ce00bd4759" providerId="ADAL" clId="{D50D1D09-2EA6-4565-BE50-FCD722042E46}" dt="2023-09-27T19:27:01.707" v="38" actId="2696"/>
          <pc:sldLayoutMkLst>
            <pc:docMk/>
            <pc:sldMasterMk cId="1726114502" sldId="2147483719"/>
            <pc:sldLayoutMk cId="2859719436" sldId="2147483727"/>
          </pc:sldLayoutMkLst>
        </pc:sldLayoutChg>
        <pc:sldLayoutChg chg="del">
          <pc:chgData name="Sazadur Rahman" userId="30a7f1cd-f27c-46dc-95ab-48ce00bd4759" providerId="ADAL" clId="{D50D1D09-2EA6-4565-BE50-FCD722042E46}" dt="2023-09-27T19:27:02.289" v="39" actId="2696"/>
          <pc:sldLayoutMkLst>
            <pc:docMk/>
            <pc:sldMasterMk cId="1726114502" sldId="2147483719"/>
            <pc:sldLayoutMk cId="2741489295" sldId="2147483728"/>
          </pc:sldLayoutMkLst>
        </pc:sldLayoutChg>
        <pc:sldLayoutChg chg="del">
          <pc:chgData name="Sazadur Rahman" userId="30a7f1cd-f27c-46dc-95ab-48ce00bd4759" providerId="ADAL" clId="{D50D1D09-2EA6-4565-BE50-FCD722042E46}" dt="2023-09-27T19:27:02.902" v="40" actId="2696"/>
          <pc:sldLayoutMkLst>
            <pc:docMk/>
            <pc:sldMasterMk cId="1726114502" sldId="2147483719"/>
            <pc:sldLayoutMk cId="2937022217" sldId="2147483729"/>
          </pc:sldLayoutMkLst>
        </pc:sldLayoutChg>
        <pc:sldLayoutChg chg="del">
          <pc:chgData name="Sazadur Rahman" userId="30a7f1cd-f27c-46dc-95ab-48ce00bd4759" providerId="ADAL" clId="{D50D1D09-2EA6-4565-BE50-FCD722042E46}" dt="2023-09-27T19:27:03.671" v="41" actId="2696"/>
          <pc:sldLayoutMkLst>
            <pc:docMk/>
            <pc:sldMasterMk cId="1726114502" sldId="2147483719"/>
            <pc:sldLayoutMk cId="4131416116" sldId="2147483730"/>
          </pc:sldLayoutMkLst>
        </pc:sldLayoutChg>
        <pc:sldLayoutChg chg="del">
          <pc:chgData name="Sazadur Rahman" userId="30a7f1cd-f27c-46dc-95ab-48ce00bd4759" providerId="ADAL" clId="{D50D1D09-2EA6-4565-BE50-FCD722042E46}" dt="2023-09-27T19:25:33.351" v="21" actId="47"/>
          <pc:sldLayoutMkLst>
            <pc:docMk/>
            <pc:sldMasterMk cId="1726114502" sldId="2147483719"/>
            <pc:sldLayoutMk cId="529171731" sldId="214748373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E1EBA392-205C-4DF5-9A40-22D050B4D1AF}" type="datetimeFigureOut">
              <a:rPr lang="he-IL" smtClean="0"/>
              <a:t>י"ד/תשרי/תשפ"ד</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66272F09-3565-4B89-9497-DE27ED19A198}" type="slidenum">
              <a:rPr lang="he-IL" smtClean="0"/>
              <a:t>‹#›</a:t>
            </a:fld>
            <a:endParaRPr lang="he-IL"/>
          </a:p>
        </p:txBody>
      </p:sp>
    </p:spTree>
    <p:extLst>
      <p:ext uri="{BB962C8B-B14F-4D97-AF65-F5344CB8AC3E}">
        <p14:creationId xmlns:p14="http://schemas.microsoft.com/office/powerpoint/2010/main" val="3117586204"/>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685800" y="1143000"/>
            <a:ext cx="5486400" cy="3086100"/>
          </a:xfrm>
        </p:spPr>
      </p:sp>
      <p:sp>
        <p:nvSpPr>
          <p:cNvPr id="3" name="מציין מיקום של הערות 2"/>
          <p:cNvSpPr>
            <a:spLocks noGrp="1"/>
          </p:cNvSpPr>
          <p:nvPr>
            <p:ph type="body" idx="1"/>
          </p:nvPr>
        </p:nvSpPr>
        <p:spPr/>
        <p:txBody>
          <a:bodyPr/>
          <a:lstStyle/>
          <a:p>
            <a:pPr algn="l"/>
            <a:endParaRPr lang="he-IL" dirty="0"/>
          </a:p>
        </p:txBody>
      </p:sp>
      <p:sp>
        <p:nvSpPr>
          <p:cNvPr id="4" name="מציין מיקום של מספר שקופית 3"/>
          <p:cNvSpPr>
            <a:spLocks noGrp="1"/>
          </p:cNvSpPr>
          <p:nvPr>
            <p:ph type="sldNum" sz="quarter" idx="10"/>
          </p:nvPr>
        </p:nvSpPr>
        <p:spPr/>
        <p:txBody>
          <a:bodyPr/>
          <a:lstStyle/>
          <a:p>
            <a:fld id="{66272F09-3565-4B89-9497-DE27ED19A198}" type="slidenum">
              <a:rPr lang="he-IL" smtClean="0"/>
              <a:t>1</a:t>
            </a:fld>
            <a:endParaRPr lang="he-IL"/>
          </a:p>
        </p:txBody>
      </p:sp>
    </p:spTree>
    <p:extLst>
      <p:ext uri="{BB962C8B-B14F-4D97-AF65-F5344CB8AC3E}">
        <p14:creationId xmlns:p14="http://schemas.microsoft.com/office/powerpoint/2010/main" val="428142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66272F09-3565-4B89-9497-DE27ED19A198}" type="slidenum">
              <a:rPr lang="he-IL" smtClean="0"/>
              <a:t>2</a:t>
            </a:fld>
            <a:endParaRPr lang="he-IL"/>
          </a:p>
        </p:txBody>
      </p:sp>
    </p:spTree>
    <p:extLst>
      <p:ext uri="{BB962C8B-B14F-4D97-AF65-F5344CB8AC3E}">
        <p14:creationId xmlns:p14="http://schemas.microsoft.com/office/powerpoint/2010/main" val="472239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Noise might not have a noticeable effect on the payload or results of computing over the payload</a:t>
            </a:r>
          </a:p>
          <a:p>
            <a:pPr algn="l"/>
            <a:r>
              <a:rPr lang="en-US" b="0" i="0" dirty="0">
                <a:solidFill>
                  <a:srgbClr val="808080"/>
                </a:solidFill>
                <a:effectLst/>
                <a:latin typeface="Open Sans" panose="020B0606030504020204" pitchFamily="34" charset="0"/>
              </a:rPr>
              <a:t>In fact, even in the normal context without considering encryption, computers use fixed-point or floating-point representations to handle real data. </a:t>
            </a:r>
          </a:p>
          <a:p>
            <a:pPr algn="l"/>
            <a:r>
              <a:rPr lang="en-US" b="0" i="0" dirty="0">
                <a:solidFill>
                  <a:srgbClr val="808080"/>
                </a:solidFill>
                <a:effectLst/>
                <a:latin typeface="Open Sans" panose="020B0606030504020204" pitchFamily="34" charset="0"/>
              </a:rPr>
              <a:t>Some real data cannot be represented exactly using these systems, and all we can do is to approximate them with a predefined precision via standard truncation or rounding procedures. </a:t>
            </a:r>
          </a:p>
          <a:p>
            <a:pPr algn="l"/>
            <a:r>
              <a:rPr lang="en-US" b="0" i="0" dirty="0">
                <a:solidFill>
                  <a:srgbClr val="808080"/>
                </a:solidFill>
                <a:effectLst/>
                <a:latin typeface="Open Sans" panose="020B0606030504020204" pitchFamily="34" charset="0"/>
              </a:rPr>
              <a:t>This approximation results in errors that can accumulate and expand during computation. But for most realistic scenarios, the errors are not much significant and the final result is therefore satisfactory. Therefore, we sort of can think of the RLWE error in the encrypted domain as truncation or rounding error in the clear domain.</a:t>
            </a:r>
            <a:endParaRPr lang="en-US" dirty="0"/>
          </a:p>
        </p:txBody>
      </p:sp>
      <p:sp>
        <p:nvSpPr>
          <p:cNvPr id="4" name="Slide Number Placeholder 3"/>
          <p:cNvSpPr>
            <a:spLocks noGrp="1"/>
          </p:cNvSpPr>
          <p:nvPr>
            <p:ph type="sldNum" sz="quarter" idx="5"/>
          </p:nvPr>
        </p:nvSpPr>
        <p:spPr/>
        <p:txBody>
          <a:bodyPr/>
          <a:lstStyle/>
          <a:p>
            <a:fld id="{66272F09-3565-4B89-9497-DE27ED19A198}" type="slidenum">
              <a:rPr lang="he-IL" smtClean="0"/>
              <a:t>3</a:t>
            </a:fld>
            <a:endParaRPr lang="he-IL"/>
          </a:p>
        </p:txBody>
      </p:sp>
    </p:spTree>
    <p:extLst>
      <p:ext uri="{BB962C8B-B14F-4D97-AF65-F5344CB8AC3E}">
        <p14:creationId xmlns:p14="http://schemas.microsoft.com/office/powerpoint/2010/main" val="2429287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BGV also uses MODSWITCH but for a different application</a:t>
            </a:r>
          </a:p>
          <a:p>
            <a:pPr algn="l"/>
            <a:endParaRPr lang="en-US" dirty="0"/>
          </a:p>
          <a:p>
            <a:pPr algn="l"/>
            <a:r>
              <a:rPr lang="en-US" b="0" i="0" dirty="0">
                <a:solidFill>
                  <a:srgbClr val="808080"/>
                </a:solidFill>
                <a:effectLst/>
                <a:latin typeface="Open Sans" panose="020B0606030504020204" pitchFamily="34" charset="0"/>
              </a:rPr>
              <a:t>The ciphertext in BGV and CKKS (and even for BFV) is typically a pair of polynomials. One polynomial contains the payload information while the other is used for decryption. The coefficients of these polynomials are bounded by the integer </a:t>
            </a:r>
            <a:r>
              <a:rPr lang="en-US" dirty="0"/>
              <a:t>q</a:t>
            </a:r>
            <a:r>
              <a:rPr lang="en-US" b="0" i="0" dirty="0">
                <a:solidFill>
                  <a:srgbClr val="808080"/>
                </a:solidFill>
                <a:effectLst/>
                <a:latin typeface="Open Sans" panose="020B0606030504020204" pitchFamily="34" charset="0"/>
              </a:rPr>
              <a:t>, known as the ciphertext coefficient modulus, that is, they can take any value between </a:t>
            </a:r>
            <a:r>
              <a:rPr lang="en-US" dirty="0"/>
              <a:t>0</a:t>
            </a:r>
            <a:r>
              <a:rPr lang="en-US" b="0" i="0" dirty="0">
                <a:solidFill>
                  <a:srgbClr val="808080"/>
                </a:solidFill>
                <a:effectLst/>
                <a:latin typeface="Open Sans" panose="020B0606030504020204" pitchFamily="34" charset="0"/>
              </a:rPr>
              <a:t> and </a:t>
            </a:r>
            <a:r>
              <a:rPr lang="en-US" dirty="0"/>
              <a:t>q−1</a:t>
            </a:r>
            <a:r>
              <a:rPr lang="en-US" b="0" i="0" dirty="0">
                <a:solidFill>
                  <a:srgbClr val="808080"/>
                </a:solidFill>
                <a:effectLst/>
                <a:latin typeface="Open Sans" panose="020B0606030504020204" pitchFamily="34" charset="0"/>
              </a:rPr>
              <a:t>. Without loss of generality and for ease of illustration, suppose the polynomials are of degree </a:t>
            </a:r>
            <a:r>
              <a:rPr lang="en-US" dirty="0"/>
              <a:t>0</a:t>
            </a:r>
            <a:r>
              <a:rPr lang="en-US" b="0" i="0" dirty="0">
                <a:solidFill>
                  <a:srgbClr val="808080"/>
                </a:solidFill>
                <a:effectLst/>
                <a:latin typeface="Open Sans" panose="020B0606030504020204" pitchFamily="34" charset="0"/>
              </a:rPr>
              <a:t>. In Figure 1, we show the polynomial that contains the payload information in both BGV and CKKS schemes.</a:t>
            </a:r>
            <a:endParaRPr lang="en-US" dirty="0"/>
          </a:p>
        </p:txBody>
      </p:sp>
      <p:sp>
        <p:nvSpPr>
          <p:cNvPr id="4" name="Slide Number Placeholder 3"/>
          <p:cNvSpPr>
            <a:spLocks noGrp="1"/>
          </p:cNvSpPr>
          <p:nvPr>
            <p:ph type="sldNum" sz="quarter" idx="5"/>
          </p:nvPr>
        </p:nvSpPr>
        <p:spPr/>
        <p:txBody>
          <a:bodyPr/>
          <a:lstStyle/>
          <a:p>
            <a:fld id="{66272F09-3565-4B89-9497-DE27ED19A198}" type="slidenum">
              <a:rPr lang="he-IL" smtClean="0"/>
              <a:t>4</a:t>
            </a:fld>
            <a:endParaRPr lang="he-IL"/>
          </a:p>
        </p:txBody>
      </p:sp>
    </p:spTree>
    <p:extLst>
      <p:ext uri="{BB962C8B-B14F-4D97-AF65-F5344CB8AC3E}">
        <p14:creationId xmlns:p14="http://schemas.microsoft.com/office/powerpoint/2010/main" val="2640142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66272F09-3565-4B89-9497-DE27ED19A198}" type="slidenum">
              <a:rPr lang="he-IL" smtClean="0"/>
              <a:t>5</a:t>
            </a:fld>
            <a:endParaRPr lang="he-IL"/>
          </a:p>
        </p:txBody>
      </p:sp>
    </p:spTree>
    <p:extLst>
      <p:ext uri="{BB962C8B-B14F-4D97-AF65-F5344CB8AC3E}">
        <p14:creationId xmlns:p14="http://schemas.microsoft.com/office/powerpoint/2010/main" val="1441280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66272F09-3565-4B89-9497-DE27ED19A198}" type="slidenum">
              <a:rPr lang="he-IL" smtClean="0"/>
              <a:t>6</a:t>
            </a:fld>
            <a:endParaRPr lang="he-IL"/>
          </a:p>
        </p:txBody>
      </p:sp>
    </p:spTree>
    <p:extLst>
      <p:ext uri="{BB962C8B-B14F-4D97-AF65-F5344CB8AC3E}">
        <p14:creationId xmlns:p14="http://schemas.microsoft.com/office/powerpoint/2010/main" val="5319604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שקופית כותרת">
    <p:spTree>
      <p:nvGrpSpPr>
        <p:cNvPr id="1" name=""/>
        <p:cNvGrpSpPr/>
        <p:nvPr/>
      </p:nvGrpSpPr>
      <p:grpSpPr>
        <a:xfrm>
          <a:off x="0" y="0"/>
          <a:ext cx="0" cy="0"/>
          <a:chOff x="0" y="0"/>
          <a:chExt cx="0" cy="0"/>
        </a:xfrm>
      </p:grpSpPr>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he-IL" dirty="0"/>
          </a:p>
        </p:txBody>
      </p:sp>
      <p:sp>
        <p:nvSpPr>
          <p:cNvPr id="7" name="Title 6"/>
          <p:cNvSpPr>
            <a:spLocks noGrp="1"/>
          </p:cNvSpPr>
          <p:nvPr>
            <p:ph type="title"/>
          </p:nvPr>
        </p:nvSpPr>
        <p:spPr/>
        <p:txBody>
          <a:bodyPr/>
          <a:lstStyle/>
          <a:p>
            <a:r>
              <a:rPr lang="en-US"/>
              <a:t>Click to edit Master title style</a:t>
            </a:r>
          </a:p>
        </p:txBody>
      </p:sp>
      <p:sp>
        <p:nvSpPr>
          <p:cNvPr id="11" name="Date Placeholder 10"/>
          <p:cNvSpPr>
            <a:spLocks noGrp="1"/>
          </p:cNvSpPr>
          <p:nvPr>
            <p:ph type="dt" sz="half" idx="10"/>
          </p:nvPr>
        </p:nvSpPr>
        <p:spPr/>
        <p:txBody>
          <a:bodyPr/>
          <a:lstStyle/>
          <a:p>
            <a:fld id="{C39A170E-FB77-44A4-ADC4-3C45C37D6B5D}" type="datetime8">
              <a:rPr lang="he-IL" smtClean="0"/>
              <a:t>29 ספטמבר 23</a:t>
            </a:fld>
            <a:endParaRPr lang="he-IL"/>
          </a:p>
        </p:txBody>
      </p:sp>
      <p:sp>
        <p:nvSpPr>
          <p:cNvPr id="12" name="Footer Placeholder 11"/>
          <p:cNvSpPr>
            <a:spLocks noGrp="1"/>
          </p:cNvSpPr>
          <p:nvPr>
            <p:ph type="ftr" sz="quarter" idx="11"/>
          </p:nvPr>
        </p:nvSpPr>
        <p:spPr/>
        <p:txBody>
          <a:bodyPr/>
          <a:lstStyle/>
          <a:p>
            <a:endParaRPr lang="he-IL"/>
          </a:p>
        </p:txBody>
      </p:sp>
      <p:sp>
        <p:nvSpPr>
          <p:cNvPr id="8" name="Rectangle 5">
            <a:extLst>
              <a:ext uri="{FF2B5EF4-FFF2-40B4-BE49-F238E27FC236}">
                <a16:creationId xmlns:a16="http://schemas.microsoft.com/office/drawing/2014/main" id="{AE046928-6538-47E1-9F59-4253893763F6}"/>
              </a:ext>
            </a:extLst>
          </p:cNvPr>
          <p:cNvSpPr/>
          <p:nvPr userDrawn="1"/>
        </p:nvSpPr>
        <p:spPr>
          <a:xfrm>
            <a:off x="-1" y="6583681"/>
            <a:ext cx="12174583" cy="274320"/>
          </a:xfrm>
          <a:prstGeom prst="rect">
            <a:avLst/>
          </a:prstGeom>
          <a:solidFill>
            <a:srgbClr val="FFC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A29"/>
              </a:solidFill>
            </a:endParaRPr>
          </a:p>
        </p:txBody>
      </p:sp>
      <p:pic>
        <p:nvPicPr>
          <p:cNvPr id="9" name="Picture 4">
            <a:extLst>
              <a:ext uri="{FF2B5EF4-FFF2-40B4-BE49-F238E27FC236}">
                <a16:creationId xmlns:a16="http://schemas.microsoft.com/office/drawing/2014/main" id="{7021FA35-06AC-4554-85F5-E04CF0B4327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60629" y="6011570"/>
            <a:ext cx="625451" cy="843982"/>
          </a:xfrm>
          <a:prstGeom prst="rect">
            <a:avLst/>
          </a:prstGeom>
        </p:spPr>
      </p:pic>
      <p:sp>
        <p:nvSpPr>
          <p:cNvPr id="13" name="Slide Number Placeholder 12"/>
          <p:cNvSpPr>
            <a:spLocks noGrp="1"/>
          </p:cNvSpPr>
          <p:nvPr>
            <p:ph type="sldNum" sz="quarter" idx="12"/>
          </p:nvPr>
        </p:nvSpPr>
        <p:spPr>
          <a:xfrm>
            <a:off x="8915106" y="6519870"/>
            <a:ext cx="2743200" cy="365125"/>
          </a:xfrm>
        </p:spPr>
        <p:txBody>
          <a:bodyPr/>
          <a:lstStyle/>
          <a:p>
            <a:pPr marL="228594" indent="-228594">
              <a:buFont typeface="+mj-lt"/>
              <a:buAutoNum type="arabicPeriod"/>
            </a:pPr>
            <a:fld id="{8BF23EE3-CCB0-4D64-9D25-ED43013B1052}" type="slidenum">
              <a:rPr lang="he-IL" smtClean="0"/>
              <a:pPr marL="228594" indent="-228594">
                <a:buFont typeface="+mj-lt"/>
                <a:buAutoNum type="arabicPeriod"/>
              </a:pPr>
              <a:t>‹#›</a:t>
            </a:fld>
            <a:endParaRPr lang="he-IL" dirty="0"/>
          </a:p>
        </p:txBody>
      </p:sp>
    </p:spTree>
    <p:extLst>
      <p:ext uri="{BB962C8B-B14F-4D97-AF65-F5344CB8AC3E}">
        <p14:creationId xmlns:p14="http://schemas.microsoft.com/office/powerpoint/2010/main" val="2996097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a:xfrm>
            <a:off x="552091" y="2820"/>
            <a:ext cx="11266097" cy="1325563"/>
          </a:xfrm>
        </p:spPr>
        <p:txBody>
          <a:bodyPr/>
          <a:lstStyle>
            <a:lvl1pPr algn="l" rtl="0">
              <a:defRPr b="1"/>
            </a:lvl1pPr>
          </a:lstStyle>
          <a:p>
            <a:r>
              <a:rPr lang="en-US" dirty="0"/>
              <a:t>Click to edit Master title style</a:t>
            </a:r>
            <a:endParaRPr lang="he-IL" dirty="0"/>
          </a:p>
        </p:txBody>
      </p:sp>
      <p:sp>
        <p:nvSpPr>
          <p:cNvPr id="3" name="מציין מיקום תוכן 2"/>
          <p:cNvSpPr>
            <a:spLocks noGrp="1"/>
          </p:cNvSpPr>
          <p:nvPr>
            <p:ph idx="1" hasCustomPrompt="1"/>
          </p:nvPr>
        </p:nvSpPr>
        <p:spPr>
          <a:xfrm>
            <a:off x="552091" y="1555710"/>
            <a:ext cx="11266097" cy="4798195"/>
          </a:xfrm>
        </p:spPr>
        <p:txBody>
          <a:bodyPr/>
          <a:lstStyle>
            <a:lvl1pPr algn="l" rtl="0">
              <a:defRPr/>
            </a:lvl1pPr>
            <a:lvl2pPr algn="l" rtl="0">
              <a:defRPr/>
            </a:lvl2pPr>
            <a:lvl3pPr algn="l" rtl="0">
              <a:defRPr/>
            </a:lvl3pPr>
            <a:lvl4pPr algn="l" rtl="0">
              <a:defRPr/>
            </a:lvl4pPr>
            <a:lvl5pPr algn="l" rtl="0">
              <a:defRPr/>
            </a:lvl5pPr>
          </a:lstStyle>
          <a:p>
            <a:pPr lvl="0"/>
            <a:r>
              <a:rPr lang="he-IL" dirty="0"/>
              <a:t>לחץ כדי לערוך סגנונות טקסט של תבנית בסיס</a:t>
            </a:r>
          </a:p>
          <a:p>
            <a:pPr lvl="1"/>
            <a:r>
              <a:rPr lang="he-IL" dirty="0"/>
              <a:t>רמה שנייה</a:t>
            </a:r>
          </a:p>
          <a:p>
            <a:pPr lvl="2"/>
            <a:r>
              <a:rPr lang="he-IL" dirty="0"/>
              <a:t>רמה שלישית</a:t>
            </a:r>
          </a:p>
          <a:p>
            <a:pPr lvl="3"/>
            <a:r>
              <a:rPr lang="he-IL" dirty="0"/>
              <a:t>רמה רביעית</a:t>
            </a:r>
          </a:p>
          <a:p>
            <a:pPr lvl="4"/>
            <a:r>
              <a:rPr lang="he-IL" dirty="0"/>
              <a:t>רמה חמישית</a:t>
            </a:r>
          </a:p>
        </p:txBody>
      </p:sp>
      <p:sp>
        <p:nvSpPr>
          <p:cNvPr id="4" name="מציין מיקום של תאריך 3"/>
          <p:cNvSpPr>
            <a:spLocks noGrp="1"/>
          </p:cNvSpPr>
          <p:nvPr>
            <p:ph type="dt" sz="half" idx="10"/>
          </p:nvPr>
        </p:nvSpPr>
        <p:spPr/>
        <p:txBody>
          <a:bodyPr/>
          <a:lstStyle/>
          <a:p>
            <a:fld id="{95BDDCFB-0294-4123-8B8A-9CCA4AE0F85D}" type="datetime8">
              <a:rPr lang="he-IL" smtClean="0"/>
              <a:t>29 ספטמבר 23</a:t>
            </a:fld>
            <a:endParaRPr lang="he-IL" dirty="0"/>
          </a:p>
        </p:txBody>
      </p:sp>
      <p:sp>
        <p:nvSpPr>
          <p:cNvPr id="5" name="מציין מיקום של כותרת תחתונה 4"/>
          <p:cNvSpPr>
            <a:spLocks noGrp="1"/>
          </p:cNvSpPr>
          <p:nvPr>
            <p:ph type="ftr" sz="quarter" idx="11"/>
          </p:nvPr>
        </p:nvSpPr>
        <p:spPr/>
        <p:txBody>
          <a:bodyPr/>
          <a:lstStyle/>
          <a:p>
            <a:endParaRPr lang="he-IL" dirty="0"/>
          </a:p>
        </p:txBody>
      </p:sp>
      <p:sp>
        <p:nvSpPr>
          <p:cNvPr id="6" name="מציין מיקום של מספר שקופית 5"/>
          <p:cNvSpPr>
            <a:spLocks noGrp="1"/>
          </p:cNvSpPr>
          <p:nvPr>
            <p:ph type="sldNum" sz="quarter" idx="12"/>
          </p:nvPr>
        </p:nvSpPr>
        <p:spPr/>
        <p:txBody>
          <a:bodyPr/>
          <a:lstStyle/>
          <a:p>
            <a:fld id="{494A307A-1DDE-4068-8F8B-93AEF3FE836C}" type="slidenum">
              <a:rPr lang="he-IL" smtClean="0"/>
              <a:t>‹#›</a:t>
            </a:fld>
            <a:endParaRPr lang="he-IL" dirty="0"/>
          </a:p>
        </p:txBody>
      </p:sp>
      <p:sp>
        <p:nvSpPr>
          <p:cNvPr id="9" name="Rectangle 5">
            <a:extLst>
              <a:ext uri="{FF2B5EF4-FFF2-40B4-BE49-F238E27FC236}">
                <a16:creationId xmlns:a16="http://schemas.microsoft.com/office/drawing/2014/main" id="{20831407-047C-4599-8CD8-574470CB8E36}"/>
              </a:ext>
            </a:extLst>
          </p:cNvPr>
          <p:cNvSpPr/>
          <p:nvPr userDrawn="1"/>
        </p:nvSpPr>
        <p:spPr>
          <a:xfrm>
            <a:off x="-1" y="6583681"/>
            <a:ext cx="12174583" cy="274320"/>
          </a:xfrm>
          <a:prstGeom prst="rect">
            <a:avLst/>
          </a:prstGeom>
          <a:solidFill>
            <a:srgbClr val="FFC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CA29"/>
              </a:solidFill>
            </a:endParaRPr>
          </a:p>
        </p:txBody>
      </p:sp>
      <p:pic>
        <p:nvPicPr>
          <p:cNvPr id="10" name="Picture 4">
            <a:extLst>
              <a:ext uri="{FF2B5EF4-FFF2-40B4-BE49-F238E27FC236}">
                <a16:creationId xmlns:a16="http://schemas.microsoft.com/office/drawing/2014/main" id="{63A0C530-52E4-4EC8-B70F-8233EE1560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60629" y="6011570"/>
            <a:ext cx="625451" cy="843982"/>
          </a:xfrm>
          <a:prstGeom prst="rect">
            <a:avLst/>
          </a:prstGeom>
        </p:spPr>
      </p:pic>
    </p:spTree>
    <p:extLst>
      <p:ext uri="{BB962C8B-B14F-4D97-AF65-F5344CB8AC3E}">
        <p14:creationId xmlns:p14="http://schemas.microsoft.com/office/powerpoint/2010/main" val="18826179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9"/>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209551" y="6356354"/>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C39A170E-FB77-44A4-ADC4-3C45C37D6B5D}" type="datetime8">
              <a:rPr lang="he-IL" smtClean="0"/>
              <a:t>29 ספטמבר 23</a:t>
            </a:fld>
            <a:endParaRPr lang="he-IL"/>
          </a:p>
        </p:txBody>
      </p:sp>
      <p:sp>
        <p:nvSpPr>
          <p:cNvPr id="5" name="מציין מיקום של כותרת תחתונה 4"/>
          <p:cNvSpPr>
            <a:spLocks noGrp="1"/>
          </p:cNvSpPr>
          <p:nvPr>
            <p:ph type="ftr" sz="quarter" idx="3"/>
          </p:nvPr>
        </p:nvSpPr>
        <p:spPr>
          <a:xfrm>
            <a:off x="4038600" y="6356354"/>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9369425" y="6362704"/>
            <a:ext cx="2743200" cy="365125"/>
          </a:xfrm>
          <a:prstGeom prst="rect">
            <a:avLst/>
          </a:prstGeom>
        </p:spPr>
        <p:txBody>
          <a:bodyPr vert="horz" lIns="91440" tIns="45720" rIns="91440" bIns="45720" rtlCol="1" anchor="ctr"/>
          <a:lstStyle>
            <a:lvl1pPr algn="r" rtl="0">
              <a:defRPr sz="1200">
                <a:solidFill>
                  <a:schemeClr val="tx1">
                    <a:tint val="75000"/>
                  </a:schemeClr>
                </a:solidFill>
              </a:defRPr>
            </a:lvl1pPr>
          </a:lstStyle>
          <a:p>
            <a:pPr marL="228594" indent="-228594">
              <a:buFont typeface="+mj-lt"/>
              <a:buAutoNum type="arabicPeriod"/>
            </a:pPr>
            <a:fld id="{8BF23EE3-CCB0-4D64-9D25-ED43013B1052}" type="slidenum">
              <a:rPr lang="he-IL" smtClean="0"/>
              <a:pPr marL="228594" indent="-228594">
                <a:buFont typeface="+mj-lt"/>
                <a:buAutoNum type="arabicPeriod"/>
              </a:pPr>
              <a:t>‹#›</a:t>
            </a:fld>
            <a:endParaRPr lang="he-IL" dirty="0"/>
          </a:p>
        </p:txBody>
      </p:sp>
    </p:spTree>
    <p:extLst>
      <p:ext uri="{BB962C8B-B14F-4D97-AF65-F5344CB8AC3E}">
        <p14:creationId xmlns:p14="http://schemas.microsoft.com/office/powerpoint/2010/main" val="1726114502"/>
      </p:ext>
    </p:extLst>
  </p:cSld>
  <p:clrMap bg1="lt1" tx1="dk1" bg2="lt2" tx2="dk2" accent1="accent1" accent2="accent2" accent3="accent3" accent4="accent4" accent5="accent5" accent6="accent6" hlink="hlink" folHlink="folHlink"/>
  <p:sldLayoutIdLst>
    <p:sldLayoutId id="2147483720" r:id="rId1"/>
    <p:sldLayoutId id="2147483721" r:id="rId2"/>
  </p:sldLayoutIdLst>
  <p:hf hdr="0" ftr="0" dt="0"/>
  <p:txStyles>
    <p:titleStyle>
      <a:lvl1pPr algn="r" defTabSz="914377"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r" defTabSz="914377"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r" defTabSz="914377"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r" defTabSz="914377"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r" defTabSz="914377"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r" defTabSz="914377"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r" defTabSz="914377"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r" defTabSz="914377"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r" defTabSz="914377"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r" defTabSz="914377"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377" rtl="1" eaLnBrk="1" latinLnBrk="0" hangingPunct="1">
        <a:defRPr sz="1800" kern="1200">
          <a:solidFill>
            <a:schemeClr val="tx1"/>
          </a:solidFill>
          <a:latin typeface="+mn-lt"/>
          <a:ea typeface="+mn-ea"/>
          <a:cs typeface="+mn-cs"/>
        </a:defRPr>
      </a:lvl1pPr>
      <a:lvl2pPr marL="457189" algn="r" defTabSz="914377" rtl="1" eaLnBrk="1" latinLnBrk="0" hangingPunct="1">
        <a:defRPr sz="1800" kern="1200">
          <a:solidFill>
            <a:schemeClr val="tx1"/>
          </a:solidFill>
          <a:latin typeface="+mn-lt"/>
          <a:ea typeface="+mn-ea"/>
          <a:cs typeface="+mn-cs"/>
        </a:defRPr>
      </a:lvl2pPr>
      <a:lvl3pPr marL="914377" algn="r" defTabSz="914377" rtl="1" eaLnBrk="1" latinLnBrk="0" hangingPunct="1">
        <a:defRPr sz="1800" kern="1200">
          <a:solidFill>
            <a:schemeClr val="tx1"/>
          </a:solidFill>
          <a:latin typeface="+mn-lt"/>
          <a:ea typeface="+mn-ea"/>
          <a:cs typeface="+mn-cs"/>
        </a:defRPr>
      </a:lvl3pPr>
      <a:lvl4pPr marL="1371566" algn="r" defTabSz="914377" rtl="1" eaLnBrk="1" latinLnBrk="0" hangingPunct="1">
        <a:defRPr sz="1800" kern="1200">
          <a:solidFill>
            <a:schemeClr val="tx1"/>
          </a:solidFill>
          <a:latin typeface="+mn-lt"/>
          <a:ea typeface="+mn-ea"/>
          <a:cs typeface="+mn-cs"/>
        </a:defRPr>
      </a:lvl4pPr>
      <a:lvl5pPr marL="1828754" algn="r" defTabSz="914377" rtl="1" eaLnBrk="1" latinLnBrk="0" hangingPunct="1">
        <a:defRPr sz="1800" kern="1200">
          <a:solidFill>
            <a:schemeClr val="tx1"/>
          </a:solidFill>
          <a:latin typeface="+mn-lt"/>
          <a:ea typeface="+mn-ea"/>
          <a:cs typeface="+mn-cs"/>
        </a:defRPr>
      </a:lvl5pPr>
      <a:lvl6pPr marL="2285943" algn="r" defTabSz="914377" rtl="1" eaLnBrk="1" latinLnBrk="0" hangingPunct="1">
        <a:defRPr sz="1800" kern="1200">
          <a:solidFill>
            <a:schemeClr val="tx1"/>
          </a:solidFill>
          <a:latin typeface="+mn-lt"/>
          <a:ea typeface="+mn-ea"/>
          <a:cs typeface="+mn-cs"/>
        </a:defRPr>
      </a:lvl6pPr>
      <a:lvl7pPr marL="2743131" algn="r" defTabSz="914377" rtl="1" eaLnBrk="1" latinLnBrk="0" hangingPunct="1">
        <a:defRPr sz="1800" kern="1200">
          <a:solidFill>
            <a:schemeClr val="tx1"/>
          </a:solidFill>
          <a:latin typeface="+mn-lt"/>
          <a:ea typeface="+mn-ea"/>
          <a:cs typeface="+mn-cs"/>
        </a:defRPr>
      </a:lvl7pPr>
      <a:lvl8pPr marL="3200320" algn="r" defTabSz="914377" rtl="1" eaLnBrk="1" latinLnBrk="0" hangingPunct="1">
        <a:defRPr sz="1800" kern="1200">
          <a:solidFill>
            <a:schemeClr val="tx1"/>
          </a:solidFill>
          <a:latin typeface="+mn-lt"/>
          <a:ea typeface="+mn-ea"/>
          <a:cs typeface="+mn-cs"/>
        </a:defRPr>
      </a:lvl8pPr>
      <a:lvl9pPr marL="3657509" algn="r" defTabSz="914377"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4.jpeg"/><Relationship Id="rId7" Type="http://schemas.openxmlformats.org/officeDocument/2006/relationships/image" Target="../media/image6.svg"/><Relationship Id="rId12"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hyperlink" Target="http://www.ece.ucf.edu/person/sazadur-rahman" TargetMode="External"/><Relationship Id="rId10" Type="http://schemas.openxmlformats.org/officeDocument/2006/relationships/image" Target="../media/image9.png"/><Relationship Id="rId4" Type="http://schemas.openxmlformats.org/officeDocument/2006/relationships/hyperlink" Target="mailto:mohammad.rahman@ucf.edu" TargetMode="External"/><Relationship Id="rId9" Type="http://schemas.openxmlformats.org/officeDocument/2006/relationships/image" Target="../media/image8.pn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6F19D4DE-9C26-4998-AE0E-B38B663160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55" y="0"/>
            <a:ext cx="12184325" cy="6858000"/>
          </a:xfrm>
          <a:prstGeom prst="rect">
            <a:avLst/>
          </a:prstGeom>
        </p:spPr>
      </p:pic>
      <p:pic>
        <p:nvPicPr>
          <p:cNvPr id="7" name="Picture 3">
            <a:extLst>
              <a:ext uri="{FF2B5EF4-FFF2-40B4-BE49-F238E27FC236}">
                <a16:creationId xmlns:a16="http://schemas.microsoft.com/office/drawing/2014/main" id="{68AF463D-0CA4-42CD-9C8A-3CBDF5CCE9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82547" y="5908431"/>
            <a:ext cx="703698" cy="949569"/>
          </a:xfrm>
          <a:prstGeom prst="rect">
            <a:avLst/>
          </a:prstGeom>
        </p:spPr>
      </p:pic>
      <p:sp>
        <p:nvSpPr>
          <p:cNvPr id="4" name="TextBox 3"/>
          <p:cNvSpPr txBox="1"/>
          <p:nvPr/>
        </p:nvSpPr>
        <p:spPr>
          <a:xfrm>
            <a:off x="1" y="460154"/>
            <a:ext cx="12184324" cy="6217087"/>
          </a:xfrm>
          <a:prstGeom prst="rect">
            <a:avLst/>
          </a:prstGeom>
          <a:noFill/>
        </p:spPr>
        <p:txBody>
          <a:bodyPr wrap="square" rtlCol="1">
            <a:spAutoFit/>
          </a:bodyPr>
          <a:lstStyle/>
          <a:p>
            <a:pPr algn="ctr" rtl="0"/>
            <a:endParaRPr lang="en-US" sz="5600" dirty="0">
              <a:solidFill>
                <a:schemeClr val="bg1"/>
              </a:solidFill>
              <a:latin typeface="Times New Roman" panose="02020603050405020304" pitchFamily="18" charset="0"/>
              <a:cs typeface="Times New Roman" panose="02020603050405020304" pitchFamily="18" charset="0"/>
            </a:endParaRPr>
          </a:p>
          <a:p>
            <a:pPr algn="ctr" rtl="0"/>
            <a:r>
              <a:rPr lang="en-US" sz="5600" dirty="0">
                <a:solidFill>
                  <a:schemeClr val="bg1"/>
                </a:solidFill>
                <a:latin typeface="Times New Roman" panose="02020603050405020304" pitchFamily="18" charset="0"/>
                <a:cs typeface="Times New Roman" panose="02020603050405020304" pitchFamily="18" charset="0"/>
              </a:rPr>
              <a:t>CKKS - Homomorphic Encryption</a:t>
            </a:r>
          </a:p>
          <a:p>
            <a:pPr algn="ctr" rtl="0"/>
            <a:r>
              <a:rPr lang="en-US" sz="5600" dirty="0">
                <a:solidFill>
                  <a:schemeClr val="bg1"/>
                </a:solidFill>
                <a:latin typeface="Times New Roman" panose="02020603050405020304" pitchFamily="18" charset="0"/>
                <a:cs typeface="Times New Roman" panose="02020603050405020304" pitchFamily="18" charset="0"/>
              </a:rPr>
              <a:t>for Arithmetic of Approximate Numbers</a:t>
            </a:r>
          </a:p>
          <a:p>
            <a:pPr algn="ctr" rtl="0">
              <a:spcBef>
                <a:spcPts val="1200"/>
              </a:spcBef>
            </a:pPr>
            <a:endParaRPr lang="en-US" sz="4400" dirty="0">
              <a:solidFill>
                <a:schemeClr val="bg1"/>
              </a:solidFill>
              <a:latin typeface="Times New Roman" panose="02020603050405020304" pitchFamily="18" charset="0"/>
              <a:cs typeface="Times New Roman" panose="02020603050405020304" pitchFamily="18" charset="0"/>
            </a:endParaRPr>
          </a:p>
          <a:p>
            <a:pPr algn="ctr" rtl="0"/>
            <a:r>
              <a:rPr lang="en-US" sz="4400" dirty="0">
                <a:solidFill>
                  <a:schemeClr val="bg1"/>
                </a:solidFill>
                <a:latin typeface="Times New Roman" panose="02020603050405020304" pitchFamily="18" charset="0"/>
                <a:cs typeface="Times New Roman" panose="02020603050405020304" pitchFamily="18" charset="0"/>
              </a:rPr>
              <a:t>Dr. Sazadur Rahman</a:t>
            </a:r>
          </a:p>
          <a:p>
            <a:pPr algn="ctr" rtl="0"/>
            <a:r>
              <a:rPr lang="en-US" sz="4400" dirty="0">
                <a:solidFill>
                  <a:schemeClr val="bg1"/>
                </a:solidFill>
                <a:latin typeface="Times New Roman" panose="02020603050405020304" pitchFamily="18" charset="0"/>
                <a:cs typeface="Times New Roman" panose="02020603050405020304" pitchFamily="18" charset="0"/>
              </a:rPr>
              <a:t>Assistant Professor</a:t>
            </a:r>
          </a:p>
          <a:p>
            <a:pPr algn="ctr" rtl="0"/>
            <a:r>
              <a:rPr lang="en-US" sz="4400" dirty="0">
                <a:solidFill>
                  <a:schemeClr val="bg1"/>
                </a:solidFill>
                <a:latin typeface="Times New Roman" panose="02020603050405020304" pitchFamily="18" charset="0"/>
                <a:cs typeface="Times New Roman" panose="02020603050405020304" pitchFamily="18" charset="0"/>
              </a:rPr>
              <a:t>Department of ECE</a:t>
            </a:r>
          </a:p>
          <a:p>
            <a:pPr algn="ctr" rtl="0"/>
            <a:r>
              <a:rPr lang="en-US" sz="4400" dirty="0">
                <a:solidFill>
                  <a:schemeClr val="bg1"/>
                </a:solidFill>
                <a:latin typeface="Times New Roman" panose="02020603050405020304" pitchFamily="18" charset="0"/>
                <a:cs typeface="Times New Roman" panose="02020603050405020304" pitchFamily="18" charset="0"/>
              </a:rPr>
              <a:t>Cyber Security and Privacy Cluster</a:t>
            </a:r>
          </a:p>
        </p:txBody>
      </p:sp>
    </p:spTree>
    <p:extLst>
      <p:ext uri="{BB962C8B-B14F-4D97-AF65-F5344CB8AC3E}">
        <p14:creationId xmlns:p14="http://schemas.microsoft.com/office/powerpoint/2010/main" val="979232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238CA-B39F-0B29-B187-EC2B013593F3}"/>
              </a:ext>
            </a:extLst>
          </p:cNvPr>
          <p:cNvSpPr>
            <a:spLocks noGrp="1"/>
          </p:cNvSpPr>
          <p:nvPr>
            <p:ph type="title"/>
          </p:nvPr>
        </p:nvSpPr>
        <p:spPr/>
        <p:txBody>
          <a:bodyPr/>
          <a:lstStyle/>
          <a:p>
            <a:r>
              <a:rPr lang="en-US" dirty="0"/>
              <a:t>Rescale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110070D-4C99-77EE-9211-CF9A7DF88649}"/>
                  </a:ext>
                </a:extLst>
              </p:cNvPr>
              <p:cNvSpPr>
                <a:spLocks noGrp="1"/>
              </p:cNvSpPr>
              <p:nvPr>
                <p:ph idx="1"/>
              </p:nvPr>
            </p:nvSpPr>
            <p:spPr/>
            <p:txBody>
              <a:bodyPr/>
              <a:lstStyle/>
              <a:p>
                <a:r>
                  <a:rPr lang="en-US" dirty="0"/>
                  <a:t>CKKS adopts the </a:t>
                </a:r>
                <a:r>
                  <a:rPr lang="en-US" i="1" dirty="0"/>
                  <a:t>MODSWITCH</a:t>
                </a:r>
                <a:r>
                  <a:rPr lang="en-US" dirty="0"/>
                  <a:t> procedure of BFV and calls it </a:t>
                </a:r>
                <a:r>
                  <a:rPr lang="en-US" i="1" dirty="0"/>
                  <a:t>RESCALE</a:t>
                </a:r>
              </a:p>
              <a:p>
                <a:pPr lvl="1"/>
                <a:r>
                  <a:rPr lang="en-US" dirty="0"/>
                  <a:t>Mathematically same, but serve two different purposes</a:t>
                </a:r>
              </a:p>
              <a:p>
                <a:pPr lvl="1"/>
                <a:r>
                  <a:rPr lang="en-US" dirty="0"/>
                  <a:t>CKKS uses it to reduce the scale factor after a multiplication</a:t>
                </a:r>
              </a:p>
              <a:p>
                <a:pPr lvl="1"/>
                <a:r>
                  <a:rPr lang="en-US" dirty="0"/>
                  <a:t>Just like the rescaling step in FP but in encrypted domain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𝑅𝐸𝑆𝐶𝐴𝐿𝐸</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rPr>
                            <m:t>]</m:t>
                          </m:r>
                        </m:e>
                        <m:sub>
                          <m:r>
                            <a:rPr lang="en-US" b="0" i="1" smtClean="0">
                              <a:latin typeface="Cambria Math" panose="02040503050406030204" pitchFamily="18" charset="0"/>
                            </a:rPr>
                            <m:t>𝑞𝑙</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𝐶</m:t>
                              </m:r>
                            </m:e>
                          </m:acc>
                          <m:r>
                            <a:rPr lang="en-US" i="1">
                              <a:latin typeface="Cambria Math" panose="02040503050406030204" pitchFamily="18" charset="0"/>
                            </a:rPr>
                            <m:t>]</m:t>
                          </m:r>
                        </m:e>
                        <m:sub>
                          <m:r>
                            <a:rPr lang="en-US" b="0" i="1" smtClean="0">
                              <a:latin typeface="Cambria Math" panose="02040503050406030204" pitchFamily="18" charset="0"/>
                            </a:rPr>
                            <m:t>𝑞𝑙</m:t>
                          </m:r>
                          <m:r>
                            <a:rPr lang="en-US" b="0" i="1" smtClean="0">
                              <a:latin typeface="Cambria Math" panose="02040503050406030204" pitchFamily="18" charset="0"/>
                            </a:rPr>
                            <m:t>−</m:t>
                          </m:r>
                          <m:r>
                            <a:rPr lang="en-US" b="0" i="1" smtClean="0">
                              <a:latin typeface="Cambria Math" panose="02040503050406030204" pitchFamily="18" charset="0"/>
                            </a:rPr>
                            <m:t>1</m:t>
                          </m:r>
                        </m:sub>
                      </m:sSub>
                    </m:oMath>
                  </m:oMathPara>
                </a14:m>
                <a:endParaRPr lang="en-US" dirty="0"/>
              </a:p>
            </p:txBody>
          </p:sp>
        </mc:Choice>
        <mc:Fallback>
          <p:sp>
            <p:nvSpPr>
              <p:cNvPr id="3" name="Content Placeholder 2">
                <a:extLst>
                  <a:ext uri="{FF2B5EF4-FFF2-40B4-BE49-F238E27FC236}">
                    <a16:creationId xmlns:a16="http://schemas.microsoft.com/office/drawing/2014/main" id="{5110070D-4C99-77EE-9211-CF9A7DF88649}"/>
                  </a:ext>
                </a:extLst>
              </p:cNvPr>
              <p:cNvSpPr>
                <a:spLocks noGrp="1" noRot="1" noChangeAspect="1" noMove="1" noResize="1" noEditPoints="1" noAdjustHandles="1" noChangeArrowheads="1" noChangeShapeType="1" noTextEdit="1"/>
              </p:cNvSpPr>
              <p:nvPr>
                <p:ph idx="1"/>
              </p:nvPr>
            </p:nvSpPr>
            <p:spPr>
              <a:blipFill>
                <a:blip r:embed="rId2"/>
                <a:stretch>
                  <a:fillRect l="-974" t="-216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FBF7FEF-DE83-E464-A873-A85E4E9C779D}"/>
              </a:ext>
            </a:extLst>
          </p:cNvPr>
          <p:cNvSpPr>
            <a:spLocks noGrp="1"/>
          </p:cNvSpPr>
          <p:nvPr>
            <p:ph type="sldNum" sz="quarter" idx="12"/>
          </p:nvPr>
        </p:nvSpPr>
        <p:spPr/>
        <p:txBody>
          <a:bodyPr/>
          <a:lstStyle/>
          <a:p>
            <a:fld id="{494A307A-1DDE-4068-8F8B-93AEF3FE836C}" type="slidenum">
              <a:rPr lang="he-IL" smtClean="0"/>
              <a:t>10</a:t>
            </a:fld>
            <a:endParaRPr lang="he-IL" dirty="0"/>
          </a:p>
        </p:txBody>
      </p:sp>
      <p:sp>
        <p:nvSpPr>
          <p:cNvPr id="5" name="Rectangle 4">
            <a:extLst>
              <a:ext uri="{FF2B5EF4-FFF2-40B4-BE49-F238E27FC236}">
                <a16:creationId xmlns:a16="http://schemas.microsoft.com/office/drawing/2014/main" id="{C5BB74FC-B4FD-999A-E183-0D74148E0825}"/>
              </a:ext>
            </a:extLst>
          </p:cNvPr>
          <p:cNvSpPr/>
          <p:nvPr/>
        </p:nvSpPr>
        <p:spPr>
          <a:xfrm>
            <a:off x="5174166" y="3429000"/>
            <a:ext cx="2375210" cy="145523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800" dirty="0"/>
              <a:t>RESCALE</a:t>
            </a:r>
          </a:p>
        </p:txBody>
      </p:sp>
      <p:cxnSp>
        <p:nvCxnSpPr>
          <p:cNvPr id="7" name="Straight Arrow Connector 6">
            <a:extLst>
              <a:ext uri="{FF2B5EF4-FFF2-40B4-BE49-F238E27FC236}">
                <a16:creationId xmlns:a16="http://schemas.microsoft.com/office/drawing/2014/main" id="{F749A800-3AAF-1707-5889-C621D54AF3EE}"/>
              </a:ext>
            </a:extLst>
          </p:cNvPr>
          <p:cNvCxnSpPr>
            <a:endCxn id="5" idx="1"/>
          </p:cNvCxnSpPr>
          <p:nvPr/>
        </p:nvCxnSpPr>
        <p:spPr>
          <a:xfrm flipV="1">
            <a:off x="4125951" y="4156617"/>
            <a:ext cx="1048215" cy="278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707B6F38-F88B-A894-ECFB-B89505DF6314}"/>
              </a:ext>
            </a:extLst>
          </p:cNvPr>
          <p:cNvCxnSpPr>
            <a:cxnSpLocks/>
            <a:stCxn id="5" idx="3"/>
          </p:cNvCxnSpPr>
          <p:nvPr/>
        </p:nvCxnSpPr>
        <p:spPr>
          <a:xfrm>
            <a:off x="7549376" y="4156617"/>
            <a:ext cx="1048214"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25860610-196F-D906-37E7-373B847F05C3}"/>
                  </a:ext>
                </a:extLst>
              </p:cNvPr>
              <p:cNvSpPr txBox="1"/>
              <p:nvPr/>
            </p:nvSpPr>
            <p:spPr>
              <a:xfrm>
                <a:off x="2992104" y="3954807"/>
                <a:ext cx="1105303" cy="417102"/>
              </a:xfrm>
              <a:prstGeom prst="rect">
                <a:avLst/>
              </a:prstGeom>
              <a:noFill/>
            </p:spPr>
            <p:txBody>
              <a:bodyPr wrap="none" lIns="0" tIns="0" rIns="0" bIns="0" rtlCol="0">
                <a:spAutoFit/>
              </a:bodyPr>
              <a:lstStyle/>
              <a:p>
                <a:pPr algn="l" rtl="0"/>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ea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𝑅</m:t>
                          </m:r>
                        </m:e>
                        <m:sub>
                          <m:r>
                            <a:rPr lang="en-US" sz="2400" i="1">
                              <a:latin typeface="Cambria Math" panose="02040503050406030204" pitchFamily="18" charset="0"/>
                            </a:rPr>
                            <m:t>𝑞𝐿</m:t>
                          </m:r>
                        </m:sub>
                        <m:sup>
                          <m:r>
                            <a:rPr lang="en-US" sz="2400" i="1">
                              <a:latin typeface="Cambria Math" panose="02040503050406030204" pitchFamily="18" charset="0"/>
                            </a:rPr>
                            <m:t>2</m:t>
                          </m:r>
                        </m:sup>
                      </m:sSubSup>
                    </m:oMath>
                  </m:oMathPara>
                </a14:m>
                <a:endParaRPr lang="en-US" sz="2400" dirty="0"/>
              </a:p>
            </p:txBody>
          </p:sp>
        </mc:Choice>
        <mc:Fallback>
          <p:sp>
            <p:nvSpPr>
              <p:cNvPr id="11" name="TextBox 10">
                <a:extLst>
                  <a:ext uri="{FF2B5EF4-FFF2-40B4-BE49-F238E27FC236}">
                    <a16:creationId xmlns:a16="http://schemas.microsoft.com/office/drawing/2014/main" id="{25860610-196F-D906-37E7-373B847F05C3}"/>
                  </a:ext>
                </a:extLst>
              </p:cNvPr>
              <p:cNvSpPr txBox="1">
                <a:spLocks noRot="1" noChangeAspect="1" noMove="1" noResize="1" noEditPoints="1" noAdjustHandles="1" noChangeArrowheads="1" noChangeShapeType="1" noTextEdit="1"/>
              </p:cNvSpPr>
              <p:nvPr/>
            </p:nvSpPr>
            <p:spPr>
              <a:xfrm>
                <a:off x="2992104" y="3954807"/>
                <a:ext cx="1105303" cy="417102"/>
              </a:xfrm>
              <a:prstGeom prst="rect">
                <a:avLst/>
              </a:prstGeom>
              <a:blipFill>
                <a:blip r:embed="rId3"/>
                <a:stretch>
                  <a:fillRect l="-6077" r="-2762" b="-2205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127EEA23-08BD-151E-DC20-76A7B85723EC}"/>
                  </a:ext>
                </a:extLst>
              </p:cNvPr>
              <p:cNvSpPr txBox="1"/>
              <p:nvPr/>
            </p:nvSpPr>
            <p:spPr>
              <a:xfrm>
                <a:off x="8719482" y="3948066"/>
                <a:ext cx="1398653" cy="424796"/>
              </a:xfrm>
              <a:prstGeom prst="rect">
                <a:avLst/>
              </a:prstGeom>
              <a:noFill/>
            </p:spPr>
            <p:txBody>
              <a:bodyPr wrap="none" lIns="0" tIns="0" rIns="0" bIns="0" rtlCol="0">
                <a:spAutoFit/>
              </a:bodyPr>
              <a:lstStyle/>
              <a:p>
                <a:pPr algn="l" rtl="0"/>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𝐶</m:t>
                          </m:r>
                        </m:e>
                      </m:acc>
                      <m:r>
                        <a:rPr lang="en-US" sz="2400" b="0" i="1" smtClean="0">
                          <a:latin typeface="Cambria Math" panose="02040503050406030204" pitchFamily="18" charset="0"/>
                          <a:ea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𝑅</m:t>
                          </m:r>
                        </m:e>
                        <m:sub>
                          <m:r>
                            <a:rPr lang="en-US" sz="2400" i="1">
                              <a:latin typeface="Cambria Math" panose="02040503050406030204" pitchFamily="18" charset="0"/>
                            </a:rPr>
                            <m:t>𝑞𝐿</m:t>
                          </m:r>
                          <m:r>
                            <a:rPr lang="en-US" sz="2400" b="0" i="1" smtClean="0">
                              <a:latin typeface="Cambria Math" panose="02040503050406030204" pitchFamily="18" charset="0"/>
                            </a:rPr>
                            <m:t>−</m:t>
                          </m:r>
                          <m:r>
                            <a:rPr lang="en-US" sz="2400" b="0" i="1" smtClean="0">
                              <a:latin typeface="Cambria Math" panose="02040503050406030204" pitchFamily="18" charset="0"/>
                            </a:rPr>
                            <m:t>1</m:t>
                          </m:r>
                        </m:sub>
                        <m:sup>
                          <m:r>
                            <a:rPr lang="en-US" sz="2400" i="1">
                              <a:latin typeface="Cambria Math" panose="02040503050406030204" pitchFamily="18" charset="0"/>
                            </a:rPr>
                            <m:t>2</m:t>
                          </m:r>
                        </m:sup>
                      </m:sSubSup>
                    </m:oMath>
                  </m:oMathPara>
                </a14:m>
                <a:endParaRPr lang="en-US" sz="2400" dirty="0"/>
              </a:p>
            </p:txBody>
          </p:sp>
        </mc:Choice>
        <mc:Fallback>
          <p:sp>
            <p:nvSpPr>
              <p:cNvPr id="12" name="TextBox 11">
                <a:extLst>
                  <a:ext uri="{FF2B5EF4-FFF2-40B4-BE49-F238E27FC236}">
                    <a16:creationId xmlns:a16="http://schemas.microsoft.com/office/drawing/2014/main" id="{127EEA23-08BD-151E-DC20-76A7B85723EC}"/>
                  </a:ext>
                </a:extLst>
              </p:cNvPr>
              <p:cNvSpPr txBox="1">
                <a:spLocks noRot="1" noChangeAspect="1" noMove="1" noResize="1" noEditPoints="1" noAdjustHandles="1" noChangeArrowheads="1" noChangeShapeType="1" noTextEdit="1"/>
              </p:cNvSpPr>
              <p:nvPr/>
            </p:nvSpPr>
            <p:spPr>
              <a:xfrm>
                <a:off x="8719482" y="3948066"/>
                <a:ext cx="1398653" cy="424796"/>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6117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507C5-CDA4-0346-B048-0CCDE4C4F67B}"/>
              </a:ext>
            </a:extLst>
          </p:cNvPr>
          <p:cNvSpPr>
            <a:spLocks noGrp="1"/>
          </p:cNvSpPr>
          <p:nvPr>
            <p:ph type="title"/>
          </p:nvPr>
        </p:nvSpPr>
        <p:spPr/>
        <p:txBody>
          <a:bodyPr/>
          <a:lstStyle/>
          <a:p>
            <a:r>
              <a:rPr lang="en-US" dirty="0"/>
              <a:t>Ciphertext Multiplication in BGV vs CKKS</a:t>
            </a:r>
          </a:p>
        </p:txBody>
      </p:sp>
      <p:pic>
        <p:nvPicPr>
          <p:cNvPr id="6" name="Content Placeholder 5" descr="A diagram of a graph&#10;&#10;Description automatically generated with medium confidence">
            <a:extLst>
              <a:ext uri="{FF2B5EF4-FFF2-40B4-BE49-F238E27FC236}">
                <a16:creationId xmlns:a16="http://schemas.microsoft.com/office/drawing/2014/main" id="{1133AF20-7D31-1F87-5AFC-4790C77274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239968"/>
            <a:ext cx="5375947" cy="4937808"/>
          </a:xfrm>
        </p:spPr>
      </p:pic>
      <p:sp>
        <p:nvSpPr>
          <p:cNvPr id="4" name="Slide Number Placeholder 3">
            <a:extLst>
              <a:ext uri="{FF2B5EF4-FFF2-40B4-BE49-F238E27FC236}">
                <a16:creationId xmlns:a16="http://schemas.microsoft.com/office/drawing/2014/main" id="{F3D0D3F0-80AF-B8FD-61C2-B99A4451F51B}"/>
              </a:ext>
            </a:extLst>
          </p:cNvPr>
          <p:cNvSpPr>
            <a:spLocks noGrp="1"/>
          </p:cNvSpPr>
          <p:nvPr>
            <p:ph type="sldNum" sz="quarter" idx="12"/>
          </p:nvPr>
        </p:nvSpPr>
        <p:spPr/>
        <p:txBody>
          <a:bodyPr/>
          <a:lstStyle/>
          <a:p>
            <a:fld id="{494A307A-1DDE-4068-8F8B-93AEF3FE836C}" type="slidenum">
              <a:rPr lang="he-IL" smtClean="0"/>
              <a:t>11</a:t>
            </a:fld>
            <a:endParaRPr lang="he-IL" dirty="0"/>
          </a:p>
        </p:txBody>
      </p:sp>
      <p:pic>
        <p:nvPicPr>
          <p:cNvPr id="8" name="Picture 7" descr="A diagram of a number of different colored squares&#10;&#10;Description automatically generated with medium confidence">
            <a:extLst>
              <a:ext uri="{FF2B5EF4-FFF2-40B4-BE49-F238E27FC236}">
                <a16:creationId xmlns:a16="http://schemas.microsoft.com/office/drawing/2014/main" id="{5E8B9767-36B8-D5AC-B867-F33DFEAE77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053" y="1239968"/>
            <a:ext cx="5375947" cy="4980815"/>
          </a:xfrm>
          <a:prstGeom prst="rect">
            <a:avLst/>
          </a:prstGeom>
        </p:spPr>
      </p:pic>
      <p:sp>
        <p:nvSpPr>
          <p:cNvPr id="9" name="TextBox 8">
            <a:extLst>
              <a:ext uri="{FF2B5EF4-FFF2-40B4-BE49-F238E27FC236}">
                <a16:creationId xmlns:a16="http://schemas.microsoft.com/office/drawing/2014/main" id="{1BEFFE89-6AEB-5D93-F293-E94635724083}"/>
              </a:ext>
            </a:extLst>
          </p:cNvPr>
          <p:cNvSpPr txBox="1"/>
          <p:nvPr/>
        </p:nvSpPr>
        <p:spPr>
          <a:xfrm>
            <a:off x="2400058" y="6175434"/>
            <a:ext cx="671979" cy="369332"/>
          </a:xfrm>
          <a:prstGeom prst="rect">
            <a:avLst/>
          </a:prstGeom>
          <a:noFill/>
        </p:spPr>
        <p:txBody>
          <a:bodyPr wrap="none" rtlCol="0">
            <a:spAutoFit/>
          </a:bodyPr>
          <a:lstStyle/>
          <a:p>
            <a:pPr algn="l" rtl="0"/>
            <a:r>
              <a:rPr lang="en-US" dirty="0"/>
              <a:t>BGV</a:t>
            </a:r>
          </a:p>
        </p:txBody>
      </p:sp>
      <p:sp>
        <p:nvSpPr>
          <p:cNvPr id="10" name="TextBox 9">
            <a:extLst>
              <a:ext uri="{FF2B5EF4-FFF2-40B4-BE49-F238E27FC236}">
                <a16:creationId xmlns:a16="http://schemas.microsoft.com/office/drawing/2014/main" id="{610A2456-8FE7-8056-BB46-0B5126623E7F}"/>
              </a:ext>
            </a:extLst>
          </p:cNvPr>
          <p:cNvSpPr txBox="1"/>
          <p:nvPr/>
        </p:nvSpPr>
        <p:spPr>
          <a:xfrm>
            <a:off x="8275630" y="6175434"/>
            <a:ext cx="800219" cy="369332"/>
          </a:xfrm>
          <a:prstGeom prst="rect">
            <a:avLst/>
          </a:prstGeom>
          <a:noFill/>
        </p:spPr>
        <p:txBody>
          <a:bodyPr wrap="none" rtlCol="0">
            <a:spAutoFit/>
          </a:bodyPr>
          <a:lstStyle/>
          <a:p>
            <a:pPr algn="l" rtl="0"/>
            <a:r>
              <a:rPr lang="en-US" dirty="0"/>
              <a:t>CKKS</a:t>
            </a:r>
          </a:p>
        </p:txBody>
      </p:sp>
    </p:spTree>
    <p:extLst>
      <p:ext uri="{BB962C8B-B14F-4D97-AF65-F5344CB8AC3E}">
        <p14:creationId xmlns:p14="http://schemas.microsoft.com/office/powerpoint/2010/main" val="3121327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52739E31-023C-4CCF-84B7-4A5DA35FAA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3252"/>
            <a:ext cx="12184325" cy="6858000"/>
          </a:xfrm>
          <a:prstGeom prst="rect">
            <a:avLst/>
          </a:prstGeom>
        </p:spPr>
      </p:pic>
      <p:sp>
        <p:nvSpPr>
          <p:cNvPr id="4" name="מציין מיקום של מספר שקופית 3">
            <a:extLst>
              <a:ext uri="{FF2B5EF4-FFF2-40B4-BE49-F238E27FC236}">
                <a16:creationId xmlns:a16="http://schemas.microsoft.com/office/drawing/2014/main" id="{EC56815F-5FF9-4F81-A590-CADFA03087C6}"/>
              </a:ext>
            </a:extLst>
          </p:cNvPr>
          <p:cNvSpPr>
            <a:spLocks noGrp="1"/>
          </p:cNvSpPr>
          <p:nvPr>
            <p:ph type="sldNum" sz="quarter" idx="12"/>
          </p:nvPr>
        </p:nvSpPr>
        <p:spPr/>
        <p:txBody>
          <a:bodyPr/>
          <a:lstStyle/>
          <a:p>
            <a:fld id="{494A307A-1DDE-4068-8F8B-93AEF3FE836C}" type="slidenum">
              <a:rPr lang="he-IL" smtClean="0"/>
              <a:t>12</a:t>
            </a:fld>
            <a:endParaRPr lang="he-IL" dirty="0"/>
          </a:p>
        </p:txBody>
      </p:sp>
      <p:sp>
        <p:nvSpPr>
          <p:cNvPr id="6" name="Title 1">
            <a:extLst>
              <a:ext uri="{FF2B5EF4-FFF2-40B4-BE49-F238E27FC236}">
                <a16:creationId xmlns:a16="http://schemas.microsoft.com/office/drawing/2014/main" id="{393CB4E3-C65A-46BE-9DF3-73FE782D1961}"/>
              </a:ext>
            </a:extLst>
          </p:cNvPr>
          <p:cNvSpPr txBox="1">
            <a:spLocks/>
          </p:cNvSpPr>
          <p:nvPr/>
        </p:nvSpPr>
        <p:spPr>
          <a:xfrm>
            <a:off x="3474386" y="1838767"/>
            <a:ext cx="5045669" cy="1393906"/>
          </a:xfrm>
          <a:prstGeom prst="rect">
            <a:avLst/>
          </a:prstGeom>
        </p:spPr>
        <p:txBody>
          <a:bodyPr vert="horz" lIns="91440" tIns="45720" rIns="91440" bIns="45720" rtlCol="1" anchor="ctr">
            <a:noAutofit/>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700" b="1" dirty="0">
                <a:solidFill>
                  <a:schemeClr val="bg1"/>
                </a:solidFill>
                <a:latin typeface="Helvetica" charset="0"/>
                <a:ea typeface="Helvetica" charset="0"/>
                <a:cs typeface="Helvetica" charset="0"/>
              </a:rPr>
              <a:t>Closing Slide: Acknowledgements</a:t>
            </a:r>
          </a:p>
        </p:txBody>
      </p:sp>
      <p:pic>
        <p:nvPicPr>
          <p:cNvPr id="8" name="Picture 5">
            <a:extLst>
              <a:ext uri="{FF2B5EF4-FFF2-40B4-BE49-F238E27FC236}">
                <a16:creationId xmlns:a16="http://schemas.microsoft.com/office/drawing/2014/main" id="{F3DA196A-5A13-4979-B5DE-D897F5B1DA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64134" y="6016487"/>
            <a:ext cx="633442" cy="854765"/>
          </a:xfrm>
          <a:prstGeom prst="rect">
            <a:avLst/>
          </a:prstGeom>
        </p:spPr>
      </p:pic>
    </p:spTree>
    <p:extLst>
      <p:ext uri="{BB962C8B-B14F-4D97-AF65-F5344CB8AC3E}">
        <p14:creationId xmlns:p14="http://schemas.microsoft.com/office/powerpoint/2010/main" val="2573010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98E15-6980-3CFD-DA1B-0091F0BEDE9B}"/>
              </a:ext>
            </a:extLst>
          </p:cNvPr>
          <p:cNvSpPr>
            <a:spLocks noGrp="1"/>
          </p:cNvSpPr>
          <p:nvPr>
            <p:ph type="title"/>
          </p:nvPr>
        </p:nvSpPr>
        <p:spPr>
          <a:xfrm>
            <a:off x="838200" y="0"/>
            <a:ext cx="10515600" cy="1267701"/>
          </a:xfrm>
        </p:spPr>
        <p:txBody>
          <a:bodyPr/>
          <a:lstStyle/>
          <a:p>
            <a:r>
              <a:rPr lang="en-US" b="1" dirty="0"/>
              <a:t>About Myself…</a:t>
            </a:r>
          </a:p>
        </p:txBody>
      </p:sp>
      <p:pic>
        <p:nvPicPr>
          <p:cNvPr id="6" name="Content Placeholder 5" descr="A person in a suit and glasses&#10;&#10;Description automatically generated">
            <a:extLst>
              <a:ext uri="{FF2B5EF4-FFF2-40B4-BE49-F238E27FC236}">
                <a16:creationId xmlns:a16="http://schemas.microsoft.com/office/drawing/2014/main" id="{0D149EDA-2C73-D01B-E0B6-F11EADAACDC2}"/>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38200" y="1692275"/>
            <a:ext cx="1620328" cy="2025410"/>
          </a:xfrm>
        </p:spPr>
      </p:pic>
      <p:sp>
        <p:nvSpPr>
          <p:cNvPr id="4" name="Slide Number Placeholder 3">
            <a:extLst>
              <a:ext uri="{FF2B5EF4-FFF2-40B4-BE49-F238E27FC236}">
                <a16:creationId xmlns:a16="http://schemas.microsoft.com/office/drawing/2014/main" id="{830497B2-83D0-E202-2B08-DDB2DD9EF147}"/>
              </a:ext>
            </a:extLst>
          </p:cNvPr>
          <p:cNvSpPr>
            <a:spLocks noGrp="1"/>
          </p:cNvSpPr>
          <p:nvPr>
            <p:ph type="sldNum" sz="quarter" idx="12"/>
          </p:nvPr>
        </p:nvSpPr>
        <p:spPr/>
        <p:txBody>
          <a:bodyPr/>
          <a:lstStyle/>
          <a:p>
            <a:fld id="{494A307A-1DDE-4068-8F8B-93AEF3FE836C}" type="slidenum">
              <a:rPr lang="he-IL" smtClean="0"/>
              <a:t>2</a:t>
            </a:fld>
            <a:endParaRPr lang="he-IL" dirty="0"/>
          </a:p>
        </p:txBody>
      </p:sp>
      <p:sp>
        <p:nvSpPr>
          <p:cNvPr id="8" name="Content Placeholder 2">
            <a:extLst>
              <a:ext uri="{FF2B5EF4-FFF2-40B4-BE49-F238E27FC236}">
                <a16:creationId xmlns:a16="http://schemas.microsoft.com/office/drawing/2014/main" id="{34F0CBFD-E4E0-EDAA-CCCE-ADB38F4AA188}"/>
              </a:ext>
            </a:extLst>
          </p:cNvPr>
          <p:cNvSpPr txBox="1">
            <a:spLocks/>
          </p:cNvSpPr>
          <p:nvPr/>
        </p:nvSpPr>
        <p:spPr>
          <a:xfrm>
            <a:off x="2458528" y="1557342"/>
            <a:ext cx="9733472" cy="2160343"/>
          </a:xfrm>
          <a:prstGeom prst="rect">
            <a:avLst/>
          </a:prstGeom>
        </p:spPr>
        <p:txBody>
          <a:bodyPr vert="horz" lIns="91440" tIns="45720" rIns="91440" bIns="45720" rtlCol="1">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r" defTabSz="914377"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r" defTabSz="914377"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r" defTabSz="914377"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r" defTabSz="914377"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2600" dirty="0"/>
              <a:t>Assistant Professor</a:t>
            </a:r>
          </a:p>
          <a:p>
            <a:pPr marL="0" indent="0">
              <a:spcBef>
                <a:spcPts val="0"/>
              </a:spcBef>
              <a:buNone/>
            </a:pPr>
            <a:r>
              <a:rPr lang="en-US" sz="2600" dirty="0"/>
              <a:t>Department of Electrical and Computer Engineering</a:t>
            </a:r>
          </a:p>
          <a:p>
            <a:pPr marL="0" indent="0">
              <a:spcBef>
                <a:spcPts val="0"/>
              </a:spcBef>
              <a:buNone/>
            </a:pPr>
            <a:r>
              <a:rPr lang="en-US" sz="2600" dirty="0"/>
              <a:t>Cyber Security and Privacy Cluster</a:t>
            </a:r>
          </a:p>
          <a:p>
            <a:pPr marL="0" indent="0">
              <a:spcBef>
                <a:spcPts val="0"/>
              </a:spcBef>
              <a:buNone/>
            </a:pPr>
            <a:r>
              <a:rPr lang="en-US" sz="2600" dirty="0"/>
              <a:t>Contact: </a:t>
            </a:r>
            <a:r>
              <a:rPr lang="en-US" sz="2600" dirty="0">
                <a:hlinkClick r:id="rId4"/>
              </a:rPr>
              <a:t>mohammad.rahman@ucf.edu</a:t>
            </a:r>
            <a:r>
              <a:rPr lang="en-US" sz="2600" dirty="0"/>
              <a:t>, HEC-339, +1-407-823-1425</a:t>
            </a:r>
          </a:p>
          <a:p>
            <a:pPr marL="0" indent="0">
              <a:spcBef>
                <a:spcPts val="0"/>
              </a:spcBef>
              <a:buNone/>
            </a:pPr>
            <a:r>
              <a:rPr lang="en-US" sz="2600" dirty="0"/>
              <a:t>Web: </a:t>
            </a:r>
            <a:r>
              <a:rPr lang="en-US" sz="2600" dirty="0">
                <a:hlinkClick r:id="rId5"/>
              </a:rPr>
              <a:t>www.ece.ucf.edu/person/sazadur-rahman</a:t>
            </a:r>
            <a:endParaRPr lang="en-US" sz="2600" dirty="0"/>
          </a:p>
          <a:p>
            <a:pPr marL="0" indent="0">
              <a:spcBef>
                <a:spcPts val="0"/>
              </a:spcBef>
              <a:buNone/>
            </a:pPr>
            <a:r>
              <a:rPr lang="en-US" sz="2600" dirty="0"/>
              <a:t>Research: Hardware security, design automation, secure architecture</a:t>
            </a:r>
          </a:p>
        </p:txBody>
      </p:sp>
      <p:pic>
        <p:nvPicPr>
          <p:cNvPr id="11" name="Graphic 10">
            <a:extLst>
              <a:ext uri="{FF2B5EF4-FFF2-40B4-BE49-F238E27FC236}">
                <a16:creationId xmlns:a16="http://schemas.microsoft.com/office/drawing/2014/main" id="{FE7742FA-F87B-4E9C-3B6D-EF013467D05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2746" y="4194348"/>
            <a:ext cx="1316995" cy="1316995"/>
          </a:xfrm>
          <a:prstGeom prst="rect">
            <a:avLst/>
          </a:prstGeom>
        </p:spPr>
      </p:pic>
      <p:sp>
        <p:nvSpPr>
          <p:cNvPr id="15" name="TextBox 14">
            <a:extLst>
              <a:ext uri="{FF2B5EF4-FFF2-40B4-BE49-F238E27FC236}">
                <a16:creationId xmlns:a16="http://schemas.microsoft.com/office/drawing/2014/main" id="{F040747C-8CDF-EDE1-3A95-B6E8CC01B205}"/>
              </a:ext>
            </a:extLst>
          </p:cNvPr>
          <p:cNvSpPr txBox="1"/>
          <p:nvPr/>
        </p:nvSpPr>
        <p:spPr>
          <a:xfrm>
            <a:off x="539948" y="5511343"/>
            <a:ext cx="1107997" cy="369332"/>
          </a:xfrm>
          <a:prstGeom prst="rect">
            <a:avLst/>
          </a:prstGeom>
          <a:noFill/>
        </p:spPr>
        <p:txBody>
          <a:bodyPr wrap="none" rtlCol="0">
            <a:spAutoFit/>
          </a:bodyPr>
          <a:lstStyle/>
          <a:p>
            <a:pPr algn="ctr" rtl="0"/>
            <a:r>
              <a:rPr lang="en-US" b="1" dirty="0"/>
              <a:t>BSc’2014</a:t>
            </a:r>
          </a:p>
        </p:txBody>
      </p:sp>
      <p:pic>
        <p:nvPicPr>
          <p:cNvPr id="16" name="droppedImage.png">
            <a:extLst>
              <a:ext uri="{FF2B5EF4-FFF2-40B4-BE49-F238E27FC236}">
                <a16:creationId xmlns:a16="http://schemas.microsoft.com/office/drawing/2014/main" id="{D0AA8422-3272-7909-0C20-29A458226A57}"/>
              </a:ext>
            </a:extLst>
          </p:cNvPr>
          <p:cNvPicPr>
            <a:picLocks noChangeAspect="1"/>
          </p:cNvPicPr>
          <p:nvPr/>
        </p:nvPicPr>
        <p:blipFill>
          <a:blip r:embed="rId8"/>
          <a:stretch>
            <a:fillRect/>
          </a:stretch>
        </p:blipFill>
        <p:spPr>
          <a:xfrm>
            <a:off x="3728196" y="4199393"/>
            <a:ext cx="1440518" cy="1311950"/>
          </a:xfrm>
          <a:prstGeom prst="rect">
            <a:avLst/>
          </a:prstGeom>
          <a:ln w="12700" cap="flat">
            <a:noFill/>
            <a:miter lim="400000"/>
          </a:ln>
          <a:effectLst/>
        </p:spPr>
      </p:pic>
      <p:sp>
        <p:nvSpPr>
          <p:cNvPr id="17" name="TextBox 16">
            <a:extLst>
              <a:ext uri="{FF2B5EF4-FFF2-40B4-BE49-F238E27FC236}">
                <a16:creationId xmlns:a16="http://schemas.microsoft.com/office/drawing/2014/main" id="{5426CB2C-E08F-38F4-4D99-73D09B84D7D4}"/>
              </a:ext>
            </a:extLst>
          </p:cNvPr>
          <p:cNvSpPr txBox="1"/>
          <p:nvPr/>
        </p:nvSpPr>
        <p:spPr>
          <a:xfrm>
            <a:off x="3631800" y="5570381"/>
            <a:ext cx="1854996" cy="369332"/>
          </a:xfrm>
          <a:prstGeom prst="rect">
            <a:avLst/>
          </a:prstGeom>
          <a:noFill/>
        </p:spPr>
        <p:txBody>
          <a:bodyPr wrap="none" rtlCol="0">
            <a:spAutoFit/>
          </a:bodyPr>
          <a:lstStyle/>
          <a:p>
            <a:pPr algn="ctr" rtl="0"/>
            <a:r>
              <a:rPr lang="en-US" b="1" dirty="0"/>
              <a:t>MSc + PhD’2022</a:t>
            </a:r>
          </a:p>
        </p:txBody>
      </p:sp>
      <p:pic>
        <p:nvPicPr>
          <p:cNvPr id="18" name="Picture 17" descr="Logo&#10;&#10;Description automatically generated">
            <a:extLst>
              <a:ext uri="{FF2B5EF4-FFF2-40B4-BE49-F238E27FC236}">
                <a16:creationId xmlns:a16="http://schemas.microsoft.com/office/drawing/2014/main" id="{C6A7B3BF-F6A8-1489-5623-DD67260DC0C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320499" y="4355317"/>
            <a:ext cx="1828383" cy="995056"/>
          </a:xfrm>
          <a:prstGeom prst="rect">
            <a:avLst/>
          </a:prstGeom>
        </p:spPr>
      </p:pic>
      <p:sp>
        <p:nvSpPr>
          <p:cNvPr id="19" name="TextBox 18">
            <a:extLst>
              <a:ext uri="{FF2B5EF4-FFF2-40B4-BE49-F238E27FC236}">
                <a16:creationId xmlns:a16="http://schemas.microsoft.com/office/drawing/2014/main" id="{E72A6E62-3762-2858-D4E5-E1057C51EC40}"/>
              </a:ext>
            </a:extLst>
          </p:cNvPr>
          <p:cNvSpPr txBox="1"/>
          <p:nvPr/>
        </p:nvSpPr>
        <p:spPr>
          <a:xfrm>
            <a:off x="5491542" y="5511343"/>
            <a:ext cx="1486304" cy="369332"/>
          </a:xfrm>
          <a:prstGeom prst="rect">
            <a:avLst/>
          </a:prstGeom>
          <a:noFill/>
        </p:spPr>
        <p:txBody>
          <a:bodyPr wrap="none" rtlCol="0">
            <a:spAutoFit/>
          </a:bodyPr>
          <a:lstStyle/>
          <a:p>
            <a:pPr algn="ctr" rtl="0"/>
            <a:r>
              <a:rPr lang="en-US" b="1" dirty="0"/>
              <a:t>PhD Sponsor</a:t>
            </a:r>
          </a:p>
        </p:txBody>
      </p:sp>
      <p:pic>
        <p:nvPicPr>
          <p:cNvPr id="20" name="Picture 19" descr="Logo&#10;&#10;Description automatically generated">
            <a:extLst>
              <a:ext uri="{FF2B5EF4-FFF2-40B4-BE49-F238E27FC236}">
                <a16:creationId xmlns:a16="http://schemas.microsoft.com/office/drawing/2014/main" id="{D8BA5393-0E76-56BB-C533-96AE9A79CFD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12242" y="4401096"/>
            <a:ext cx="2227193" cy="903498"/>
          </a:xfrm>
          <a:prstGeom prst="rect">
            <a:avLst/>
          </a:prstGeom>
        </p:spPr>
      </p:pic>
      <p:sp>
        <p:nvSpPr>
          <p:cNvPr id="21" name="TextBox 20">
            <a:extLst>
              <a:ext uri="{FF2B5EF4-FFF2-40B4-BE49-F238E27FC236}">
                <a16:creationId xmlns:a16="http://schemas.microsoft.com/office/drawing/2014/main" id="{79E6B2F0-D538-8EE7-E4C8-7C6C9454F1DC}"/>
              </a:ext>
            </a:extLst>
          </p:cNvPr>
          <p:cNvSpPr txBox="1"/>
          <p:nvPr/>
        </p:nvSpPr>
        <p:spPr>
          <a:xfrm>
            <a:off x="7043068" y="5511663"/>
            <a:ext cx="2508123" cy="369332"/>
          </a:xfrm>
          <a:prstGeom prst="rect">
            <a:avLst/>
          </a:prstGeom>
          <a:noFill/>
        </p:spPr>
        <p:txBody>
          <a:bodyPr wrap="none" rtlCol="0">
            <a:spAutoFit/>
          </a:bodyPr>
          <a:lstStyle/>
          <a:p>
            <a:pPr algn="ctr" rtl="0"/>
            <a:r>
              <a:rPr lang="en-US" b="1" dirty="0"/>
              <a:t>Security Architect’2023</a:t>
            </a:r>
          </a:p>
        </p:txBody>
      </p:sp>
      <p:pic>
        <p:nvPicPr>
          <p:cNvPr id="23" name="Picture 22" descr="A picture containing grass, outdoor, ground, plant&#10;&#10;Description automatically generated">
            <a:extLst>
              <a:ext uri="{FF2B5EF4-FFF2-40B4-BE49-F238E27FC236}">
                <a16:creationId xmlns:a16="http://schemas.microsoft.com/office/drawing/2014/main" id="{E25FD230-1DED-6D82-FB7A-A529F45EEDA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784069" y="4203949"/>
            <a:ext cx="984391" cy="1307394"/>
          </a:xfrm>
          <a:prstGeom prst="rect">
            <a:avLst/>
          </a:prstGeom>
        </p:spPr>
      </p:pic>
      <p:pic>
        <p:nvPicPr>
          <p:cNvPr id="27" name="Picture 26" descr="A person standing on a rock next to a body of water&#10;&#10;Description automatically generated">
            <a:extLst>
              <a:ext uri="{FF2B5EF4-FFF2-40B4-BE49-F238E27FC236}">
                <a16:creationId xmlns:a16="http://schemas.microsoft.com/office/drawing/2014/main" id="{E2B34719-F6ED-385C-B835-E56B16A71AE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5400000">
            <a:off x="9488333" y="4363387"/>
            <a:ext cx="1311950" cy="983962"/>
          </a:xfrm>
          <a:prstGeom prst="rect">
            <a:avLst/>
          </a:prstGeom>
        </p:spPr>
      </p:pic>
      <p:sp>
        <p:nvSpPr>
          <p:cNvPr id="28" name="TextBox 27">
            <a:extLst>
              <a:ext uri="{FF2B5EF4-FFF2-40B4-BE49-F238E27FC236}">
                <a16:creationId xmlns:a16="http://schemas.microsoft.com/office/drawing/2014/main" id="{7BFEBC3F-B5DF-CBAB-E5D6-FBD497427C61}"/>
              </a:ext>
            </a:extLst>
          </p:cNvPr>
          <p:cNvSpPr txBox="1"/>
          <p:nvPr/>
        </p:nvSpPr>
        <p:spPr>
          <a:xfrm>
            <a:off x="9449650" y="5511343"/>
            <a:ext cx="2373278" cy="369332"/>
          </a:xfrm>
          <a:prstGeom prst="rect">
            <a:avLst/>
          </a:prstGeom>
          <a:noFill/>
        </p:spPr>
        <p:txBody>
          <a:bodyPr wrap="none" rtlCol="0">
            <a:spAutoFit/>
          </a:bodyPr>
          <a:lstStyle/>
          <a:p>
            <a:pPr algn="ctr" rtl="0"/>
            <a:r>
              <a:rPr lang="en-US" b="1" dirty="0"/>
              <a:t>Travelling, Gardening</a:t>
            </a:r>
          </a:p>
        </p:txBody>
      </p:sp>
      <p:pic>
        <p:nvPicPr>
          <p:cNvPr id="5" name="Picture 4" descr="A blue text on a white background&#10;&#10;Description automatically generated">
            <a:extLst>
              <a:ext uri="{FF2B5EF4-FFF2-40B4-BE49-F238E27FC236}">
                <a16:creationId xmlns:a16="http://schemas.microsoft.com/office/drawing/2014/main" id="{F6C02977-554D-A3FA-403D-631A409F81A5}"/>
              </a:ext>
            </a:extLst>
          </p:cNvPr>
          <p:cNvPicPr>
            <a:picLocks noChangeAspect="1"/>
          </p:cNvPicPr>
          <p:nvPr/>
        </p:nvPicPr>
        <p:blipFill rotWithShape="1">
          <a:blip r:embed="rId13">
            <a:extLst>
              <a:ext uri="{28A0092B-C50C-407E-A947-70E740481C1C}">
                <a14:useLocalDpi xmlns:a14="http://schemas.microsoft.com/office/drawing/2010/main" val="0"/>
              </a:ext>
            </a:extLst>
          </a:blip>
          <a:srcRect t="22956" b="23315"/>
          <a:stretch/>
        </p:blipFill>
        <p:spPr>
          <a:xfrm>
            <a:off x="1801982" y="4398908"/>
            <a:ext cx="1824875" cy="490250"/>
          </a:xfrm>
          <a:prstGeom prst="rect">
            <a:avLst/>
          </a:prstGeom>
        </p:spPr>
      </p:pic>
      <p:pic>
        <p:nvPicPr>
          <p:cNvPr id="7" name="Picture 6" descr="Logo, company name&#10;&#10;Description automatically generated">
            <a:extLst>
              <a:ext uri="{FF2B5EF4-FFF2-40B4-BE49-F238E27FC236}">
                <a16:creationId xmlns:a16="http://schemas.microsoft.com/office/drawing/2014/main" id="{E91559B0-6666-F02E-F2D1-5D0DBDE1D131}"/>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t="30289" b="30494"/>
          <a:stretch/>
        </p:blipFill>
        <p:spPr>
          <a:xfrm>
            <a:off x="1963393" y="4944712"/>
            <a:ext cx="1633733" cy="355946"/>
          </a:xfrm>
          <a:prstGeom prst="rect">
            <a:avLst/>
          </a:prstGeom>
        </p:spPr>
      </p:pic>
      <p:sp>
        <p:nvSpPr>
          <p:cNvPr id="9" name="TextBox 8">
            <a:extLst>
              <a:ext uri="{FF2B5EF4-FFF2-40B4-BE49-F238E27FC236}">
                <a16:creationId xmlns:a16="http://schemas.microsoft.com/office/drawing/2014/main" id="{1E1D1546-36D4-1019-605D-8F58403AA1B7}"/>
              </a:ext>
            </a:extLst>
          </p:cNvPr>
          <p:cNvSpPr txBox="1"/>
          <p:nvPr/>
        </p:nvSpPr>
        <p:spPr>
          <a:xfrm>
            <a:off x="1822466" y="5528789"/>
            <a:ext cx="1806905" cy="646331"/>
          </a:xfrm>
          <a:prstGeom prst="rect">
            <a:avLst/>
          </a:prstGeom>
          <a:noFill/>
        </p:spPr>
        <p:txBody>
          <a:bodyPr wrap="none" rtlCol="0">
            <a:spAutoFit/>
          </a:bodyPr>
          <a:lstStyle/>
          <a:p>
            <a:pPr algn="ctr" rtl="0"/>
            <a:r>
              <a:rPr lang="en-US" b="1" dirty="0"/>
              <a:t>Design Engineer</a:t>
            </a:r>
          </a:p>
          <a:p>
            <a:pPr algn="ctr" rtl="0"/>
            <a:r>
              <a:rPr lang="en-US" b="1" dirty="0"/>
              <a:t>2014-2017</a:t>
            </a:r>
          </a:p>
        </p:txBody>
      </p:sp>
      <p:cxnSp>
        <p:nvCxnSpPr>
          <p:cNvPr id="10" name="Straight Arrow Connector 9">
            <a:extLst>
              <a:ext uri="{FF2B5EF4-FFF2-40B4-BE49-F238E27FC236}">
                <a16:creationId xmlns:a16="http://schemas.microsoft.com/office/drawing/2014/main" id="{C8CF5B2E-0FDB-CBB0-D3C7-2AEF615A2205}"/>
              </a:ext>
            </a:extLst>
          </p:cNvPr>
          <p:cNvCxnSpPr>
            <a:cxnSpLocks/>
          </p:cNvCxnSpPr>
          <p:nvPr/>
        </p:nvCxnSpPr>
        <p:spPr>
          <a:xfrm flipH="1">
            <a:off x="10290627" y="4007326"/>
            <a:ext cx="320161" cy="78439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1410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9" grpId="0"/>
      <p:bldP spid="21" grpId="0"/>
      <p:bldP spid="2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53C9F-6527-B273-2D10-FFBB7BD1827F}"/>
              </a:ext>
            </a:extLst>
          </p:cNvPr>
          <p:cNvSpPr>
            <a:spLocks noGrp="1"/>
          </p:cNvSpPr>
          <p:nvPr>
            <p:ph type="title"/>
          </p:nvPr>
        </p:nvSpPr>
        <p:spPr/>
        <p:txBody>
          <a:bodyPr/>
          <a:lstStyle/>
          <a:p>
            <a:r>
              <a:rPr lang="en-US" dirty="0"/>
              <a:t>CKKS Algorithm</a:t>
            </a:r>
          </a:p>
        </p:txBody>
      </p:sp>
      <p:sp>
        <p:nvSpPr>
          <p:cNvPr id="4" name="Slide Number Placeholder 3">
            <a:extLst>
              <a:ext uri="{FF2B5EF4-FFF2-40B4-BE49-F238E27FC236}">
                <a16:creationId xmlns:a16="http://schemas.microsoft.com/office/drawing/2014/main" id="{CAA6CEF1-6897-F924-0294-5F8368B3B252}"/>
              </a:ext>
            </a:extLst>
          </p:cNvPr>
          <p:cNvSpPr>
            <a:spLocks noGrp="1"/>
          </p:cNvSpPr>
          <p:nvPr>
            <p:ph type="sldNum" sz="quarter" idx="12"/>
          </p:nvPr>
        </p:nvSpPr>
        <p:spPr/>
        <p:txBody>
          <a:bodyPr/>
          <a:lstStyle/>
          <a:p>
            <a:fld id="{494A307A-1DDE-4068-8F8B-93AEF3FE836C}" type="slidenum">
              <a:rPr lang="he-IL" smtClean="0"/>
              <a:t>3</a:t>
            </a:fld>
            <a:endParaRPr lang="he-IL" dirty="0"/>
          </a:p>
        </p:txBody>
      </p:sp>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13783069-C781-02EC-6CC8-A91342C6C6F8}"/>
                  </a:ext>
                </a:extLst>
              </p:cNvPr>
              <p:cNvSpPr>
                <a:spLocks noGrp="1"/>
              </p:cNvSpPr>
              <p:nvPr>
                <p:ph idx="1"/>
              </p:nvPr>
            </p:nvSpPr>
            <p:spPr>
              <a:xfrm>
                <a:off x="552091" y="1555710"/>
                <a:ext cx="11266097" cy="5172119"/>
              </a:xfrm>
            </p:spPr>
            <p:txBody>
              <a:bodyPr>
                <a:normAutofit/>
              </a:bodyPr>
              <a:lstStyle/>
              <a:p>
                <a:r>
                  <a:rPr lang="en-US" dirty="0"/>
                  <a:t>Unlike other FHE algorithms, CKKS works on fixed-point real numbers</a:t>
                </a:r>
              </a:p>
              <a:p>
                <a:pPr lvl="1"/>
                <a:r>
                  <a:rPr lang="en-US" dirty="0"/>
                  <a:t>BGV/BFV can do that but requires sophisticated encoding procedure</a:t>
                </a:r>
              </a:p>
              <a:p>
                <a:r>
                  <a:rPr lang="en-US" dirty="0"/>
                  <a:t>While BGV works on the payload (</a:t>
                </a:r>
                <a:r>
                  <a:rPr lang="el-GR" dirty="0"/>
                  <a:t>μ</a:t>
                </a:r>
                <a:r>
                  <a:rPr lang="en-US" dirty="0"/>
                  <a:t>) and noise separately, CKKS treats the noise (error) as a part of the payload. So, Plaintext = </a:t>
                </a:r>
                <a14:m>
                  <m:oMath xmlns:m="http://schemas.openxmlformats.org/officeDocument/2006/math">
                    <m:d>
                      <m:dPr>
                        <m:ctrlPr>
                          <a:rPr lang="en-US" b="0" i="0" smtClean="0">
                            <a:latin typeface="Cambria Math" panose="02040503050406030204" pitchFamily="18" charset="0"/>
                          </a:rPr>
                        </m:ctrlPr>
                      </m:dPr>
                      <m:e>
                        <m:r>
                          <m:rPr>
                            <m:sty m:val="p"/>
                          </m:rPr>
                          <a:rPr lang="el-GR" i="1" smtClean="0">
                            <a:latin typeface="Cambria Math" panose="02040503050406030204" pitchFamily="18" charset="0"/>
                          </a:rPr>
                          <m:t>μ</m:t>
                        </m:r>
                        <m:r>
                          <a:rPr lang="en-US" b="0" i="1" smtClean="0">
                            <a:latin typeface="Cambria Math" panose="02040503050406030204" pitchFamily="18" charset="0"/>
                          </a:rPr>
                          <m:t>+</m:t>
                        </m:r>
                        <m:r>
                          <a:rPr lang="en-US" b="0" i="1" smtClean="0">
                            <a:latin typeface="Cambria Math" panose="02040503050406030204" pitchFamily="18" charset="0"/>
                          </a:rPr>
                          <m:t>𝑒</m:t>
                        </m:r>
                      </m:e>
                    </m:d>
                  </m:oMath>
                </a14:m>
                <a:endParaRPr lang="en-US" b="0" dirty="0"/>
              </a:p>
              <a:p>
                <a:pPr lvl="1"/>
                <a:r>
                  <a:rPr lang="en-US" u="sng" dirty="0"/>
                  <a:t>Rational:</a:t>
                </a:r>
                <a:r>
                  <a:rPr lang="en-US" dirty="0"/>
                  <a:t> Noise is much lower in magnitude compared to the payload</a:t>
                </a:r>
              </a:p>
              <a:p>
                <a:pPr lvl="1"/>
                <a:endParaRPr lang="en-US" dirty="0"/>
              </a:p>
              <a:p>
                <a:pPr marL="457189" lvl="1" indent="0">
                  <a:buNone/>
                </a:pPr>
                <a14:m>
                  <m:oMathPara xmlns:m="http://schemas.openxmlformats.org/officeDocument/2006/math">
                    <m:oMathParaPr>
                      <m:jc m:val="centerGroup"/>
                    </m:oMathParaPr>
                    <m:oMath xmlns:m="http://schemas.openxmlformats.org/officeDocument/2006/math">
                      <m:sSub>
                        <m:sSubPr>
                          <m:ctrlPr>
                            <a:rPr lang="el-GR" i="1" smtClean="0">
                              <a:latin typeface="Cambria Math" panose="02040503050406030204" pitchFamily="18" charset="0"/>
                            </a:rPr>
                          </m:ctrlPr>
                        </m:sSubPr>
                        <m:e>
                          <m:r>
                            <m:rPr>
                              <m:sty m:val="p"/>
                            </m:rPr>
                            <a:rPr lang="el-GR" i="1">
                              <a:latin typeface="Cambria Math" panose="02040503050406030204" pitchFamily="18" charset="0"/>
                            </a:rPr>
                            <m:t>μ</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75</m:t>
                      </m:r>
                      <m:r>
                        <a:rPr lang="en-US" b="0" i="1" smtClean="0">
                          <a:latin typeface="Cambria Math" panose="02040503050406030204" pitchFamily="18" charset="0"/>
                        </a:rPr>
                        <m:t>,</m:t>
                      </m:r>
                      <m:sSub>
                        <m:sSubPr>
                          <m:ctrlPr>
                            <a:rPr lang="el-GR" i="1">
                              <a:latin typeface="Cambria Math" panose="02040503050406030204" pitchFamily="18" charset="0"/>
                            </a:rPr>
                          </m:ctrlPr>
                        </m:sSubPr>
                        <m:e>
                          <m:r>
                            <m:rPr>
                              <m:sty m:val="p"/>
                            </m:rPr>
                            <a:rPr lang="el-GR" i="1">
                              <a:latin typeface="Cambria Math" panose="02040503050406030204" pitchFamily="18" charset="0"/>
                            </a:rPr>
                            <m:t>μ</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17</m:t>
                      </m:r>
                      <m:r>
                        <a:rPr lang="en-US" b="0" i="1" smtClean="0">
                          <a:latin typeface="Cambria Math" panose="02040503050406030204" pitchFamily="18" charset="0"/>
                        </a:rPr>
                        <m:t>,</m:t>
                      </m:r>
                      <m:sSub>
                        <m:sSubPr>
                          <m:ctrlPr>
                            <a:rPr lang="el-GR" i="1">
                              <a:latin typeface="Cambria Math" panose="02040503050406030204" pitchFamily="18" charset="0"/>
                            </a:rPr>
                          </m:ctrlPr>
                        </m:sSubPr>
                        <m:e>
                          <m:r>
                            <m:rPr>
                              <m:sty m:val="p"/>
                            </m:rPr>
                            <a:rPr lang="el-GR" i="1">
                              <a:latin typeface="Cambria Math" panose="02040503050406030204" pitchFamily="18" charset="0"/>
                            </a:rPr>
                            <m:t>μ</m:t>
                          </m:r>
                        </m:e>
                        <m:sub>
                          <m:r>
                            <a:rPr lang="en-US" i="1">
                              <a:latin typeface="Cambria Math" panose="02040503050406030204" pitchFamily="18" charset="0"/>
                            </a:rPr>
                            <m:t>1</m:t>
                          </m:r>
                        </m:sub>
                      </m:sSub>
                      <m:r>
                        <a:rPr lang="en-US" i="1" smtClean="0">
                          <a:latin typeface="Cambria Math" panose="02040503050406030204" pitchFamily="18" charset="0"/>
                          <a:ea typeface="Cambria Math" panose="02040503050406030204" pitchFamily="18" charset="0"/>
                        </a:rPr>
                        <m:t>×</m:t>
                      </m:r>
                      <m:sSub>
                        <m:sSubPr>
                          <m:ctrlPr>
                            <a:rPr lang="el-GR" i="1">
                              <a:latin typeface="Cambria Math" panose="02040503050406030204" pitchFamily="18" charset="0"/>
                            </a:rPr>
                          </m:ctrlPr>
                        </m:sSubPr>
                        <m:e>
                          <m:r>
                            <m:rPr>
                              <m:sty m:val="p"/>
                            </m:rPr>
                            <a:rPr lang="el-GR" i="1">
                              <a:latin typeface="Cambria Math" panose="02040503050406030204" pitchFamily="18" charset="0"/>
                            </a:rPr>
                            <m:t>μ</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8</m:t>
                      </m:r>
                      <m:r>
                        <a:rPr lang="en-US" b="0" i="1" smtClean="0">
                          <a:latin typeface="Cambria Math" panose="02040503050406030204" pitchFamily="18" charset="0"/>
                        </a:rPr>
                        <m:t>.</m:t>
                      </m:r>
                      <m:r>
                        <a:rPr lang="en-US" b="0" i="1" smtClean="0">
                          <a:latin typeface="Cambria Math" panose="02040503050406030204" pitchFamily="18" charset="0"/>
                        </a:rPr>
                        <m:t>7175</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8</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72</m:t>
                      </m:r>
                      <m:r>
                        <a:rPr lang="en-US" b="0" i="1"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𝑟𝑜𝑢𝑛𝑑𝑒𝑑</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8</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71</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𝑡𝑟𝑢𝑛𝑐𝑎𝑡𝑒𝑑</m:t>
                      </m:r>
                      <m:r>
                        <a:rPr lang="en-US" b="0" i="1" smtClean="0">
                          <a:latin typeface="Cambria Math" panose="02040503050406030204" pitchFamily="18" charset="0"/>
                          <a:ea typeface="Cambria Math" panose="02040503050406030204" pitchFamily="18" charset="0"/>
                        </a:rPr>
                        <m:t>)</m:t>
                      </m:r>
                    </m:oMath>
                  </m:oMathPara>
                </a14:m>
                <a:endParaRPr lang="en-US" b="0" dirty="0">
                  <a:ea typeface="Cambria Math" panose="02040503050406030204" pitchFamily="18" charset="0"/>
                </a:endParaRPr>
              </a:p>
              <a:p>
                <a:pPr marL="457189" lvl="1" indent="0">
                  <a:buNone/>
                </a:pPr>
                <a:endParaRPr lang="en-US" dirty="0">
                  <a:ea typeface="Cambria Math" panose="02040503050406030204" pitchFamily="18" charset="0"/>
                </a:endParaRPr>
              </a:p>
              <a:p>
                <a:r>
                  <a:rPr lang="en-US" b="0" dirty="0">
                    <a:ea typeface="Cambria Math" panose="02040503050406030204" pitchFamily="18" charset="0"/>
                  </a:rPr>
                  <a:t>Scaling down is trivial in plaintext domain but super expensive in encrypted</a:t>
                </a:r>
              </a:p>
              <a:p>
                <a:r>
                  <a:rPr lang="en-US" dirty="0">
                    <a:ea typeface="Cambria Math" panose="02040503050406030204" pitchFamily="18" charset="0"/>
                  </a:rPr>
                  <a:t>Other FHE solutions suggests that approximating the rounding function as a polynomial for extracting and removing the lower order digits</a:t>
                </a:r>
              </a:p>
              <a:p>
                <a:pPr lvl="1"/>
                <a:r>
                  <a:rPr lang="en-US" b="0" dirty="0">
                    <a:ea typeface="Cambria Math" panose="02040503050406030204" pitchFamily="18" charset="0"/>
                  </a:rPr>
                  <a:t>But with CKKS, not anymore!</a:t>
                </a:r>
              </a:p>
              <a:p>
                <a:pPr marL="457189" lvl="1" indent="0">
                  <a:buNone/>
                </a:pPr>
                <a:endParaRPr lang="en-US" dirty="0"/>
              </a:p>
            </p:txBody>
          </p:sp>
        </mc:Choice>
        <mc:Fallback>
          <p:sp>
            <p:nvSpPr>
              <p:cNvPr id="8" name="Content Placeholder 7">
                <a:extLst>
                  <a:ext uri="{FF2B5EF4-FFF2-40B4-BE49-F238E27FC236}">
                    <a16:creationId xmlns:a16="http://schemas.microsoft.com/office/drawing/2014/main" id="{13783069-C781-02EC-6CC8-A91342C6C6F8}"/>
                  </a:ext>
                </a:extLst>
              </p:cNvPr>
              <p:cNvSpPr>
                <a:spLocks noGrp="1" noRot="1" noChangeAspect="1" noMove="1" noResize="1" noEditPoints="1" noAdjustHandles="1" noChangeArrowheads="1" noChangeShapeType="1" noTextEdit="1"/>
              </p:cNvSpPr>
              <p:nvPr>
                <p:ph idx="1"/>
              </p:nvPr>
            </p:nvSpPr>
            <p:spPr>
              <a:xfrm>
                <a:off x="552091" y="1555710"/>
                <a:ext cx="11266097" cy="5172119"/>
              </a:xfrm>
              <a:blipFill>
                <a:blip r:embed="rId3"/>
                <a:stretch>
                  <a:fillRect l="-974" t="-2002" r="-1569" b="-707"/>
                </a:stretch>
              </a:blipFill>
            </p:spPr>
            <p:txBody>
              <a:bodyPr/>
              <a:lstStyle/>
              <a:p>
                <a:r>
                  <a:rPr lang="en-US">
                    <a:noFill/>
                  </a:rPr>
                  <a:t> </a:t>
                </a:r>
              </a:p>
            </p:txBody>
          </p:sp>
        </mc:Fallback>
      </mc:AlternateContent>
    </p:spTree>
    <p:extLst>
      <p:ext uri="{BB962C8B-B14F-4D97-AF65-F5344CB8AC3E}">
        <p14:creationId xmlns:p14="http://schemas.microsoft.com/office/powerpoint/2010/main" val="74235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07430-E1A8-1DEB-71CE-6085D6FF0FC5}"/>
              </a:ext>
            </a:extLst>
          </p:cNvPr>
          <p:cNvSpPr>
            <a:spLocks noGrp="1"/>
          </p:cNvSpPr>
          <p:nvPr>
            <p:ph type="title"/>
          </p:nvPr>
        </p:nvSpPr>
        <p:spPr/>
        <p:txBody>
          <a:bodyPr/>
          <a:lstStyle/>
          <a:p>
            <a:r>
              <a:rPr lang="en-US" dirty="0"/>
              <a:t>CKKS Algorithm Continues …</a:t>
            </a:r>
          </a:p>
        </p:txBody>
      </p:sp>
      <p:sp>
        <p:nvSpPr>
          <p:cNvPr id="3" name="Content Placeholder 2">
            <a:extLst>
              <a:ext uri="{FF2B5EF4-FFF2-40B4-BE49-F238E27FC236}">
                <a16:creationId xmlns:a16="http://schemas.microsoft.com/office/drawing/2014/main" id="{2A5755D7-DE9B-928C-6849-DC3742FA6FA9}"/>
              </a:ext>
            </a:extLst>
          </p:cNvPr>
          <p:cNvSpPr>
            <a:spLocks noGrp="1"/>
          </p:cNvSpPr>
          <p:nvPr>
            <p:ph idx="1"/>
          </p:nvPr>
        </p:nvSpPr>
        <p:spPr>
          <a:xfrm>
            <a:off x="552091" y="1555710"/>
            <a:ext cx="11639909" cy="4798195"/>
          </a:xfrm>
        </p:spPr>
        <p:txBody>
          <a:bodyPr/>
          <a:lstStyle/>
          <a:p>
            <a:r>
              <a:rPr lang="en-US" dirty="0"/>
              <a:t>At the heart of CKKS scheme is a mechanism called </a:t>
            </a:r>
            <a:r>
              <a:rPr lang="en-US" i="1" dirty="0"/>
              <a:t>RESCALE</a:t>
            </a:r>
          </a:p>
          <a:p>
            <a:pPr lvl="1"/>
            <a:r>
              <a:rPr lang="en-US" dirty="0"/>
              <a:t>Reduces the magnitude of the plaintext to simulate the truncation procedure efficiently</a:t>
            </a:r>
          </a:p>
          <a:p>
            <a:pPr lvl="1"/>
            <a:r>
              <a:rPr lang="en-US" dirty="0"/>
              <a:t>CKKS uses </a:t>
            </a:r>
            <a:r>
              <a:rPr lang="en-US" i="1" dirty="0"/>
              <a:t>MODSWITCH</a:t>
            </a:r>
            <a:r>
              <a:rPr lang="en-US" dirty="0"/>
              <a:t> to implement this rescaling functionality</a:t>
            </a:r>
            <a:endParaRPr lang="en-US" i="1" dirty="0"/>
          </a:p>
        </p:txBody>
      </p:sp>
      <p:sp>
        <p:nvSpPr>
          <p:cNvPr id="4" name="Slide Number Placeholder 3">
            <a:extLst>
              <a:ext uri="{FF2B5EF4-FFF2-40B4-BE49-F238E27FC236}">
                <a16:creationId xmlns:a16="http://schemas.microsoft.com/office/drawing/2014/main" id="{153827F1-A11C-263F-35D5-648BEF857F96}"/>
              </a:ext>
            </a:extLst>
          </p:cNvPr>
          <p:cNvSpPr>
            <a:spLocks noGrp="1"/>
          </p:cNvSpPr>
          <p:nvPr>
            <p:ph type="sldNum" sz="quarter" idx="12"/>
          </p:nvPr>
        </p:nvSpPr>
        <p:spPr/>
        <p:txBody>
          <a:bodyPr/>
          <a:lstStyle/>
          <a:p>
            <a:fld id="{494A307A-1DDE-4068-8F8B-93AEF3FE836C}" type="slidenum">
              <a:rPr lang="he-IL" smtClean="0"/>
              <a:t>4</a:t>
            </a:fld>
            <a:endParaRPr lang="he-IL" dirty="0"/>
          </a:p>
        </p:txBody>
      </p:sp>
      <p:pic>
        <p:nvPicPr>
          <p:cNvPr id="8" name="Picture 7" descr="A diagram of a diagram of a sound system&#10;&#10;Description automatically generated with medium confidence">
            <a:extLst>
              <a:ext uri="{FF2B5EF4-FFF2-40B4-BE49-F238E27FC236}">
                <a16:creationId xmlns:a16="http://schemas.microsoft.com/office/drawing/2014/main" id="{AEB9478F-51A8-057F-5C45-E0786F5D44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6028" y="2777744"/>
            <a:ext cx="6719943" cy="3803488"/>
          </a:xfrm>
          <a:prstGeom prst="rect">
            <a:avLst/>
          </a:prstGeom>
        </p:spPr>
      </p:pic>
    </p:spTree>
    <p:extLst>
      <p:ext uri="{BB962C8B-B14F-4D97-AF65-F5344CB8AC3E}">
        <p14:creationId xmlns:p14="http://schemas.microsoft.com/office/powerpoint/2010/main" val="370414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7F365-D6CA-762C-093A-A73C04C15C87}"/>
              </a:ext>
            </a:extLst>
          </p:cNvPr>
          <p:cNvSpPr>
            <a:spLocks noGrp="1"/>
          </p:cNvSpPr>
          <p:nvPr>
            <p:ph type="title"/>
          </p:nvPr>
        </p:nvSpPr>
        <p:spPr/>
        <p:txBody>
          <a:bodyPr/>
          <a:lstStyle/>
          <a:p>
            <a:r>
              <a:rPr lang="en-US" dirty="0"/>
              <a:t>Plaintext and Ciphertext Spaces in CKKS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27E8F5-584C-401E-9FD6-014037A3A437}"/>
                  </a:ext>
                </a:extLst>
              </p:cNvPr>
              <p:cNvSpPr>
                <a:spLocks noGrp="1"/>
              </p:cNvSpPr>
              <p:nvPr>
                <p:ph idx="1"/>
              </p:nvPr>
            </p:nvSpPr>
            <p:spPr/>
            <p:txBody>
              <a:bodyPr/>
              <a:lstStyle/>
              <a:p>
                <a:r>
                  <a:rPr lang="en-US" dirty="0"/>
                  <a:t>Almost same, includes the elements of the polynomial ring</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𝑞</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𝑍</m:t>
                          </m:r>
                        </m:e>
                        <m:sub>
                          <m:r>
                            <a:rPr lang="en-US" i="1">
                              <a:latin typeface="Cambria Math" panose="02040503050406030204" pitchFamily="18" charset="0"/>
                            </a:rPr>
                            <m:t>𝑞</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𝑐𝑜𝑒𝑓𝑓𝑖𝑐𝑖𝑒𝑛𝑡</m:t>
                      </m:r>
                      <m:r>
                        <a:rPr lang="en-US" b="0" i="1" smtClean="0">
                          <a:latin typeface="Cambria Math" panose="02040503050406030204" pitchFamily="18" charset="0"/>
                        </a:rPr>
                        <m:t> </m:t>
                      </m:r>
                      <m:r>
                        <a:rPr lang="en-US" b="0" i="1" smtClean="0">
                          <a:latin typeface="Cambria Math" panose="02040503050406030204" pitchFamily="18" charset="0"/>
                        </a:rPr>
                        <m:t>𝑚𝑜𝑑𝑢𝑙𝑢𝑠</m:t>
                      </m:r>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𝑝𝑜𝑙𝑦𝑛𝑜𝑚𝑖𝑎𝑙</m:t>
                      </m:r>
                      <m:r>
                        <a:rPr lang="en-US" b="0" i="1" smtClean="0">
                          <a:latin typeface="Cambria Math" panose="02040503050406030204" pitchFamily="18" charset="0"/>
                        </a:rPr>
                        <m:t> </m:t>
                      </m:r>
                      <m:r>
                        <a:rPr lang="en-US" b="0" i="1" smtClean="0">
                          <a:latin typeface="Cambria Math" panose="02040503050406030204" pitchFamily="18" charset="0"/>
                        </a:rPr>
                        <m:t>𝑚𝑜𝑑𝑢𝑙𝑢𝑠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𝑛</m:t>
                          </m:r>
                        </m:sup>
                      </m:sSup>
                      <m:r>
                        <a:rPr lang="en-US" b="0" i="1" smtClean="0">
                          <a:latin typeface="Cambria Math" panose="02040503050406030204" pitchFamily="18" charset="0"/>
                        </a:rPr>
                        <m:t>+</m:t>
                      </m:r>
                      <m:r>
                        <a:rPr lang="en-US" b="0" i="1" smtClean="0">
                          <a:latin typeface="Cambria Math" panose="02040503050406030204" pitchFamily="18" charset="0"/>
                        </a:rPr>
                        <m:t>1</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𝑞</m:t>
                          </m:r>
                        </m:sub>
                      </m:sSub>
                      <m:r>
                        <a:rPr lang="en-US" b="0" i="1" smtClean="0">
                          <a:latin typeface="Cambria Math" panose="02040503050406030204" pitchFamily="18" charset="0"/>
                        </a:rPr>
                        <m:t>=</m:t>
                      </m:r>
                      <m:r>
                        <a:rPr lang="en-US" b="0" i="1" smtClean="0">
                          <a:latin typeface="Cambria Math" panose="02040503050406030204" pitchFamily="18" charset="0"/>
                        </a:rPr>
                        <m:t>𝑝𝑜𝑙𝑦𝑛𝑜𝑚𝑖𝑎𝑙</m:t>
                      </m:r>
                      <m:r>
                        <a:rPr lang="en-US" b="0" i="1" smtClean="0">
                          <a:latin typeface="Cambria Math" panose="02040503050406030204" pitchFamily="18" charset="0"/>
                        </a:rPr>
                        <m:t> </m:t>
                      </m:r>
                      <m:r>
                        <a:rPr lang="en-US" b="0" i="1" smtClean="0">
                          <a:latin typeface="Cambria Math" panose="02040503050406030204" pitchFamily="18" charset="0"/>
                        </a:rPr>
                        <m:t>𝑤𝑖𝑡</m:t>
                      </m:r>
                      <m:r>
                        <a:rPr lang="en-US" b="0" i="1" smtClean="0">
                          <a:latin typeface="Cambria Math" panose="02040503050406030204" pitchFamily="18" charset="0"/>
                        </a:rPr>
                        <m:t>h</m:t>
                      </m:r>
                      <m:r>
                        <a:rPr lang="en-US" b="0" i="1" smtClean="0">
                          <a:latin typeface="Cambria Math" panose="02040503050406030204" pitchFamily="18" charset="0"/>
                        </a:rPr>
                        <m:t> </m:t>
                      </m:r>
                      <m:r>
                        <a:rPr lang="en-US" b="0" i="1" smtClean="0">
                          <a:latin typeface="Cambria Math" panose="02040503050406030204" pitchFamily="18" charset="0"/>
                        </a:rPr>
                        <m:t>𝑖𝑛𝑡𝑒𝑔𝑒𝑟</m:t>
                      </m:r>
                      <m:r>
                        <a:rPr lang="en-US" b="0" i="1" smtClean="0">
                          <a:latin typeface="Cambria Math" panose="02040503050406030204" pitchFamily="18" charset="0"/>
                        </a:rPr>
                        <m:t> </m:t>
                      </m:r>
                      <m:r>
                        <a:rPr lang="en-US" b="0" i="1" smtClean="0">
                          <a:latin typeface="Cambria Math" panose="02040503050406030204" pitchFamily="18" charset="0"/>
                        </a:rPr>
                        <m:t>𝑐𝑜𝑒𝑓𝑓𝑖𝑐𝑖𝑒𝑛𝑡𝑠</m:t>
                      </m:r>
                      <m:r>
                        <a:rPr lang="en-US" b="0" i="1" smtClean="0">
                          <a:latin typeface="Cambria Math" panose="02040503050406030204" pitchFamily="18" charset="0"/>
                        </a:rPr>
                        <m:t> </m:t>
                      </m:r>
                      <m:r>
                        <a:rPr lang="en-US" b="0" i="1" smtClean="0">
                          <a:latin typeface="Cambria Math" panose="02040503050406030204" pitchFamily="18" charset="0"/>
                        </a:rPr>
                        <m:t>𝑏𝑜𝑢𝑛𝑑𝑒𝑑</m:t>
                      </m:r>
                      <m:r>
                        <a:rPr lang="en-US" b="0" i="1" smtClean="0">
                          <a:latin typeface="Cambria Math" panose="02040503050406030204" pitchFamily="18" charset="0"/>
                        </a:rPr>
                        <m:t> </m:t>
                      </m:r>
                      <m:r>
                        <a:rPr lang="en-US" b="0" i="1" smtClean="0">
                          <a:latin typeface="Cambria Math" panose="02040503050406030204" pitchFamily="18" charset="0"/>
                        </a:rPr>
                        <m:t>𝑏𝑦</m:t>
                      </m:r>
                      <m:r>
                        <a:rPr lang="en-US" b="0" i="1" smtClean="0">
                          <a:latin typeface="Cambria Math" panose="02040503050406030204" pitchFamily="18" charset="0"/>
                        </a:rPr>
                        <m:t> </m:t>
                      </m:r>
                      <m:r>
                        <a:rPr lang="en-US" b="0" i="1" smtClean="0">
                          <a:latin typeface="Cambria Math" panose="02040503050406030204" pitchFamily="18" charset="0"/>
                        </a:rPr>
                        <m:t>𝑞</m:t>
                      </m:r>
                    </m:oMath>
                  </m:oMathPara>
                </a14:m>
                <a:endParaRPr lang="en-US" dirty="0"/>
              </a:p>
              <a:p>
                <a:endParaRPr lang="en-US" dirty="0"/>
              </a:p>
              <a:p>
                <a:r>
                  <a:rPr lang="en-US" dirty="0"/>
                  <a:t>Plaintext contains one ring elements while ciphertext contains two</a:t>
                </a:r>
              </a:p>
            </p:txBody>
          </p:sp>
        </mc:Choice>
        <mc:Fallback>
          <p:sp>
            <p:nvSpPr>
              <p:cNvPr id="3" name="Content Placeholder 2">
                <a:extLst>
                  <a:ext uri="{FF2B5EF4-FFF2-40B4-BE49-F238E27FC236}">
                    <a16:creationId xmlns:a16="http://schemas.microsoft.com/office/drawing/2014/main" id="{0627E8F5-584C-401E-9FD6-014037A3A437}"/>
                  </a:ext>
                </a:extLst>
              </p:cNvPr>
              <p:cNvSpPr>
                <a:spLocks noGrp="1" noRot="1" noChangeAspect="1" noMove="1" noResize="1" noEditPoints="1" noAdjustHandles="1" noChangeArrowheads="1" noChangeShapeType="1" noTextEdit="1"/>
              </p:cNvSpPr>
              <p:nvPr>
                <p:ph idx="1"/>
              </p:nvPr>
            </p:nvSpPr>
            <p:spPr>
              <a:blipFill>
                <a:blip r:embed="rId3"/>
                <a:stretch>
                  <a:fillRect l="-974" t="-216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6482265-E390-21FF-70A5-B80BA807C568}"/>
              </a:ext>
            </a:extLst>
          </p:cNvPr>
          <p:cNvSpPr>
            <a:spLocks noGrp="1"/>
          </p:cNvSpPr>
          <p:nvPr>
            <p:ph type="sldNum" sz="quarter" idx="12"/>
          </p:nvPr>
        </p:nvSpPr>
        <p:spPr/>
        <p:txBody>
          <a:bodyPr/>
          <a:lstStyle/>
          <a:p>
            <a:fld id="{494A307A-1DDE-4068-8F8B-93AEF3FE836C}" type="slidenum">
              <a:rPr lang="he-IL" smtClean="0"/>
              <a:t>5</a:t>
            </a:fld>
            <a:endParaRPr lang="he-IL" dirty="0"/>
          </a:p>
        </p:txBody>
      </p:sp>
    </p:spTree>
    <p:extLst>
      <p:ext uri="{BB962C8B-B14F-4D97-AF65-F5344CB8AC3E}">
        <p14:creationId xmlns:p14="http://schemas.microsoft.com/office/powerpoint/2010/main" val="3542048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7F365-D6CA-762C-093A-A73C04C15C87}"/>
              </a:ext>
            </a:extLst>
          </p:cNvPr>
          <p:cNvSpPr>
            <a:spLocks noGrp="1"/>
          </p:cNvSpPr>
          <p:nvPr>
            <p:ph type="title"/>
          </p:nvPr>
        </p:nvSpPr>
        <p:spPr/>
        <p:txBody>
          <a:bodyPr/>
          <a:lstStyle/>
          <a:p>
            <a:r>
              <a:rPr lang="en-US" dirty="0"/>
              <a:t>Plaintext Encoding and Decoding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27E8F5-584C-401E-9FD6-014037A3A437}"/>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𝐸𝑁𝐶𝑂𝐷𝐸</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r>
                            <a:rPr lang="en-US" b="0" i="1" smtClean="0">
                              <a:latin typeface="Cambria Math" panose="02040503050406030204" pitchFamily="18" charset="0"/>
                            </a:rPr>
                            <m:t>,∆</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m:rPr>
                                  <m:sty m:val="p"/>
                                </m:rPr>
                                <a:rPr lang="el-GR" i="1">
                                  <a:latin typeface="Cambria Math" panose="02040503050406030204" pitchFamily="18" charset="0"/>
                                  <a:ea typeface="Cambria Math" panose="02040503050406030204" pitchFamily="18" charset="0"/>
                                </a:rPr>
                                <m:t>π</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sup>
                          </m:sSup>
                          <m:d>
                            <m:dPr>
                              <m:begChr m:val=""/>
                              <m:endChr m:val="⌉"/>
                              <m:ctrlPr>
                                <a:rPr lang="en-US" b="0" i="1" smtClean="0">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e>
                          </m:d>
                        </m:e>
                      </m:d>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𝐷𝐸𝐶𝑂𝐷𝐸</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e>
                      </m:d>
                      <m:r>
                        <a:rPr lang="en-US" b="0" i="1" smtClean="0">
                          <a:latin typeface="Cambria Math" panose="02040503050406030204" pitchFamily="18" charset="0"/>
                        </a:rPr>
                        <m:t>=</m:t>
                      </m:r>
                      <m:r>
                        <m:rPr>
                          <m:sty m:val="p"/>
                        </m:rPr>
                        <a:rPr lang="el-GR" b="0" i="1" smtClean="0">
                          <a:latin typeface="Cambria Math" panose="02040503050406030204" pitchFamily="18" charset="0"/>
                        </a:rPr>
                        <m:t>π</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i="1">
                              <a:latin typeface="Cambria Math" panose="02040503050406030204" pitchFamily="18" charset="0"/>
                            </a:rPr>
                            <m:t>∆</m:t>
                          </m:r>
                        </m:den>
                      </m:f>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b="0" dirty="0"/>
              </a:p>
              <a:p>
                <a:endParaRPr lang="en-US" b="0" dirty="0"/>
              </a:p>
              <a:p>
                <a:r>
                  <a:rPr lang="en-US" b="0" dirty="0"/>
                  <a:t>Does this set of equation ring a bell?</a:t>
                </a:r>
              </a:p>
              <a:p>
                <a:pPr lvl="1"/>
                <a:r>
                  <a:rPr lang="en-US" dirty="0"/>
                  <a:t>We follow a very similar approach for conversions in fixed-point arithmetic</a:t>
                </a:r>
              </a:p>
              <a:p>
                <a:pPr lvl="1"/>
                <a:endParaRPr lang="en-US" dirty="0"/>
              </a:p>
              <a:p>
                <a:pPr marL="457189"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𝑟𝑒𝑎𝑙</m:t>
                      </m:r>
                      <m:r>
                        <a:rPr lang="en-US" b="0" i="1" smtClean="0">
                          <a:latin typeface="Cambria Math" panose="02040503050406030204" pitchFamily="18" charset="0"/>
                        </a:rPr>
                        <m:t>−</m:t>
                      </m:r>
                      <m:r>
                        <a:rPr lang="en-US" b="0" i="1" smtClean="0">
                          <a:latin typeface="Cambria Math" panose="02040503050406030204" pitchFamily="18" charset="0"/>
                        </a:rPr>
                        <m:t>𝑡𝑜</m:t>
                      </m:r>
                      <m:r>
                        <a:rPr lang="en-US" b="0" i="1" smtClean="0">
                          <a:latin typeface="Cambria Math" panose="02040503050406030204" pitchFamily="18" charset="0"/>
                        </a:rPr>
                        <m:t>−</m:t>
                      </m:r>
                      <m:r>
                        <a:rPr lang="en-US" b="0" i="1" smtClean="0">
                          <a:latin typeface="Cambria Math" panose="02040503050406030204" pitchFamily="18" charset="0"/>
                        </a:rPr>
                        <m:t>𝐹𝑃</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rPr>
                        <m:t>𝑅𝑜𝑢𝑛𝑑</m:t>
                      </m:r>
                      <m:r>
                        <a:rPr lang="en-US" b="0" i="1" smtClean="0">
                          <a:latin typeface="Cambria Math" panose="02040503050406030204" pitchFamily="18" charset="0"/>
                        </a:rPr>
                        <m:t>−</m:t>
                      </m:r>
                      <m:r>
                        <a:rPr lang="en-US" b="0" i="1" smtClean="0">
                          <a:latin typeface="Cambria Math" panose="02040503050406030204" pitchFamily="18" charset="0"/>
                        </a:rPr>
                        <m:t>𝑡𝑜</m:t>
                      </m:r>
                      <m:r>
                        <a:rPr lang="en-US" b="0" i="1" smtClean="0">
                          <a:latin typeface="Cambria Math" panose="02040503050406030204" pitchFamily="18" charset="0"/>
                        </a:rPr>
                        <m:t>−</m:t>
                      </m:r>
                      <m:r>
                        <a:rPr lang="en-US" b="0" i="1" smtClean="0">
                          <a:latin typeface="Cambria Math" panose="02040503050406030204" pitchFamily="18" charset="0"/>
                        </a:rPr>
                        <m:t>𝑖𝑛𝑡</m:t>
                      </m:r>
                      <m:r>
                        <a:rPr lang="en-US" b="0" i="1" smtClean="0">
                          <a:latin typeface="Cambria Math" panose="02040503050406030204" pitchFamily="18" charset="0"/>
                        </a:rPr>
                        <m:t> </m:t>
                      </m:r>
                      <m:r>
                        <a:rPr lang="en-US" b="0" i="1" smtClean="0">
                          <a:latin typeface="Cambria Math" panose="02040503050406030204" pitchFamily="18" charset="0"/>
                        </a:rPr>
                        <m:t>𝑜𝑟</m:t>
                      </m:r>
                      <m:r>
                        <a:rPr lang="en-US" b="0" i="1" smtClean="0">
                          <a:latin typeface="Cambria Math" panose="02040503050406030204" pitchFamily="18" charset="0"/>
                        </a:rPr>
                        <m:t> </m:t>
                      </m:r>
                      <m:r>
                        <a:rPr lang="en-US" b="0" i="1" smtClean="0">
                          <a:latin typeface="Cambria Math" panose="02040503050406030204" pitchFamily="18" charset="0"/>
                        </a:rPr>
                        <m:t>𝑡𝑟𝑢𝑛𝑐𝑎𝑡𝑒</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𝑓</m:t>
                          </m:r>
                        </m:sup>
                      </m:sSup>
                      <m:r>
                        <a:rPr lang="en-US" b="0" i="1" smtClean="0">
                          <a:latin typeface="Cambria Math" panose="02040503050406030204" pitchFamily="18" charset="0"/>
                        </a:rPr>
                        <m:t>)</m:t>
                      </m:r>
                    </m:oMath>
                  </m:oMathPara>
                </a14:m>
                <a:endParaRPr lang="en-US" dirty="0"/>
              </a:p>
              <a:p>
                <a:pPr marL="457189"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𝑡𝑜</m:t>
                      </m:r>
                      <m:r>
                        <a:rPr lang="en-US" b="0" i="1" smtClean="0">
                          <a:latin typeface="Cambria Math" panose="02040503050406030204" pitchFamily="18" charset="0"/>
                        </a:rPr>
                        <m:t>−</m:t>
                      </m:r>
                      <m:r>
                        <a:rPr lang="en-US" b="0" i="1" smtClean="0">
                          <a:latin typeface="Cambria Math" panose="02040503050406030204" pitchFamily="18" charset="0"/>
                        </a:rPr>
                        <m:t>𝑟𝑒𝑎𝑙</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𝑎</m:t>
                          </m:r>
                        </m:num>
                        <m:den>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𝑓</m:t>
                              </m:r>
                            </m:sup>
                          </m:sSup>
                        </m:den>
                      </m:f>
                    </m:oMath>
                  </m:oMathPara>
                </a14:m>
                <a:endParaRPr lang="en-US" dirty="0"/>
              </a:p>
              <a:p>
                <a:pPr marL="457189" lvl="1" indent="0">
                  <a:buNone/>
                </a:pPr>
                <a:endParaRPr lang="en-US" dirty="0"/>
              </a:p>
            </p:txBody>
          </p:sp>
        </mc:Choice>
        <mc:Fallback>
          <p:sp>
            <p:nvSpPr>
              <p:cNvPr id="3" name="Content Placeholder 2">
                <a:extLst>
                  <a:ext uri="{FF2B5EF4-FFF2-40B4-BE49-F238E27FC236}">
                    <a16:creationId xmlns:a16="http://schemas.microsoft.com/office/drawing/2014/main" id="{0627E8F5-584C-401E-9FD6-014037A3A437}"/>
                  </a:ext>
                </a:extLst>
              </p:cNvPr>
              <p:cNvSpPr>
                <a:spLocks noGrp="1" noRot="1" noChangeAspect="1" noMove="1" noResize="1" noEditPoints="1" noAdjustHandles="1" noChangeArrowheads="1" noChangeShapeType="1" noTextEdit="1"/>
              </p:cNvSpPr>
              <p:nvPr>
                <p:ph idx="1"/>
              </p:nvPr>
            </p:nvSpPr>
            <p:spPr>
              <a:blipFill>
                <a:blip r:embed="rId3"/>
                <a:stretch>
                  <a:fillRect l="-974" t="-151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6482265-E390-21FF-70A5-B80BA807C568}"/>
              </a:ext>
            </a:extLst>
          </p:cNvPr>
          <p:cNvSpPr>
            <a:spLocks noGrp="1"/>
          </p:cNvSpPr>
          <p:nvPr>
            <p:ph type="sldNum" sz="quarter" idx="12"/>
          </p:nvPr>
        </p:nvSpPr>
        <p:spPr/>
        <p:txBody>
          <a:bodyPr/>
          <a:lstStyle/>
          <a:p>
            <a:fld id="{494A307A-1DDE-4068-8F8B-93AEF3FE836C}" type="slidenum">
              <a:rPr lang="he-IL" smtClean="0"/>
              <a:t>6</a:t>
            </a:fld>
            <a:endParaRPr lang="he-IL" dirty="0"/>
          </a:p>
        </p:txBody>
      </p:sp>
    </p:spTree>
    <p:extLst>
      <p:ext uri="{BB962C8B-B14F-4D97-AF65-F5344CB8AC3E}">
        <p14:creationId xmlns:p14="http://schemas.microsoft.com/office/powerpoint/2010/main" val="3933698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277D4-39FC-5911-ADA6-B0D37BEDC4CA}"/>
              </a:ext>
            </a:extLst>
          </p:cNvPr>
          <p:cNvSpPr>
            <a:spLocks noGrp="1"/>
          </p:cNvSpPr>
          <p:nvPr>
            <p:ph type="title"/>
          </p:nvPr>
        </p:nvSpPr>
        <p:spPr/>
        <p:txBody>
          <a:bodyPr/>
          <a:lstStyle/>
          <a:p>
            <a:r>
              <a:rPr lang="en-US" dirty="0"/>
              <a:t>Parameters in CKKS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EC94A02-3E7D-B0CB-75CD-B0B77A348621}"/>
                  </a:ext>
                </a:extLst>
              </p:cNvPr>
              <p:cNvSpPr>
                <a:spLocks noGrp="1"/>
              </p:cNvSpPr>
              <p:nvPr>
                <p:ph idx="1"/>
              </p:nvPr>
            </p:nvSpPr>
            <p:spPr/>
            <p:txBody>
              <a:bodyPr>
                <a:normAutofit lnSpcReduction="10000"/>
              </a:bodyPr>
              <a:lstStyle/>
              <a:p>
                <a14:m>
                  <m:oMath xmlns:m="http://schemas.openxmlformats.org/officeDocument/2006/math">
                    <m:r>
                      <a:rPr lang="en-US" sz="2400" b="0" i="1" smtClean="0">
                        <a:latin typeface="Cambria Math" panose="02040503050406030204" pitchFamily="18" charset="0"/>
                        <a:ea typeface="Cambria Math" panose="02040503050406030204" pitchFamily="18" charset="0"/>
                      </a:rPr>
                      <m:t>∆</m:t>
                    </m:r>
                  </m:oMath>
                </a14:m>
                <a:r>
                  <a:rPr lang="en-US" sz="2400" dirty="0"/>
                  <a:t> = Scaling factor</a:t>
                </a:r>
              </a:p>
              <a:p>
                <a14:m>
                  <m:oMath xmlns:m="http://schemas.openxmlformats.org/officeDocument/2006/math">
                    <m:r>
                      <a:rPr lang="en-US" sz="2400" b="0" i="1" smtClean="0">
                        <a:latin typeface="Cambria Math" panose="02040503050406030204" pitchFamily="18" charset="0"/>
                        <a:ea typeface="Cambria Math" panose="02040503050406030204" pitchFamily="18" charset="0"/>
                      </a:rPr>
                      <m:t>𝑛</m:t>
                    </m:r>
                  </m:oMath>
                </a14:m>
                <a:r>
                  <a:rPr lang="en-US" sz="2400" dirty="0"/>
                  <a:t> = Degree pf the polynomial</a:t>
                </a:r>
              </a:p>
              <a:p>
                <a14:m>
                  <m:oMath xmlns:m="http://schemas.openxmlformats.org/officeDocument/2006/math">
                    <m:r>
                      <a:rPr lang="en-US" sz="2400" b="0" i="1" smtClean="0">
                        <a:latin typeface="Cambria Math" panose="02040503050406030204" pitchFamily="18" charset="0"/>
                      </a:rPr>
                      <m:t>𝑞</m:t>
                    </m:r>
                  </m:oMath>
                </a14:m>
                <a:r>
                  <a:rPr lang="en-US" sz="2400" dirty="0"/>
                  <a:t> = Coefficient of modulus</a:t>
                </a:r>
              </a:p>
              <a:p>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𝑅</m:t>
                        </m:r>
                      </m:e>
                      <m:sub>
                        <m:r>
                          <a:rPr lang="en-US" sz="2400" b="0" i="1" smtClean="0">
                            <a:latin typeface="Cambria Math" panose="02040503050406030204" pitchFamily="18" charset="0"/>
                            <a:ea typeface="Cambria Math" panose="02040503050406030204" pitchFamily="18" charset="0"/>
                          </a:rPr>
                          <m:t>2</m:t>
                        </m:r>
                      </m:sub>
                    </m:sSub>
                  </m:oMath>
                </a14:m>
                <a:r>
                  <a:rPr lang="en-US" sz="2400" dirty="0"/>
                  <a:t>= key distribution used to uniformly sample the polynomials with integer coefficients</a:t>
                </a:r>
              </a:p>
              <a:p>
                <a:r>
                  <a:rPr lang="el-GR" sz="2400" dirty="0"/>
                  <a:t>Χ</a:t>
                </a:r>
                <a:r>
                  <a:rPr lang="en-US" sz="2400" dirty="0"/>
                  <a:t> = error distribution defined as discrete Gaussian distribution</a:t>
                </a:r>
              </a:p>
              <a:p>
                <a:pPr marL="0" indent="0">
                  <a:buNone/>
                </a:pPr>
                <a:r>
                  <a:rPr lang="en-US" sz="2400" dirty="0"/>
                  <a:t>Choice of params</a:t>
                </a:r>
              </a:p>
              <a:p>
                <a:r>
                  <a:rPr lang="en-US" dirty="0"/>
                  <a:t>Similar to BGV</a:t>
                </a:r>
              </a:p>
              <a:p>
                <a:r>
                  <a:rPr lang="en-US" dirty="0"/>
                  <a:t>q should be large enough to support the desired depth</a:t>
                </a:r>
              </a:p>
              <a:p>
                <a:r>
                  <a:rPr lang="en-US" dirty="0"/>
                  <a:t>For a particular q, n is chosen to provide sufficient security level</a:t>
                </a:r>
              </a:p>
              <a:p>
                <a:r>
                  <a:rPr lang="en-US" dirty="0"/>
                  <a:t>CKKS is a scale variant scheme,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m:t>
                        </m:r>
                      </m:sup>
                    </m:sSup>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𝑞</m:t>
                        </m:r>
                      </m:num>
                      <m:den>
                        <m:r>
                          <a:rPr lang="en-US" i="1">
                            <a:latin typeface="Cambria Math" panose="02040503050406030204" pitchFamily="18" charset="0"/>
                          </a:rPr>
                          <m:t>∆</m:t>
                        </m:r>
                      </m:den>
                    </m:f>
                  </m:oMath>
                </a14:m>
                <a:endParaRPr lang="en-US" dirty="0"/>
              </a:p>
              <a:p>
                <a:endParaRPr lang="en-US" dirty="0"/>
              </a:p>
            </p:txBody>
          </p:sp>
        </mc:Choice>
        <mc:Fallback>
          <p:sp>
            <p:nvSpPr>
              <p:cNvPr id="3" name="Content Placeholder 2">
                <a:extLst>
                  <a:ext uri="{FF2B5EF4-FFF2-40B4-BE49-F238E27FC236}">
                    <a16:creationId xmlns:a16="http://schemas.microsoft.com/office/drawing/2014/main" id="{AEC94A02-3E7D-B0CB-75CD-B0B77A348621}"/>
                  </a:ext>
                </a:extLst>
              </p:cNvPr>
              <p:cNvSpPr>
                <a:spLocks noGrp="1" noRot="1" noChangeAspect="1" noMove="1" noResize="1" noEditPoints="1" noAdjustHandles="1" noChangeArrowheads="1" noChangeShapeType="1" noTextEdit="1"/>
              </p:cNvSpPr>
              <p:nvPr>
                <p:ph idx="1"/>
              </p:nvPr>
            </p:nvSpPr>
            <p:spPr>
              <a:blipFill>
                <a:blip r:embed="rId2"/>
                <a:stretch>
                  <a:fillRect l="-974" t="-25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43FF0B6-7A84-D52A-797E-626454FE5A70}"/>
              </a:ext>
            </a:extLst>
          </p:cNvPr>
          <p:cNvSpPr>
            <a:spLocks noGrp="1"/>
          </p:cNvSpPr>
          <p:nvPr>
            <p:ph type="sldNum" sz="quarter" idx="12"/>
          </p:nvPr>
        </p:nvSpPr>
        <p:spPr/>
        <p:txBody>
          <a:bodyPr/>
          <a:lstStyle/>
          <a:p>
            <a:fld id="{494A307A-1DDE-4068-8F8B-93AEF3FE836C}" type="slidenum">
              <a:rPr lang="he-IL" smtClean="0"/>
              <a:t>7</a:t>
            </a:fld>
            <a:endParaRPr lang="he-IL" dirty="0"/>
          </a:p>
        </p:txBody>
      </p:sp>
    </p:spTree>
    <p:extLst>
      <p:ext uri="{BB962C8B-B14F-4D97-AF65-F5344CB8AC3E}">
        <p14:creationId xmlns:p14="http://schemas.microsoft.com/office/powerpoint/2010/main" val="2946303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25B47-FD5D-ADDE-8A0D-70AB72106798}"/>
              </a:ext>
            </a:extLst>
          </p:cNvPr>
          <p:cNvSpPr>
            <a:spLocks noGrp="1"/>
          </p:cNvSpPr>
          <p:nvPr>
            <p:ph type="title"/>
          </p:nvPr>
        </p:nvSpPr>
        <p:spPr/>
        <p:txBody>
          <a:bodyPr/>
          <a:lstStyle/>
          <a:p>
            <a:r>
              <a:rPr lang="en-US" dirty="0"/>
              <a:t>Key Gen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9B44C7C-2FE2-12EC-530F-F54F7774D709}"/>
                  </a:ext>
                </a:extLst>
              </p:cNvPr>
              <p:cNvSpPr>
                <a:spLocks noGrp="1"/>
              </p:cNvSpPr>
              <p:nvPr>
                <p:ph idx="1"/>
              </p:nvPr>
            </p:nvSpPr>
            <p:spPr/>
            <p:txBody>
              <a:bodyPr/>
              <a:lstStyle/>
              <a:p>
                <a:r>
                  <a:rPr lang="en-US" dirty="0"/>
                  <a:t>Quite similar to BFV, secret key SK is sampled as an element of </a:t>
                </a:r>
                <a14:m>
                  <m:oMath xmlns:m="http://schemas.openxmlformats.org/officeDocument/2006/math">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𝑅</m:t>
                        </m:r>
                      </m:e>
                      <m:sub>
                        <m:r>
                          <a:rPr lang="en-US" sz="2800" b="0" i="1" smtClean="0">
                            <a:latin typeface="Cambria Math" panose="02040503050406030204" pitchFamily="18" charset="0"/>
                            <a:ea typeface="Cambria Math" panose="02040503050406030204" pitchFamily="18" charset="0"/>
                          </a:rPr>
                          <m:t>2</m:t>
                        </m:r>
                      </m:sub>
                    </m:sSub>
                  </m:oMath>
                </a14:m>
                <a:endParaRPr lang="en-US" dirty="0"/>
              </a:p>
              <a:p>
                <a:pPr lvl="1"/>
                <a:r>
                  <a:rPr lang="en-US" dirty="0"/>
                  <a:t>i.e., a polynomial of degree </a:t>
                </a:r>
                <a14:m>
                  <m:oMath xmlns:m="http://schemas.openxmlformats.org/officeDocument/2006/math">
                    <m:r>
                      <a:rPr lang="en-US" sz="2400" b="0" i="1" smtClean="0">
                        <a:latin typeface="Cambria Math" panose="02040503050406030204" pitchFamily="18" charset="0"/>
                        <a:ea typeface="Cambria Math" panose="02040503050406030204" pitchFamily="18" charset="0"/>
                      </a:rPr>
                      <m:t>𝑛</m:t>
                    </m:r>
                  </m:oMath>
                </a14:m>
                <a:r>
                  <a:rPr lang="en-US" dirty="0"/>
                  <a:t> with coefficients in </a:t>
                </a:r>
                <a14:m>
                  <m:oMath xmlns:m="http://schemas.openxmlformats.org/officeDocument/2006/math">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1</m:t>
                        </m:r>
                      </m:e>
                    </m:d>
                  </m:oMath>
                </a14:m>
                <a:endParaRPr lang="en-US" b="0" dirty="0">
                  <a:ea typeface="Cambria Math" panose="02040503050406030204" pitchFamily="18" charset="0"/>
                </a:endParaRPr>
              </a:p>
              <a:p>
                <a:pPr lvl="1"/>
                <a:r>
                  <a:rPr lang="en-US" dirty="0"/>
                  <a:t>Public key is a pair of polynomials (</a:t>
                </a: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𝑃𝐾</m:t>
                        </m:r>
                      </m:e>
                      <m:sub>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𝑃𝐾</m:t>
                        </m:r>
                      </m:e>
                      <m:sub>
                        <m:r>
                          <a:rPr lang="en-US" b="0" i="1" smtClean="0">
                            <a:latin typeface="Cambria Math" panose="02040503050406030204" pitchFamily="18" charset="0"/>
                            <a:ea typeface="Cambria Math" panose="02040503050406030204" pitchFamily="18" charset="0"/>
                          </a:rPr>
                          <m:t>2</m:t>
                        </m:r>
                      </m:sub>
                    </m:sSub>
                  </m:oMath>
                </a14:m>
                <a:r>
                  <a:rPr lang="en-US" dirty="0"/>
                  <a:t>)</a:t>
                </a:r>
              </a:p>
              <a:p>
                <a:pPr marL="457189" lvl="1" indent="0">
                  <a:buNone/>
                </a:pPr>
                <a:endParaRPr lang="en-US" dirty="0"/>
              </a:p>
              <a:p>
                <a:pPr marL="457189" lvl="1" indent="0">
                  <a:buNone/>
                </a:pPr>
                <a:endParaRPr lang="en-US" dirty="0"/>
              </a:p>
              <a:p>
                <a:pPr marL="457189" lvl="1"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𝑃𝐾</m:t>
                          </m:r>
                        </m:e>
                        <m:sub>
                          <m:r>
                            <a:rPr lang="en-US" i="1">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𝑆𝐾</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𝑒</m:t>
                          </m:r>
                          <m:r>
                            <a:rPr lang="en-US" i="1">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𝑞𝐿</m:t>
                          </m:r>
                        </m:sub>
                      </m:sSub>
                    </m:oMath>
                  </m:oMathPara>
                </a14:m>
                <a:endParaRPr lang="en-US" b="0" dirty="0">
                  <a:ea typeface="Cambria Math" panose="02040503050406030204" pitchFamily="18" charset="0"/>
                </a:endParaRPr>
              </a:p>
              <a:p>
                <a:pPr marL="457189" lvl="1"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𝑃𝐾</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groupChr>
                        <m:groupChrPr>
                          <m:chr m:val="←"/>
                          <m:vertJc m:val="bot"/>
                          <m:ctrlPr>
                            <a:rPr lang="en-US" b="0" i="1" smtClean="0">
                              <a:latin typeface="Cambria Math" panose="02040503050406030204" pitchFamily="18" charset="0"/>
                              <a:ea typeface="Cambria Math" panose="02040503050406030204" pitchFamily="18" charset="0"/>
                            </a:rPr>
                          </m:ctrlPr>
                        </m:groupChrPr>
                        <m:e>
                          <m:r>
                            <m:rPr>
                              <m:brk m:alnAt="2"/>
                            </m:rPr>
                            <a:rPr lang="en-US" b="0" i="1" smtClean="0">
                              <a:latin typeface="Cambria Math" panose="02040503050406030204" pitchFamily="18" charset="0"/>
                              <a:ea typeface="Cambria Math" panose="02040503050406030204" pitchFamily="18" charset="0"/>
                            </a:rPr>
                            <m:t>𝑢</m:t>
                          </m:r>
                        </m:e>
                      </m:groupCh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𝑞𝐿</m:t>
                          </m:r>
                        </m:sub>
                      </m:sSub>
                    </m:oMath>
                  </m:oMathPara>
                </a14:m>
                <a:endParaRPr lang="en-US" dirty="0"/>
              </a:p>
            </p:txBody>
          </p:sp>
        </mc:Choice>
        <mc:Fallback>
          <p:sp>
            <p:nvSpPr>
              <p:cNvPr id="3" name="Content Placeholder 2">
                <a:extLst>
                  <a:ext uri="{FF2B5EF4-FFF2-40B4-BE49-F238E27FC236}">
                    <a16:creationId xmlns:a16="http://schemas.microsoft.com/office/drawing/2014/main" id="{99B44C7C-2FE2-12EC-530F-F54F7774D709}"/>
                  </a:ext>
                </a:extLst>
              </p:cNvPr>
              <p:cNvSpPr>
                <a:spLocks noGrp="1" noRot="1" noChangeAspect="1" noMove="1" noResize="1" noEditPoints="1" noAdjustHandles="1" noChangeArrowheads="1" noChangeShapeType="1" noTextEdit="1"/>
              </p:cNvSpPr>
              <p:nvPr>
                <p:ph idx="1"/>
              </p:nvPr>
            </p:nvSpPr>
            <p:spPr>
              <a:blipFill>
                <a:blip r:embed="rId2"/>
                <a:stretch>
                  <a:fillRect l="-974" t="-216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539B4CB-FC23-C755-1A37-A49D03A3C195}"/>
              </a:ext>
            </a:extLst>
          </p:cNvPr>
          <p:cNvSpPr>
            <a:spLocks noGrp="1"/>
          </p:cNvSpPr>
          <p:nvPr>
            <p:ph type="sldNum" sz="quarter" idx="12"/>
          </p:nvPr>
        </p:nvSpPr>
        <p:spPr/>
        <p:txBody>
          <a:bodyPr/>
          <a:lstStyle/>
          <a:p>
            <a:fld id="{494A307A-1DDE-4068-8F8B-93AEF3FE836C}" type="slidenum">
              <a:rPr lang="he-IL" smtClean="0"/>
              <a:t>8</a:t>
            </a:fld>
            <a:endParaRPr lang="he-IL" dirty="0"/>
          </a:p>
        </p:txBody>
      </p:sp>
    </p:spTree>
    <p:extLst>
      <p:ext uri="{BB962C8B-B14F-4D97-AF65-F5344CB8AC3E}">
        <p14:creationId xmlns:p14="http://schemas.microsoft.com/office/powerpoint/2010/main" val="661950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9794D-9D0A-AC51-2BED-38BD32F96B74}"/>
              </a:ext>
            </a:extLst>
          </p:cNvPr>
          <p:cNvSpPr>
            <a:spLocks noGrp="1"/>
          </p:cNvSpPr>
          <p:nvPr>
            <p:ph type="title"/>
          </p:nvPr>
        </p:nvSpPr>
        <p:spPr/>
        <p:txBody>
          <a:bodyPr/>
          <a:lstStyle/>
          <a:p>
            <a:r>
              <a:rPr lang="en-US" dirty="0"/>
              <a:t>Encryption and Decryption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6214FF6-7588-CB98-67E5-6652562A36B0}"/>
                  </a:ext>
                </a:extLst>
              </p:cNvPr>
              <p:cNvSpPr>
                <a:spLocks noGrp="1"/>
              </p:cNvSpPr>
              <p:nvPr>
                <p:ph idx="1"/>
              </p:nvPr>
            </p:nvSpPr>
            <p:spPr/>
            <p:txBody>
              <a:bodyPr/>
              <a:lstStyle/>
              <a:p>
                <a:r>
                  <a:rPr lang="en-US" dirty="0"/>
                  <a:t>To encrypt a polynomial message M in </a:t>
                </a:r>
                <a14:m>
                  <m:oMath xmlns:m="http://schemas.openxmlformats.org/officeDocument/2006/math">
                    <m:r>
                      <a:rPr lang="en-US" sz="2800" b="0" i="1" smtClean="0">
                        <a:latin typeface="Cambria Math" panose="02040503050406030204" pitchFamily="18" charset="0"/>
                        <a:ea typeface="Cambria Math" panose="02040503050406030204" pitchFamily="18" charset="0"/>
                      </a:rPr>
                      <m:t>𝑅</m:t>
                    </m:r>
                  </m:oMath>
                </a14:m>
                <a:r>
                  <a:rPr lang="en-US" dirty="0"/>
                  <a:t>, we generate 3 small random polynomials </a:t>
                </a:r>
                <a14:m>
                  <m:oMath xmlns:m="http://schemas.openxmlformats.org/officeDocument/2006/math">
                    <m:r>
                      <a:rPr lang="en-US" b="0" i="1" smtClean="0">
                        <a:latin typeface="Cambria Math" panose="02040503050406030204" pitchFamily="18" charset="0"/>
                        <a:ea typeface="Cambria Math" panose="02040503050406030204" pitchFamily="18" charset="0"/>
                      </a:rPr>
                      <m:t>𝑢</m:t>
                    </m:r>
                  </m:oMath>
                </a14:m>
                <a:r>
                  <a:rPr lang="en-US" dirty="0"/>
                  <a:t> from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2</m:t>
                        </m:r>
                      </m:sub>
                    </m:sSub>
                  </m:oMath>
                </a14:m>
                <a:r>
                  <a:rPr lang="en-US" dirty="0"/>
                  <a:t>, and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𝑒</m:t>
                        </m:r>
                      </m:e>
                      <m:sub>
                        <m:r>
                          <a:rPr lang="en-US" b="0" i="1" smtClean="0">
                            <a:latin typeface="Cambria Math" panose="02040503050406030204" pitchFamily="18" charset="0"/>
                            <a:ea typeface="Cambria Math" panose="02040503050406030204" pitchFamily="18" charset="0"/>
                          </a:rPr>
                          <m:t>1</m:t>
                        </m:r>
                      </m:sub>
                    </m:sSub>
                  </m:oMath>
                </a14:m>
                <a:r>
                  <a:rPr lang="en-US" dirty="0"/>
                  <a:t>and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𝑒</m:t>
                        </m:r>
                      </m:e>
                      <m:sub>
                        <m:r>
                          <a:rPr lang="en-US" i="1">
                            <a:latin typeface="Cambria Math" panose="02040503050406030204" pitchFamily="18" charset="0"/>
                            <a:ea typeface="Cambria Math" panose="02040503050406030204" pitchFamily="18" charset="0"/>
                          </a:rPr>
                          <m:t>2</m:t>
                        </m:r>
                      </m:sub>
                    </m:sSub>
                  </m:oMath>
                </a14:m>
                <a:r>
                  <a:rPr lang="en-US" dirty="0"/>
                  <a:t> from </a:t>
                </a:r>
                <a:r>
                  <a:rPr lang="el-GR" dirty="0"/>
                  <a:t>Χ</a:t>
                </a:r>
                <a:r>
                  <a:rPr lang="en-US" dirty="0"/>
                  <a:t> and return the ciphertext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rPr>
                      <m:t>)</m:t>
                    </m:r>
                  </m:oMath>
                </a14:m>
                <a:r>
                  <a:rPr lang="en-US" dirty="0"/>
                  <a:t> in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𝑞𝐿</m:t>
                        </m:r>
                      </m:sub>
                      <m:sup>
                        <m:r>
                          <a:rPr lang="en-US" b="0" i="1" smtClean="0">
                            <a:latin typeface="Cambria Math" panose="02040503050406030204" pitchFamily="18" charset="0"/>
                          </a:rPr>
                          <m:t>2</m:t>
                        </m:r>
                      </m:sup>
                    </m:sSubSup>
                  </m:oMath>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𝑃𝐾</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𝑢</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𝑒</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r>
                            <a:rPr lang="en-US" i="1">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𝑞𝐿</m:t>
                          </m:r>
                        </m:sub>
                      </m:sSub>
                    </m:oMath>
                  </m:oMathPara>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𝑃𝐾</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𝑢</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𝑒</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ea typeface="Cambria Math" panose="02040503050406030204" pitchFamily="18" charset="0"/>
                            </a:rPr>
                            <m:t>𝑞𝐿</m:t>
                          </m:r>
                        </m:sub>
                      </m:sSub>
                    </m:oMath>
                  </m:oMathPara>
                </a14:m>
                <a:endParaRPr lang="en-US" dirty="0"/>
              </a:p>
              <a:p>
                <a:r>
                  <a:rPr lang="en-US" dirty="0"/>
                  <a:t>Decryption is performed by evaluating the input ciphertext in level </a:t>
                </a:r>
                <a14:m>
                  <m:oMath xmlns:m="http://schemas.openxmlformats.org/officeDocument/2006/math">
                    <m:r>
                      <a:rPr lang="en-US" i="1" dirty="0" smtClean="0">
                        <a:latin typeface="Cambria Math" panose="02040503050406030204" pitchFamily="18" charset="0"/>
                      </a:rPr>
                      <m:t>𝑙</m:t>
                    </m:r>
                  </m:oMath>
                </a14:m>
                <a:r>
                  <a:rPr lang="en-US" dirty="0"/>
                  <a:t> on the secret key to generate an approximate value of the plaintext message</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𝑆𝐾</m:t>
                          </m:r>
                          <m:r>
                            <a:rPr lang="en-US" i="1">
                              <a:latin typeface="Cambria Math" panose="02040503050406030204" pitchFamily="18" charset="0"/>
                              <a:ea typeface="Cambria Math" panose="02040503050406030204" pitchFamily="18" charset="0"/>
                            </a:rPr>
                            <m:t>]</m:t>
                          </m:r>
                        </m:e>
                        <m:sub>
                          <m:r>
                            <a:rPr lang="en-US" i="1">
                              <a:latin typeface="Cambria Math" panose="02040503050406030204" pitchFamily="18" charset="0"/>
                              <a:ea typeface="Cambria Math" panose="02040503050406030204" pitchFamily="18" charset="0"/>
                            </a:rPr>
                            <m:t>𝑞𝐿</m:t>
                          </m:r>
                        </m:sub>
                      </m:sSub>
                    </m:oMath>
                  </m:oMathPara>
                </a14:m>
                <a:endParaRPr lang="en-US" dirty="0"/>
              </a:p>
            </p:txBody>
          </p:sp>
        </mc:Choice>
        <mc:Fallback>
          <p:sp>
            <p:nvSpPr>
              <p:cNvPr id="3" name="Content Placeholder 2">
                <a:extLst>
                  <a:ext uri="{FF2B5EF4-FFF2-40B4-BE49-F238E27FC236}">
                    <a16:creationId xmlns:a16="http://schemas.microsoft.com/office/drawing/2014/main" id="{26214FF6-7588-CB98-67E5-6652562A36B0}"/>
                  </a:ext>
                </a:extLst>
              </p:cNvPr>
              <p:cNvSpPr>
                <a:spLocks noGrp="1" noRot="1" noChangeAspect="1" noMove="1" noResize="1" noEditPoints="1" noAdjustHandles="1" noChangeArrowheads="1" noChangeShapeType="1" noTextEdit="1"/>
              </p:cNvSpPr>
              <p:nvPr>
                <p:ph idx="1"/>
              </p:nvPr>
            </p:nvSpPr>
            <p:spPr>
              <a:blipFill>
                <a:blip r:embed="rId2"/>
                <a:stretch>
                  <a:fillRect l="-974" t="-2160" r="-32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8EC3092-E782-3469-D8FC-1A37B0F90B80}"/>
              </a:ext>
            </a:extLst>
          </p:cNvPr>
          <p:cNvSpPr>
            <a:spLocks noGrp="1"/>
          </p:cNvSpPr>
          <p:nvPr>
            <p:ph type="sldNum" sz="quarter" idx="12"/>
          </p:nvPr>
        </p:nvSpPr>
        <p:spPr/>
        <p:txBody>
          <a:bodyPr/>
          <a:lstStyle/>
          <a:p>
            <a:fld id="{494A307A-1DDE-4068-8F8B-93AEF3FE836C}" type="slidenum">
              <a:rPr lang="he-IL" smtClean="0"/>
              <a:t>9</a:t>
            </a:fld>
            <a:endParaRPr lang="he-IL" dirty="0"/>
          </a:p>
        </p:txBody>
      </p:sp>
    </p:spTree>
    <p:extLst>
      <p:ext uri="{BB962C8B-B14F-4D97-AF65-F5344CB8AC3E}">
        <p14:creationId xmlns:p14="http://schemas.microsoft.com/office/powerpoint/2010/main" val="1616185574"/>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rtl="0">
          <a:defRPr dirty="0" smtClean="0"/>
        </a:defPPr>
      </a:lstStyle>
    </a:txDef>
  </a:objectDefaults>
  <a:extraClrSchemeLst/>
  <a:extLst>
    <a:ext uri="{05A4C25C-085E-4340-85A3-A5531E510DB2}">
      <thm15:themeFamily xmlns:thm15="http://schemas.microsoft.com/office/thememl/2012/main" name="Custom-01" id="{5E987EB9-C24C-4DA1-A8F3-4DE7A629A211}" vid="{B5264CAE-F3A8-427A-8AA0-2DA8EEEC9E1E}"/>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Custom-01</Template>
  <TotalTime>13578</TotalTime>
  <Words>906</Words>
  <Application>Microsoft Office PowerPoint</Application>
  <PresentationFormat>Widescreen</PresentationFormat>
  <Paragraphs>122</Paragraphs>
  <Slides>12</Slides>
  <Notes>6</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Cambria Math</vt:lpstr>
      <vt:lpstr>Helvetica</vt:lpstr>
      <vt:lpstr>Open Sans</vt:lpstr>
      <vt:lpstr>Times New Roman</vt:lpstr>
      <vt:lpstr>ערכת נושא Office</vt:lpstr>
      <vt:lpstr>PowerPoint Presentation</vt:lpstr>
      <vt:lpstr>About Myself…</vt:lpstr>
      <vt:lpstr>CKKS Algorithm</vt:lpstr>
      <vt:lpstr>CKKS Algorithm Continues …</vt:lpstr>
      <vt:lpstr>Plaintext and Ciphertext Spaces in CKKS</vt:lpstr>
      <vt:lpstr>Plaintext Encoding and Decoding</vt:lpstr>
      <vt:lpstr>Parameters in CKKS</vt:lpstr>
      <vt:lpstr>Key Gen</vt:lpstr>
      <vt:lpstr>Encryption and Decryption</vt:lpstr>
      <vt:lpstr>Rescale</vt:lpstr>
      <vt:lpstr>Ciphertext Multiplication in BGV vs CKKS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Mostafa Asadzadehmehdialghadami</dc:creator>
  <cp:lastModifiedBy>Sazadur Rahman</cp:lastModifiedBy>
  <cp:revision>458</cp:revision>
  <dcterms:created xsi:type="dcterms:W3CDTF">2018-11-18T20:48:52Z</dcterms:created>
  <dcterms:modified xsi:type="dcterms:W3CDTF">2023-09-29T19:29:18Z</dcterms:modified>
</cp:coreProperties>
</file>