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jQQ0tGWIYZm0c15+XGNvahcs0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customschemas.google.com/relationships/presentationmetadata" Target="meta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96c14c58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1e96c14c58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1e96c14c58a_0_0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96c14c58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e96c14c58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1e96c14c58a_0_14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96c14c58a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e96c14c58a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1e96c14c58a_0_49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96c14c58a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e96c14c58a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e96c14c58a_0_59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>
  <p:cSld name="שקופית כותרת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/>
          <p:nvPr/>
        </p:nvSpPr>
        <p:spPr>
          <a:xfrm>
            <a:off x="-1" y="6583681"/>
            <a:ext cx="12174583" cy="274320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A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60629" y="6011570"/>
            <a:ext cx="625451" cy="84398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915106" y="65198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152394" lvl="0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2394" lvl="1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52394" lvl="2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2394" lvl="3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2394" lvl="4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394" lvl="5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2394" lvl="6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2394" lvl="7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394" lvl="8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28594" lvl="0" marL="228594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AutoNum type="arabicPeriod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52091" y="2820"/>
            <a:ext cx="112660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52091" y="1555710"/>
            <a:ext cx="11266097" cy="479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81000" lvl="1" marL="9144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8"/>
          <p:cNvSpPr/>
          <p:nvPr/>
        </p:nvSpPr>
        <p:spPr>
          <a:xfrm>
            <a:off x="-1" y="6583681"/>
            <a:ext cx="12174583" cy="274320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A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" name="Google Shape;3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60629" y="6011570"/>
            <a:ext cx="625451" cy="84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152394" lvl="0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2394" lvl="1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52394" lvl="2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2394" lvl="3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2394" lvl="4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394" lvl="5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2394" lvl="6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2394" lvl="7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394" lvl="8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28594" lvl="0" marL="228594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AutoNum type="arabicPeriod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" y="0"/>
            <a:ext cx="121843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2547" y="5908431"/>
            <a:ext cx="703698" cy="94956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"/>
          <p:cNvSpPr txBox="1"/>
          <p:nvPr/>
        </p:nvSpPr>
        <p:spPr>
          <a:xfrm>
            <a:off x="7676" y="750086"/>
            <a:ext cx="12184324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Weekly John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 Gierlach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FHE Hardware Accelerator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 Department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title"/>
          </p:nvPr>
        </p:nvSpPr>
        <p:spPr>
          <a:xfrm>
            <a:off x="552091" y="2820"/>
            <a:ext cx="112660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Last Week Accomplishments</a:t>
            </a:r>
            <a:endParaRPr/>
          </a:p>
        </p:txBody>
      </p:sp>
      <p:sp>
        <p:nvSpPr>
          <p:cNvPr id="44" name="Google Shape;44;p2"/>
          <p:cNvSpPr txBox="1"/>
          <p:nvPr>
            <p:ph idx="1" type="body"/>
          </p:nvPr>
        </p:nvSpPr>
        <p:spPr>
          <a:xfrm>
            <a:off x="552091" y="1555710"/>
            <a:ext cx="11266097" cy="479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3" lvl="0" marL="2285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ASIP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Able to build a mod functions support with tinycore2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Worked with Mariam to write code for Butterfly operations for NTT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Debugging Errors with mod operation in modified C file</a:t>
            </a:r>
            <a:endParaRPr/>
          </a:p>
        </p:txBody>
      </p:sp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96c14c58a_0_0"/>
          <p:cNvSpPr/>
          <p:nvPr/>
        </p:nvSpPr>
        <p:spPr>
          <a:xfrm>
            <a:off x="6305950" y="1727300"/>
            <a:ext cx="4581600" cy="56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g1e96c14c58a_0_0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ASIP Mod Operation for Tinycore2</a:t>
            </a:r>
            <a:endParaRPr/>
          </a:p>
        </p:txBody>
      </p:sp>
      <p:sp>
        <p:nvSpPr>
          <p:cNvPr id="53" name="Google Shape;53;g1e96c14c58a_0_0"/>
          <p:cNvSpPr txBox="1"/>
          <p:nvPr>
            <p:ph idx="1" type="body"/>
          </p:nvPr>
        </p:nvSpPr>
        <p:spPr>
          <a:xfrm>
            <a:off x="552095" y="1555700"/>
            <a:ext cx="49998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 functions were able to be built properly with nML and PDG using ASIP, but it </a:t>
            </a:r>
            <a:r>
              <a:rPr lang="en-US"/>
              <a:t>appears</a:t>
            </a:r>
            <a:r>
              <a:rPr lang="en-US"/>
              <a:t> the opcode for it is wrong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code being testing is basically taking an array that is sorted and taking the modulo of each index and storing into another array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e96c14c58a_0_0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g1e96c14c58a_0_0"/>
          <p:cNvSpPr txBox="1"/>
          <p:nvPr/>
        </p:nvSpPr>
        <p:spPr>
          <a:xfrm>
            <a:off x="6334400" y="1727300"/>
            <a:ext cx="4581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0	1	2	3	4	5	6	7	8	9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g1e96c14c58a_0_0"/>
          <p:cNvSpPr txBox="1"/>
          <p:nvPr/>
        </p:nvSpPr>
        <p:spPr>
          <a:xfrm>
            <a:off x="7444200" y="2766275"/>
            <a:ext cx="5631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Array[i] Mod 5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        =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g1e96c14c58a_0_0"/>
          <p:cNvSpPr/>
          <p:nvPr/>
        </p:nvSpPr>
        <p:spPr>
          <a:xfrm>
            <a:off x="6320175" y="4668425"/>
            <a:ext cx="4581600" cy="56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g1e96c14c58a_0_0"/>
          <p:cNvSpPr txBox="1"/>
          <p:nvPr/>
        </p:nvSpPr>
        <p:spPr>
          <a:xfrm>
            <a:off x="6348625" y="4668425"/>
            <a:ext cx="4581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0	1	2	3	4	0	1	2	3	4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96c14c58a_0_14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Debugging mod sort code</a:t>
            </a:r>
            <a:endParaRPr/>
          </a:p>
        </p:txBody>
      </p:sp>
      <p:sp>
        <p:nvSpPr>
          <p:cNvPr id="65" name="Google Shape;65;g1e96c14c58a_0_14"/>
          <p:cNvSpPr txBox="1"/>
          <p:nvPr>
            <p:ph idx="1" type="body"/>
          </p:nvPr>
        </p:nvSpPr>
        <p:spPr>
          <a:xfrm>
            <a:off x="552095" y="1555700"/>
            <a:ext cx="55689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After running the C code, there </a:t>
            </a:r>
            <a:r>
              <a:rPr lang="en-US"/>
              <a:t>appears</a:t>
            </a:r>
            <a:r>
              <a:rPr lang="en-US"/>
              <a:t> to be a problem with how the opcode for the mod operation is being called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current culprit is the image generation of the opcode for % as it is treating “%” as an “=” statement.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Later this week I will </a:t>
            </a:r>
            <a:r>
              <a:rPr lang="en-US"/>
              <a:t>intend to solve this error and write tests on a naive module function </a:t>
            </a:r>
            <a:r>
              <a:rPr i="1" lang="en-US"/>
              <a:t>without</a:t>
            </a:r>
            <a:r>
              <a:rPr lang="en-US"/>
              <a:t> the mode operator</a:t>
            </a:r>
            <a:endParaRPr/>
          </a:p>
        </p:txBody>
      </p:sp>
      <p:sp>
        <p:nvSpPr>
          <p:cNvPr id="66" name="Google Shape;66;g1e96c14c58a_0_14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g1e96c14c58a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500" y="1068300"/>
            <a:ext cx="4827450" cy="29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1e96c14c58a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2508" y="4215488"/>
            <a:ext cx="37814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96c14c58a_0_49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Butterfly C-Sim</a:t>
            </a:r>
            <a:endParaRPr/>
          </a:p>
        </p:txBody>
      </p:sp>
      <p:sp>
        <p:nvSpPr>
          <p:cNvPr id="75" name="Google Shape;75;g1e96c14c58a_0_49"/>
          <p:cNvSpPr txBox="1"/>
          <p:nvPr>
            <p:ph idx="1" type="body"/>
          </p:nvPr>
        </p:nvSpPr>
        <p:spPr>
          <a:xfrm>
            <a:off x="552096" y="1555700"/>
            <a:ext cx="56685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Mariam and I took some time this week to write out a C program that will </a:t>
            </a:r>
            <a:r>
              <a:rPr lang="en-US"/>
              <a:t>simulate</a:t>
            </a:r>
            <a:r>
              <a:rPr lang="en-US"/>
              <a:t> basic butterfly operations for NTT.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algorithm was based on the ones in the NTT slides a few weeks ago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e96c14c58a_0_49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g1e96c14c58a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874" y="2836724"/>
            <a:ext cx="4069649" cy="37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e96c14c58a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875" y="640276"/>
            <a:ext cx="4069649" cy="37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96c14c58a_0_59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Butterfly C-Sim</a:t>
            </a:r>
            <a:endParaRPr/>
          </a:p>
        </p:txBody>
      </p:sp>
      <p:sp>
        <p:nvSpPr>
          <p:cNvPr id="85" name="Google Shape;85;g1e96c14c58a_0_59"/>
          <p:cNvSpPr txBox="1"/>
          <p:nvPr>
            <p:ph idx="1" type="body"/>
          </p:nvPr>
        </p:nvSpPr>
        <p:spPr>
          <a:xfrm>
            <a:off x="552096" y="1555700"/>
            <a:ext cx="56400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This works as intended but how should we handle Ѱ during certain phases of the Cooley-Tukey operation?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Also the ordering the array seems to off unless there will be a unique algorithm we can write in C to enable to Cooley-Tukey method</a:t>
            </a:r>
            <a:endParaRPr/>
          </a:p>
        </p:txBody>
      </p:sp>
      <p:sp>
        <p:nvSpPr>
          <p:cNvPr id="86" name="Google Shape;86;g1e96c14c58a_0_59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g1e96c14c58a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501" y="4148824"/>
            <a:ext cx="3967452" cy="23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1e96c14c58a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125" y="990325"/>
            <a:ext cx="5626200" cy="26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552091" y="2820"/>
            <a:ext cx="112660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Plans for this week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552091" y="1555710"/>
            <a:ext cx="11266097" cy="479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ASIP Designer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Debug ASIP nML code to produce working Mod functions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Create another version of mod_sort to do redundant </a:t>
            </a:r>
            <a:r>
              <a:rPr lang="en-US"/>
              <a:t>subtraction</a:t>
            </a:r>
            <a:r>
              <a:rPr lang="en-US"/>
              <a:t> and compare cycles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Discuss</a:t>
            </a:r>
            <a:r>
              <a:rPr lang="en-US"/>
              <a:t> with Devaloy about how he worked </a:t>
            </a:r>
            <a:r>
              <a:rPr lang="en-US"/>
              <a:t>with</a:t>
            </a:r>
            <a:r>
              <a:rPr lang="en-US"/>
              <a:t> FHE and how to </a:t>
            </a:r>
            <a:r>
              <a:rPr lang="en-US"/>
              <a:t>measure</a:t>
            </a:r>
            <a:r>
              <a:rPr lang="en-US"/>
              <a:t> memory accesses and transfers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FHE Algorithms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 with Mariam to </a:t>
            </a:r>
            <a:r>
              <a:rPr lang="en-US"/>
              <a:t>continue</a:t>
            </a:r>
            <a:r>
              <a:rPr lang="en-US"/>
              <a:t> to improve Butterfly C-sim to fully implement Cooley-Tukey algorithm</a:t>
            </a:r>
            <a:endParaRPr/>
          </a:p>
        </p:txBody>
      </p:sp>
      <p:sp>
        <p:nvSpPr>
          <p:cNvPr id="95" name="Google Shape;95;p4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52"/>
            <a:ext cx="121843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5"/>
          <p:cNvSpPr txBox="1"/>
          <p:nvPr/>
        </p:nvSpPr>
        <p:spPr>
          <a:xfrm>
            <a:off x="4475703" y="3069276"/>
            <a:ext cx="3232917" cy="7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64134" y="6016487"/>
            <a:ext cx="633442" cy="85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2018-11-18T20:48:52Z</dcterms:created>
  <dc:creator>Mostafa Asadzadehmehdialghadami</dc:creator>
</cp:coreProperties>
</file>