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8"/>
  </p:notesMasterIdLst>
  <p:sldIdLst>
    <p:sldId id="667" r:id="rId2"/>
    <p:sldId id="717" r:id="rId3"/>
    <p:sldId id="718" r:id="rId4"/>
    <p:sldId id="719" r:id="rId5"/>
    <p:sldId id="720" r:id="rId6"/>
    <p:sldId id="657" r:id="rId7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999"/>
    <a:srgbClr val="004F9E"/>
    <a:srgbClr val="EFF5FB"/>
    <a:srgbClr val="5A6F8C"/>
    <a:srgbClr val="595959"/>
    <a:srgbClr val="7F7F7F"/>
    <a:srgbClr val="AFBFDB"/>
    <a:srgbClr val="3D69B9"/>
    <a:srgbClr val="4B7BC9"/>
    <a:srgbClr val="698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786" autoAdjust="0"/>
  </p:normalViewPr>
  <p:slideViewPr>
    <p:cSldViewPr snapToGrid="0">
      <p:cViewPr>
        <p:scale>
          <a:sx n="66" d="100"/>
          <a:sy n="66" d="100"/>
        </p:scale>
        <p:origin x="2310" y="19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D0866-1E13-43BE-A057-7B167C06E6FA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8812E-E0CE-4168-80FE-0D3C266E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48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8812E-E0CE-4168-80FE-0D3C266E54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76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DC6D-41E1-46E8-8F40-ECCAC8AF69B9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4C39-EA1C-4830-B3FA-E06130CB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8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5BAA-A959-475A-9CF3-E7BEBEFF5D35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4C39-EA1C-4830-B3FA-E06130CB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1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6E6A-B789-4D56-8140-4F0B9EA79C33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4C39-EA1C-4830-B3FA-E06130CB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9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148B-0619-426B-9A9D-58EA1E991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6484"/>
            <a:ext cx="9144000" cy="3183467"/>
          </a:xfrm>
          <a:prstGeom prst="rect">
            <a:avLst/>
          </a:prstGeo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B9CD2-40B6-42D3-BB6C-B520998CC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/>
            </a:lvl1pPr>
            <a:lvl2pPr marL="609541" indent="0" algn="ctr">
              <a:buNone/>
              <a:defRPr sz="2667"/>
            </a:lvl2pPr>
            <a:lvl3pPr marL="1219079" indent="0" algn="ctr">
              <a:buNone/>
              <a:defRPr sz="2400"/>
            </a:lvl3pPr>
            <a:lvl4pPr marL="1828618" indent="0" algn="ctr">
              <a:buNone/>
              <a:defRPr sz="2133"/>
            </a:lvl4pPr>
            <a:lvl5pPr marL="2438158" indent="0" algn="ctr">
              <a:buNone/>
              <a:defRPr sz="2133"/>
            </a:lvl5pPr>
            <a:lvl6pPr marL="3047697" indent="0" algn="ctr">
              <a:buNone/>
              <a:defRPr sz="2133"/>
            </a:lvl6pPr>
            <a:lvl7pPr marL="3657234" indent="0" algn="ctr">
              <a:buNone/>
              <a:defRPr sz="2133"/>
            </a:lvl7pPr>
            <a:lvl8pPr marL="4266773" indent="0" algn="ctr">
              <a:buNone/>
              <a:defRPr sz="2133"/>
            </a:lvl8pPr>
            <a:lvl9pPr marL="4876314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A7A06-26FC-452B-B15E-883189372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DC6D-41E1-46E8-8F40-ECCAC8AF69B9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1F38D-087E-4002-A764-466176B7D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2556E-E524-494D-8B43-AB615361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4C39-EA1C-4830-B3FA-E06130CB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5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F37D4E1-4B6E-4002-9068-1D3712AE49BF}"/>
              </a:ext>
            </a:extLst>
          </p:cNvPr>
          <p:cNvSpPr/>
          <p:nvPr userDrawn="1"/>
        </p:nvSpPr>
        <p:spPr>
          <a:xfrm>
            <a:off x="319095" y="231794"/>
            <a:ext cx="11553825" cy="1216023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8EE6C-7681-4598-8417-E7908170C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231777"/>
            <a:ext cx="11220451" cy="12192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2C18C-EC12-4518-9F95-262981D4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6249" y="8551350"/>
            <a:ext cx="2743200" cy="486833"/>
          </a:xfrm>
        </p:spPr>
        <p:txBody>
          <a:bodyPr/>
          <a:lstStyle/>
          <a:p>
            <a:fld id="{093ABF94-4A90-4D1C-AFEA-DFE7062582BD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9EC8E-4735-4FA6-A680-1B92074D8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29075" y="8551350"/>
            <a:ext cx="4114800" cy="486833"/>
          </a:xfrm>
        </p:spPr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24929E-217F-4AFE-8858-FE6EFBED31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36" b="32753"/>
          <a:stretch/>
        </p:blipFill>
        <p:spPr>
          <a:xfrm>
            <a:off x="10994203" y="312741"/>
            <a:ext cx="619156" cy="1057272"/>
          </a:xfrm>
          <a:prstGeom prst="rect">
            <a:avLst/>
          </a:prstGeom>
        </p:spPr>
      </p:pic>
      <p:sp>
        <p:nvSpPr>
          <p:cNvPr id="12" name="Parallelogram 11">
            <a:extLst>
              <a:ext uri="{FF2B5EF4-FFF2-40B4-BE49-F238E27FC236}">
                <a16:creationId xmlns:a16="http://schemas.microsoft.com/office/drawing/2014/main" id="{94EA2055-C81E-4C16-B117-8FBBF06DCF26}"/>
              </a:ext>
            </a:extLst>
          </p:cNvPr>
          <p:cNvSpPr/>
          <p:nvPr userDrawn="1"/>
        </p:nvSpPr>
        <p:spPr>
          <a:xfrm>
            <a:off x="9128768" y="1519343"/>
            <a:ext cx="2739391" cy="97536"/>
          </a:xfrm>
          <a:prstGeom prst="parallelogram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AC5E049E-09E2-4DBD-8F07-E53FCCA53A10}"/>
              </a:ext>
            </a:extLst>
          </p:cNvPr>
          <p:cNvSpPr/>
          <p:nvPr userDrawn="1"/>
        </p:nvSpPr>
        <p:spPr>
          <a:xfrm>
            <a:off x="317508" y="1519343"/>
            <a:ext cx="8733631" cy="97536"/>
          </a:xfrm>
          <a:prstGeom prst="parallelogram">
            <a:avLst/>
          </a:prstGeom>
          <a:gradFill flip="none" rotWithShape="1">
            <a:gsLst>
              <a:gs pos="10000">
                <a:srgbClr val="004F9E"/>
              </a:gs>
              <a:gs pos="73000">
                <a:srgbClr val="004F9E"/>
              </a:gs>
              <a:gs pos="42000">
                <a:srgbClr val="87B4E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334B77F-8BBA-4C03-A575-0B5C300E2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828806"/>
            <a:ext cx="11220451" cy="65659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1314B3C-D5D1-45BD-95F4-14E37F3D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6326" y="8551350"/>
            <a:ext cx="620383" cy="486833"/>
          </a:xfrm>
        </p:spPr>
        <p:txBody>
          <a:bodyPr/>
          <a:lstStyle>
            <a:lvl1pPr>
              <a:defRPr sz="2400">
                <a:solidFill>
                  <a:srgbClr val="004F9E"/>
                </a:solidFill>
              </a:defRPr>
            </a:lvl1pPr>
          </a:lstStyle>
          <a:p>
            <a:fld id="{D5244C39-EA1C-4830-B3FA-E06130CB50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30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433E0A6-0ED6-4BAD-9965-32D657BE0F47}"/>
              </a:ext>
            </a:extLst>
          </p:cNvPr>
          <p:cNvSpPr/>
          <p:nvPr userDrawn="1"/>
        </p:nvSpPr>
        <p:spPr>
          <a:xfrm>
            <a:off x="533400" y="2142355"/>
            <a:ext cx="11125200" cy="2946400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D0465C60-7952-4807-934E-950EF0D62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2491605"/>
            <a:ext cx="11125200" cy="2207683"/>
          </a:xfrm>
        </p:spPr>
        <p:txBody>
          <a:bodyPr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CF84C7D7-B4C2-4936-9E63-357CBB024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9783" y="6058719"/>
            <a:ext cx="2752436" cy="761340"/>
          </a:xfr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rgbClr val="004F9E"/>
                </a:solidFill>
              </a:defRPr>
            </a:lvl1pPr>
          </a:lstStyle>
          <a:p>
            <a:pPr>
              <a:lnSpc>
                <a:spcPct val="100000"/>
              </a:lnSpc>
            </a:pPr>
            <a:endParaRPr lang="en-US" sz="3733" b="1">
              <a:solidFill>
                <a:srgbClr val="004F9E"/>
              </a:solidFill>
              <a:latin typeface="+mj-lt"/>
            </a:endParaRPr>
          </a:p>
        </p:txBody>
      </p:sp>
      <p:pic>
        <p:nvPicPr>
          <p:cNvPr id="24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5005EE0-2285-451D-AAB4-ED77E69A2F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030" y="596407"/>
            <a:ext cx="3543571" cy="906920"/>
          </a:xfrm>
          <a:prstGeom prst="rect">
            <a:avLst/>
          </a:prstGeom>
        </p:spPr>
      </p:pic>
      <p:sp>
        <p:nvSpPr>
          <p:cNvPr id="25" name="Parallelogram 24">
            <a:extLst>
              <a:ext uri="{FF2B5EF4-FFF2-40B4-BE49-F238E27FC236}">
                <a16:creationId xmlns:a16="http://schemas.microsoft.com/office/drawing/2014/main" id="{901882AE-1876-45C5-BE7A-CAFDD15489DF}"/>
              </a:ext>
            </a:extLst>
          </p:cNvPr>
          <p:cNvSpPr/>
          <p:nvPr userDrawn="1"/>
        </p:nvSpPr>
        <p:spPr>
          <a:xfrm>
            <a:off x="9128760" y="5212347"/>
            <a:ext cx="2529840" cy="182880"/>
          </a:xfrm>
          <a:prstGeom prst="parallelogram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4869866C-AAB8-48D7-9C71-D73F0DF59952}"/>
              </a:ext>
            </a:extLst>
          </p:cNvPr>
          <p:cNvSpPr/>
          <p:nvPr userDrawn="1"/>
        </p:nvSpPr>
        <p:spPr>
          <a:xfrm>
            <a:off x="533408" y="5212347"/>
            <a:ext cx="8515351" cy="182880"/>
          </a:xfrm>
          <a:prstGeom prst="parallelogram">
            <a:avLst/>
          </a:prstGeom>
          <a:gradFill flip="none" rotWithShape="1">
            <a:gsLst>
              <a:gs pos="10000">
                <a:srgbClr val="004F9E"/>
              </a:gs>
              <a:gs pos="73000">
                <a:srgbClr val="004F9E"/>
              </a:gs>
              <a:gs pos="42000">
                <a:srgbClr val="87B4E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7BB0CD16-589D-41F2-9455-5F0C40557698}"/>
              </a:ext>
            </a:extLst>
          </p:cNvPr>
          <p:cNvSpPr txBox="1">
            <a:spLocks/>
          </p:cNvSpPr>
          <p:nvPr userDrawn="1"/>
        </p:nvSpPr>
        <p:spPr>
          <a:xfrm>
            <a:off x="533403" y="562819"/>
            <a:ext cx="3739844" cy="1067812"/>
          </a:xfrm>
          <a:prstGeom prst="rect">
            <a:avLst/>
          </a:prstGeom>
        </p:spPr>
        <p:txBody>
          <a:bodyPr vert="horz" wrap="none" lIns="121920" tIns="60960" rIns="121920" bIns="609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en-US" sz="2667" b="1">
              <a:solidFill>
                <a:srgbClr val="004F9E"/>
              </a:solidFill>
              <a:latin typeface="+mj-lt"/>
            </a:endParaRPr>
          </a:p>
        </p:txBody>
      </p: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0AFABFEB-09D6-40B0-9F23-B7E81C78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6249" y="8551350"/>
            <a:ext cx="2743200" cy="486833"/>
          </a:xfrm>
        </p:spPr>
        <p:txBody>
          <a:bodyPr/>
          <a:lstStyle/>
          <a:p>
            <a:fld id="{D8A703F3-D82A-490B-BF0D-A3248F2AE70E}" type="datetime1">
              <a:rPr lang="en-US" smtClean="0"/>
              <a:t>9/22/2023</a:t>
            </a:fld>
            <a:endParaRPr lang="en-US"/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BCCB5D6-B539-46FB-95DC-3F3540BCE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29075" y="8551350"/>
            <a:ext cx="4114800" cy="486833"/>
          </a:xfrm>
        </p:spPr>
        <p:txBody>
          <a:bodyPr/>
          <a:lstStyle/>
          <a:p>
            <a:endParaRPr lang="en-US"/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8EEDD0FE-CB16-41A8-B845-5F9888D2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3500" y="8551350"/>
            <a:ext cx="2743200" cy="486833"/>
          </a:xfrm>
        </p:spPr>
        <p:txBody>
          <a:bodyPr/>
          <a:lstStyle/>
          <a:p>
            <a:fld id="{D5244C39-EA1C-4830-B3FA-E06130CB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41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0" y="1821936"/>
            <a:ext cx="10515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BF94-4A90-4D1C-AFEA-DFE7062582BD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58500" y="8475136"/>
            <a:ext cx="495300" cy="486833"/>
          </a:xfrm>
        </p:spPr>
        <p:txBody>
          <a:bodyPr/>
          <a:lstStyle/>
          <a:p>
            <a:fld id="{D5244C39-EA1C-4830-B3FA-E06130CB50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ED2DE8-0C2B-B420-DB99-89A8F6647290}"/>
              </a:ext>
            </a:extLst>
          </p:cNvPr>
          <p:cNvSpPr/>
          <p:nvPr userDrawn="1"/>
        </p:nvSpPr>
        <p:spPr>
          <a:xfrm>
            <a:off x="319095" y="231795"/>
            <a:ext cx="11553825" cy="100645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52CD5D24-A2E2-0E6C-5972-D77E9234F6DE}"/>
              </a:ext>
            </a:extLst>
          </p:cNvPr>
          <p:cNvSpPr/>
          <p:nvPr userDrawn="1"/>
        </p:nvSpPr>
        <p:spPr>
          <a:xfrm>
            <a:off x="9128768" y="1290743"/>
            <a:ext cx="2739391" cy="97536"/>
          </a:xfrm>
          <a:prstGeom prst="parallelogram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BC26889F-67E7-D193-0E7C-3C2FAA1A56B1}"/>
              </a:ext>
            </a:extLst>
          </p:cNvPr>
          <p:cNvSpPr/>
          <p:nvPr userDrawn="1"/>
        </p:nvSpPr>
        <p:spPr>
          <a:xfrm>
            <a:off x="317508" y="1290743"/>
            <a:ext cx="8733631" cy="97536"/>
          </a:xfrm>
          <a:prstGeom prst="parallelogram">
            <a:avLst/>
          </a:prstGeom>
          <a:gradFill flip="none" rotWithShape="1">
            <a:gsLst>
              <a:gs pos="10000">
                <a:srgbClr val="004F9E"/>
              </a:gs>
              <a:gs pos="73000">
                <a:srgbClr val="004F9E"/>
              </a:gs>
              <a:gs pos="42000">
                <a:srgbClr val="87B4E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00" y="389827"/>
            <a:ext cx="10421922" cy="726072"/>
          </a:xfrm>
        </p:spPr>
        <p:txBody>
          <a:bodyPr>
            <a:noAutofit/>
          </a:bodyPr>
          <a:lstStyle>
            <a:lvl1pPr>
              <a:defRPr lang="en-US" sz="4800" b="0" kern="120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180129-508C-948C-F156-8AE1FC8153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13" r="82209" b="16497"/>
          <a:stretch/>
        </p:blipFill>
        <p:spPr bwMode="auto">
          <a:xfrm>
            <a:off x="10993649" y="284480"/>
            <a:ext cx="707556" cy="9194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97592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03F3-D82A-490B-BF0D-A3248F2AE70E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4C39-EA1C-4830-B3FA-E06130CB504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CEC089-E9C2-1ACB-3932-FF36B6EC8F06}"/>
              </a:ext>
            </a:extLst>
          </p:cNvPr>
          <p:cNvSpPr/>
          <p:nvPr userDrawn="1"/>
        </p:nvSpPr>
        <p:spPr>
          <a:xfrm>
            <a:off x="533400" y="2142355"/>
            <a:ext cx="11125200" cy="2946400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0CCBEA8-F58D-9134-FE0E-7C11A51B44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030" y="596407"/>
            <a:ext cx="3543571" cy="906920"/>
          </a:xfrm>
          <a:prstGeom prst="rect">
            <a:avLst/>
          </a:prstGeom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ABCF7342-646B-FF9A-1BF5-9CE83E5953C2}"/>
              </a:ext>
            </a:extLst>
          </p:cNvPr>
          <p:cNvSpPr/>
          <p:nvPr userDrawn="1"/>
        </p:nvSpPr>
        <p:spPr>
          <a:xfrm>
            <a:off x="9128760" y="5212347"/>
            <a:ext cx="2529840" cy="182880"/>
          </a:xfrm>
          <a:prstGeom prst="parallelogram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785AD086-FC94-3642-60CC-288B76CB8165}"/>
              </a:ext>
            </a:extLst>
          </p:cNvPr>
          <p:cNvSpPr/>
          <p:nvPr userDrawn="1"/>
        </p:nvSpPr>
        <p:spPr>
          <a:xfrm>
            <a:off x="533408" y="5212347"/>
            <a:ext cx="8515351" cy="182880"/>
          </a:xfrm>
          <a:prstGeom prst="parallelogram">
            <a:avLst/>
          </a:prstGeom>
          <a:gradFill flip="none" rotWithShape="1">
            <a:gsLst>
              <a:gs pos="10000">
                <a:srgbClr val="004F9E"/>
              </a:gs>
              <a:gs pos="73000">
                <a:srgbClr val="004F9E"/>
              </a:gs>
              <a:gs pos="42000">
                <a:srgbClr val="87B4E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5115815-B532-9DCC-66A0-BD24F3FC9782}"/>
              </a:ext>
            </a:extLst>
          </p:cNvPr>
          <p:cNvSpPr txBox="1">
            <a:spLocks/>
          </p:cNvSpPr>
          <p:nvPr userDrawn="1"/>
        </p:nvSpPr>
        <p:spPr>
          <a:xfrm>
            <a:off x="533403" y="562819"/>
            <a:ext cx="3739844" cy="1067812"/>
          </a:xfrm>
          <a:prstGeom prst="rect">
            <a:avLst/>
          </a:prstGeom>
        </p:spPr>
        <p:txBody>
          <a:bodyPr vert="horz" wrap="none" lIns="121920" tIns="60960" rIns="121920" bIns="609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en-US" sz="2667" b="1">
              <a:solidFill>
                <a:srgbClr val="004F9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330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88D6-51E6-4C25-822C-AF2554457637}" type="datetime1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4C39-EA1C-4830-B3FA-E06130CB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1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C62A-92D9-4FE4-94A0-D8EC7B9D72B7}" type="datetime1">
              <a:rPr lang="en-US" smtClean="0"/>
              <a:t>9/22/2023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4C39-EA1C-4830-B3FA-E06130CB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4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ACB2-A4F9-49BE-8D0A-5EDADAD7B2B9}" type="datetime1">
              <a:rPr lang="en-US" smtClean="0"/>
              <a:t>9/22/2023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4C39-EA1C-4830-B3FA-E06130CB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2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8BFF-0F23-4537-AC17-718802F20C60}" type="datetime1">
              <a:rPr lang="en-US" smtClean="0"/>
              <a:t>9/22/2023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4C39-EA1C-4830-B3FA-E06130CB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6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FD4A-780F-4C1F-9630-570A7DB3AC55}" type="datetime1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4C39-EA1C-4830-B3FA-E06130CB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6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23E4-7ABD-44EB-9399-4B679FF71EC4}" type="datetime1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4C39-EA1C-4830-B3FA-E06130CB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0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4157D-F012-4895-86BC-B8140E9F654A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44C39-EA1C-4830-B3FA-E06130CB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49" r:id="rId12"/>
    <p:sldLayoutId id="2147483650" r:id="rId13"/>
    <p:sldLayoutId id="2147483651" r:id="rId14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877DAF1D-9CEA-C7E0-8A0B-96FE306129C7}"/>
              </a:ext>
            </a:extLst>
          </p:cNvPr>
          <p:cNvSpPr txBox="1">
            <a:spLocks/>
          </p:cNvSpPr>
          <p:nvPr/>
        </p:nvSpPr>
        <p:spPr>
          <a:xfrm>
            <a:off x="11414156" y="8551346"/>
            <a:ext cx="47926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fld id="{D5244C39-EA1C-4830-B3FA-E06130CB504B}" type="slidenum">
              <a:rPr lang="en-US" sz="1800" smtClean="0">
                <a:solidFill>
                  <a:srgbClr val="004F9E"/>
                </a:solidFill>
              </a:rPr>
              <a:pPr defTabSz="914400"/>
              <a:t>1</a:t>
            </a:fld>
            <a:endParaRPr lang="en-US" sz="1800">
              <a:solidFill>
                <a:srgbClr val="004F9E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28EFEC-C8B3-D5B4-1CC9-D563963EF36E}"/>
              </a:ext>
            </a:extLst>
          </p:cNvPr>
          <p:cNvCxnSpPr>
            <a:cxnSpLocks/>
          </p:cNvCxnSpPr>
          <p:nvPr/>
        </p:nvCxnSpPr>
        <p:spPr>
          <a:xfrm>
            <a:off x="6867525" y="6266505"/>
            <a:ext cx="54518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1983F5F-ACDB-5A2F-6ED2-3CC59C715D96}"/>
              </a:ext>
            </a:extLst>
          </p:cNvPr>
          <p:cNvSpPr txBox="1"/>
          <p:nvPr/>
        </p:nvSpPr>
        <p:spPr>
          <a:xfrm>
            <a:off x="1132765" y="3576315"/>
            <a:ext cx="1570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Generation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A43DB7-1293-DC16-A7DB-A5B8BDE69A94}"/>
              </a:ext>
            </a:extLst>
          </p:cNvPr>
          <p:cNvSpPr txBox="1"/>
          <p:nvPr/>
        </p:nvSpPr>
        <p:spPr>
          <a:xfrm>
            <a:off x="3070747" y="3576315"/>
            <a:ext cx="1541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Generation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296A8F-4036-0E99-831F-5EEB433FB306}"/>
              </a:ext>
            </a:extLst>
          </p:cNvPr>
          <p:cNvSpPr txBox="1"/>
          <p:nvPr/>
        </p:nvSpPr>
        <p:spPr>
          <a:xfrm>
            <a:off x="1292081" y="2797551"/>
            <a:ext cx="1252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BGV,</a:t>
            </a:r>
            <a:r>
              <a:rPr lang="zh-CN" altLang="en-US" dirty="0"/>
              <a:t> </a:t>
            </a:r>
            <a:r>
              <a:rPr lang="en-US" dirty="0"/>
              <a:t>BFV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1BE8DA1-11EC-37FD-8CDF-2454FB493EF6}"/>
              </a:ext>
            </a:extLst>
          </p:cNvPr>
          <p:cNvSpPr txBox="1"/>
          <p:nvPr/>
        </p:nvSpPr>
        <p:spPr>
          <a:xfrm>
            <a:off x="3022979" y="2797551"/>
            <a:ext cx="1541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TFHE, FHEW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02CE036-BC06-1690-114A-4D7DE59952E0}"/>
              </a:ext>
            </a:extLst>
          </p:cNvPr>
          <p:cNvSpPr txBox="1"/>
          <p:nvPr/>
        </p:nvSpPr>
        <p:spPr>
          <a:xfrm>
            <a:off x="8148851" y="2210697"/>
            <a:ext cx="1541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TFHE, FHEW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E9D8B1B-9D18-E7AD-A787-5F688F672FE2}"/>
              </a:ext>
            </a:extLst>
          </p:cNvPr>
          <p:cNvSpPr txBox="1"/>
          <p:nvPr/>
        </p:nvSpPr>
        <p:spPr>
          <a:xfrm>
            <a:off x="8293483" y="4507651"/>
            <a:ext cx="1252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BGV,</a:t>
            </a:r>
            <a:r>
              <a:rPr lang="zh-CN" altLang="en-US" dirty="0"/>
              <a:t> </a:t>
            </a:r>
            <a:r>
              <a:rPr lang="en-US" dirty="0"/>
              <a:t>BFV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2D245B1-32D9-D763-F787-5ABA46C24E89}"/>
              </a:ext>
            </a:extLst>
          </p:cNvPr>
          <p:cNvSpPr txBox="1"/>
          <p:nvPr/>
        </p:nvSpPr>
        <p:spPr>
          <a:xfrm>
            <a:off x="1093527" y="6086125"/>
            <a:ext cx="38589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BGV -&gt; Ciphertext Polynomial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FFT/NTT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TFHE -&gt; Ciphertext Matrix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Matrix multiplication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919D89E3-5C12-1E87-3B24-50C597EAD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710" y="5978396"/>
            <a:ext cx="4555175" cy="518944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A08FE98E-21F0-6780-D740-6A560C7F2198}"/>
              </a:ext>
            </a:extLst>
          </p:cNvPr>
          <p:cNvSpPr txBox="1"/>
          <p:nvPr/>
        </p:nvSpPr>
        <p:spPr>
          <a:xfrm>
            <a:off x="5310119" y="6086125"/>
            <a:ext cx="1633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Scalar/Vector</a:t>
            </a:r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F5C59A03-263E-5F82-E388-2E2ED57FADA2}"/>
              </a:ext>
            </a:extLst>
          </p:cNvPr>
          <p:cNvSpPr/>
          <p:nvPr/>
        </p:nvSpPr>
        <p:spPr>
          <a:xfrm>
            <a:off x="1132765" y="3231924"/>
            <a:ext cx="3479430" cy="3443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2CB498B7-1191-CF86-A2FD-33D40E7CCA47}"/>
              </a:ext>
            </a:extLst>
          </p:cNvPr>
          <p:cNvSpPr/>
          <p:nvPr/>
        </p:nvSpPr>
        <p:spPr>
          <a:xfrm rot="1734703">
            <a:off x="7391562" y="3753739"/>
            <a:ext cx="1675259" cy="3443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DAA894B0-DD2E-4C13-8D62-984F14336E51}"/>
              </a:ext>
            </a:extLst>
          </p:cNvPr>
          <p:cNvSpPr/>
          <p:nvPr/>
        </p:nvSpPr>
        <p:spPr>
          <a:xfrm rot="19865297" flipV="1">
            <a:off x="7391563" y="2963528"/>
            <a:ext cx="1675259" cy="3443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0CA718F-09D0-1809-0402-16A0D3D45144}"/>
              </a:ext>
            </a:extLst>
          </p:cNvPr>
          <p:cNvCxnSpPr>
            <a:cxnSpLocks/>
          </p:cNvCxnSpPr>
          <p:nvPr/>
        </p:nvCxnSpPr>
        <p:spPr>
          <a:xfrm>
            <a:off x="6867525" y="7446731"/>
            <a:ext cx="54518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58EB304-055D-11C2-1A64-E46F05A32473}"/>
              </a:ext>
            </a:extLst>
          </p:cNvPr>
          <p:cNvSpPr txBox="1"/>
          <p:nvPr/>
        </p:nvSpPr>
        <p:spPr>
          <a:xfrm>
            <a:off x="5310119" y="7266351"/>
            <a:ext cx="1633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Small value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F2AE865-E5ED-9883-7EB5-D6A61C797C69}"/>
              </a:ext>
            </a:extLst>
          </p:cNvPr>
          <p:cNvSpPr/>
          <p:nvPr/>
        </p:nvSpPr>
        <p:spPr>
          <a:xfrm>
            <a:off x="7751831" y="6697431"/>
            <a:ext cx="1498600" cy="149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Matrix</a:t>
            </a:r>
          </a:p>
        </p:txBody>
      </p:sp>
    </p:spTree>
    <p:extLst>
      <p:ext uri="{BB962C8B-B14F-4D97-AF65-F5344CB8AC3E}">
        <p14:creationId xmlns:p14="http://schemas.microsoft.com/office/powerpoint/2010/main" val="3293938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4189F9-47BD-F001-843E-C1EB69A0F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4C39-EA1C-4830-B3FA-E06130CB504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93052A-3009-CB71-D746-790D91696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981" y="2344765"/>
            <a:ext cx="3462338" cy="130615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8BB08-1F76-9B45-459C-12E52273DDA6}"/>
              </a:ext>
            </a:extLst>
          </p:cNvPr>
          <p:cNvCxnSpPr>
            <a:cxnSpLocks/>
          </p:cNvCxnSpPr>
          <p:nvPr/>
        </p:nvCxnSpPr>
        <p:spPr>
          <a:xfrm>
            <a:off x="4926826" y="3291231"/>
            <a:ext cx="0" cy="71936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C70C5D-ED4A-72A3-0903-8EE71D433A2D}"/>
              </a:ext>
            </a:extLst>
          </p:cNvPr>
          <p:cNvCxnSpPr>
            <a:cxnSpLocks/>
          </p:cNvCxnSpPr>
          <p:nvPr/>
        </p:nvCxnSpPr>
        <p:spPr>
          <a:xfrm>
            <a:off x="3491726" y="3291231"/>
            <a:ext cx="0" cy="71936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00465E-6C79-9D56-644D-67DD93E0E66E}"/>
              </a:ext>
            </a:extLst>
          </p:cNvPr>
          <p:cNvSpPr txBox="1"/>
          <p:nvPr/>
        </p:nvSpPr>
        <p:spPr>
          <a:xfrm>
            <a:off x="2939544" y="4010600"/>
            <a:ext cx="1633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Ciphertext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68C7EA-1BA2-217D-712E-55802BEA60ED}"/>
              </a:ext>
            </a:extLst>
          </p:cNvPr>
          <p:cNvSpPr txBox="1"/>
          <p:nvPr/>
        </p:nvSpPr>
        <p:spPr>
          <a:xfrm>
            <a:off x="4485444" y="4010600"/>
            <a:ext cx="1633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Plaintext 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CBFE7C-FCD6-C979-E63B-7E62AC1A04F9}"/>
              </a:ext>
            </a:extLst>
          </p:cNvPr>
          <p:cNvSpPr txBox="1"/>
          <p:nvPr/>
        </p:nvSpPr>
        <p:spPr>
          <a:xfrm>
            <a:off x="3859830" y="3276760"/>
            <a:ext cx="1633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Key 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5B779-1A22-D4B6-DD5D-8C03BCDC4128}"/>
              </a:ext>
            </a:extLst>
          </p:cNvPr>
          <p:cNvSpPr txBox="1"/>
          <p:nvPr/>
        </p:nvSpPr>
        <p:spPr>
          <a:xfrm>
            <a:off x="5331323" y="3276760"/>
            <a:ext cx="1633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Key  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1BDEB3F-3E44-C657-F5E4-E87CF2160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596" y="1853461"/>
            <a:ext cx="2471189" cy="16079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79F5A58-CCC9-0F7B-B444-D98362C37582}"/>
              </a:ext>
            </a:extLst>
          </p:cNvPr>
          <p:cNvSpPr txBox="1"/>
          <p:nvPr/>
        </p:nvSpPr>
        <p:spPr>
          <a:xfrm>
            <a:off x="8176403" y="3276760"/>
            <a:ext cx="28678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eigenvalue </a:t>
            </a:r>
            <a:r>
              <a:rPr lang="en-US" altLang="zh-CN" b="0" i="0" dirty="0">
                <a:solidFill>
                  <a:srgbClr val="040C28"/>
                </a:solidFill>
                <a:effectLst/>
                <a:latin typeface="Google Sans"/>
              </a:rPr>
              <a:t>and 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eigenvector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A2576A5-87B2-BB9F-6616-8FA704C94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438" y="5515996"/>
            <a:ext cx="8451306" cy="82720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0646673-4DE5-0DA3-3819-0CB76C7170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038" y="6434501"/>
            <a:ext cx="10439923" cy="82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122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B94B7EF-39A6-476C-8F66-EEE0C9B5ACC2}"/>
              </a:ext>
            </a:extLst>
          </p:cNvPr>
          <p:cNvSpPr/>
          <p:nvPr/>
        </p:nvSpPr>
        <p:spPr>
          <a:xfrm>
            <a:off x="6096000" y="1390650"/>
            <a:ext cx="6096000" cy="775334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5D3D6D-F436-1AD7-13B5-B1DF9807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4C39-EA1C-4830-B3FA-E06130CB504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B24704-1290-3748-35C7-165FBF507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420" y="2367958"/>
            <a:ext cx="3213693" cy="8473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810F08-C170-7B0F-9939-113C93F60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12" y="3878676"/>
            <a:ext cx="4973881" cy="15176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EC8EB8-1FF0-C763-C47C-3AEAF956E7B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0412" y="6059645"/>
            <a:ext cx="5490201" cy="18556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F9143E0-FE67-A0D3-45AE-14201413436C}"/>
              </a:ext>
            </a:extLst>
          </p:cNvPr>
          <p:cNvSpPr/>
          <p:nvPr/>
        </p:nvSpPr>
        <p:spPr>
          <a:xfrm>
            <a:off x="4903618" y="6958229"/>
            <a:ext cx="858956" cy="5665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BE035E-C5B3-1903-BC3E-A0445D3A74E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74859" y="2198514"/>
            <a:ext cx="4316961" cy="12675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17AB3E3-ED4F-F917-DC97-B78AB2B0945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81127" y="4938725"/>
            <a:ext cx="4460461" cy="17220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01EA2D-F925-F8D5-D8A9-D308AB1AE5B6}"/>
                  </a:ext>
                </a:extLst>
              </p:cNvPr>
              <p:cNvSpPr txBox="1"/>
              <p:nvPr/>
            </p:nvSpPr>
            <p:spPr>
              <a:xfrm>
                <a:off x="7871601" y="3789055"/>
                <a:ext cx="24669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b="0" i="0" dirty="0">
                    <a:solidFill>
                      <a:srgbClr val="202124"/>
                    </a:solidFill>
                    <a:effectLst/>
                    <a:latin typeface="Google Sans"/>
                  </a:rPr>
                  <a:t>: </a:t>
                </a:r>
                <a:r>
                  <a:rPr lang="en-US" b="0" i="0" dirty="0">
                    <a:solidFill>
                      <a:srgbClr val="202124"/>
                    </a:solidFill>
                    <a:effectLst/>
                    <a:latin typeface="Google Sans"/>
                  </a:rPr>
                  <a:t>Identity matrix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: Random matrix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01EA2D-F925-F8D5-D8A9-D308AB1AE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601" y="3789055"/>
                <a:ext cx="2466975" cy="646331"/>
              </a:xfrm>
              <a:prstGeom prst="rect">
                <a:avLst/>
              </a:prstGeom>
              <a:blipFill>
                <a:blip r:embed="rId7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714122FF-B0AA-E0CA-DB6A-DC2978F2E4DE}"/>
              </a:ext>
            </a:extLst>
          </p:cNvPr>
          <p:cNvSpPr txBox="1"/>
          <p:nvPr/>
        </p:nvSpPr>
        <p:spPr>
          <a:xfrm>
            <a:off x="6754003" y="2013848"/>
            <a:ext cx="28678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40C28"/>
                </a:solidFill>
                <a:effectLst/>
                <a:latin typeface="Google Sans"/>
              </a:rPr>
              <a:t>Encryption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B5CD10-4DBF-8DAA-B967-47F5B80BFF43}"/>
              </a:ext>
            </a:extLst>
          </p:cNvPr>
          <p:cNvSpPr txBox="1"/>
          <p:nvPr/>
        </p:nvSpPr>
        <p:spPr>
          <a:xfrm>
            <a:off x="6754003" y="4573677"/>
            <a:ext cx="28678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40C28"/>
                </a:solidFill>
                <a:effectLst/>
                <a:latin typeface="Google Sans"/>
              </a:rPr>
              <a:t>Decryption 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67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5C3A756-F3CA-482A-D235-CC650F28305C}"/>
              </a:ext>
            </a:extLst>
          </p:cNvPr>
          <p:cNvSpPr/>
          <p:nvPr/>
        </p:nvSpPr>
        <p:spPr>
          <a:xfrm>
            <a:off x="6096000" y="1390650"/>
            <a:ext cx="6096000" cy="775334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5D3D6D-F436-1AD7-13B5-B1DF9807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4C39-EA1C-4830-B3FA-E06130CB504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DA1633-A1C6-DE41-ABF3-CCCF7654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EC8EB8-1FF0-C763-C47C-3AEAF956E7B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0412" y="6059645"/>
            <a:ext cx="5490201" cy="18556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F9143E0-FE67-A0D3-45AE-14201413436C}"/>
              </a:ext>
            </a:extLst>
          </p:cNvPr>
          <p:cNvSpPr/>
          <p:nvPr/>
        </p:nvSpPr>
        <p:spPr>
          <a:xfrm>
            <a:off x="4903618" y="6958229"/>
            <a:ext cx="858956" cy="5665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7E9B7F-6261-D48E-E0B9-DF854B0AF57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35904" y="2522326"/>
            <a:ext cx="4772171" cy="8931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E8B0E4-8D54-7367-399E-7A82DBDA1A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021" r="6644"/>
          <a:stretch/>
        </p:blipFill>
        <p:spPr>
          <a:xfrm>
            <a:off x="6305266" y="5842139"/>
            <a:ext cx="5833449" cy="26329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1225E4-1FA8-3CF0-E139-858067E1C2F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0412" y="2335128"/>
            <a:ext cx="4316961" cy="12675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77C38E-FCE5-E518-FED5-48B571D6C1F5}"/>
                  </a:ext>
                </a:extLst>
              </p:cNvPr>
              <p:cNvSpPr txBox="1"/>
              <p:nvPr/>
            </p:nvSpPr>
            <p:spPr>
              <a:xfrm>
                <a:off x="1747154" y="3925669"/>
                <a:ext cx="24669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b="0" i="0" dirty="0">
                    <a:solidFill>
                      <a:srgbClr val="202124"/>
                    </a:solidFill>
                    <a:effectLst/>
                    <a:latin typeface="Google Sans"/>
                  </a:rPr>
                  <a:t>: </a:t>
                </a:r>
                <a:r>
                  <a:rPr lang="en-US" b="0" i="0" dirty="0">
                    <a:solidFill>
                      <a:srgbClr val="202124"/>
                    </a:solidFill>
                    <a:effectLst/>
                    <a:latin typeface="Google Sans"/>
                  </a:rPr>
                  <a:t>Identity matrix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: Random matrix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77C38E-FCE5-E518-FED5-48B571D6C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154" y="3925669"/>
                <a:ext cx="2466975" cy="646331"/>
              </a:xfrm>
              <a:prstGeom prst="rect">
                <a:avLst/>
              </a:prstGeom>
              <a:blipFill>
                <a:blip r:embed="rId6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271AAAD-5C20-4CEC-B121-A54FBF8136A4}"/>
                  </a:ext>
                </a:extLst>
              </p:cNvPr>
              <p:cNvSpPr txBox="1"/>
              <p:nvPr/>
            </p:nvSpPr>
            <p:spPr>
              <a:xfrm>
                <a:off x="9241544" y="4656370"/>
                <a:ext cx="2866974" cy="589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2, 5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3, 1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0,1,0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1,0,1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0,1,1,   0,0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eqAr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271AAAD-5C20-4CEC-B121-A54FBF813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1544" y="4656370"/>
                <a:ext cx="2866974" cy="5891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824C4ACB-CC71-3568-E483-8921D1CEE269}"/>
              </a:ext>
            </a:extLst>
          </p:cNvPr>
          <p:cNvGrpSpPr/>
          <p:nvPr/>
        </p:nvGrpSpPr>
        <p:grpSpPr>
          <a:xfrm>
            <a:off x="6096000" y="3542525"/>
            <a:ext cx="3259793" cy="1237221"/>
            <a:chOff x="3278338" y="4594218"/>
            <a:chExt cx="3259793" cy="123722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FD7AB63-0D0A-5F99-946A-735131E08A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75151"/>
            <a:stretch/>
          </p:blipFill>
          <p:spPr>
            <a:xfrm>
              <a:off x="3278338" y="4931261"/>
              <a:ext cx="2331887" cy="405908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A118A95-9F99-117B-88E1-30C0CC6CB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4260"/>
            <a:stretch/>
          </p:blipFill>
          <p:spPr>
            <a:xfrm>
              <a:off x="4206244" y="4594218"/>
              <a:ext cx="2331887" cy="12372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4109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4189F9-47BD-F001-843E-C1EB69A0F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4C39-EA1C-4830-B3FA-E06130CB504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A6883C-BDC8-89CE-A4BD-0424BC639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93052A-3009-CB71-D746-790D91696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095" y="2417336"/>
            <a:ext cx="3462338" cy="13061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6D39CB-E5D9-1739-5402-273E35EC8BEE}"/>
              </a:ext>
            </a:extLst>
          </p:cNvPr>
          <p:cNvSpPr txBox="1"/>
          <p:nvPr/>
        </p:nvSpPr>
        <p:spPr>
          <a:xfrm>
            <a:off x="1325756" y="4056853"/>
            <a:ext cx="3858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LARGER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MORE COMPUTE INTENSIVE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136E21-FCBF-DB03-271B-82D80C9525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73" b="64838"/>
          <a:stretch/>
        </p:blipFill>
        <p:spPr>
          <a:xfrm>
            <a:off x="5683770" y="3174682"/>
            <a:ext cx="5422380" cy="11860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DA860A-04A1-442D-2A92-4DA49FC7E2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246" r="5573"/>
          <a:stretch/>
        </p:blipFill>
        <p:spPr>
          <a:xfrm>
            <a:off x="5683770" y="4345446"/>
            <a:ext cx="5422380" cy="8686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A254F1E-DACA-5805-1F34-D3D1DE32D593}"/>
              </a:ext>
            </a:extLst>
          </p:cNvPr>
          <p:cNvSpPr txBox="1"/>
          <p:nvPr/>
        </p:nvSpPr>
        <p:spPr>
          <a:xfrm>
            <a:off x="1333500" y="6202776"/>
            <a:ext cx="38589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</a:t>
            </a:r>
            <a:r>
              <a:rPr lang="en-US" b="0" i="0" dirty="0">
                <a:solidFill>
                  <a:srgbClr val="121212"/>
                </a:solidFill>
                <a:effectLst/>
                <a:latin typeface="-apple-system"/>
              </a:rPr>
              <a:t>Bootstrapping Efficiency </a:t>
            </a:r>
            <a:r>
              <a:rPr lang="en-US" dirty="0">
                <a:solidFill>
                  <a:srgbClr val="121212"/>
                </a:solidFill>
                <a:latin typeface="-apple-system"/>
              </a:rPr>
              <a:t>(slower noise growth)</a:t>
            </a:r>
            <a:r>
              <a:rPr lang="en-US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Resistant to Quantum Computing?</a:t>
            </a:r>
          </a:p>
        </p:txBody>
      </p:sp>
    </p:spTree>
    <p:extLst>
      <p:ext uri="{BB962C8B-B14F-4D97-AF65-F5344CB8AC3E}">
        <p14:creationId xmlns:p14="http://schemas.microsoft.com/office/powerpoint/2010/main" val="134131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D86B47-FA51-4C6D-8EB0-913AE93741C5}"/>
              </a:ext>
            </a:extLst>
          </p:cNvPr>
          <p:cNvSpPr/>
          <p:nvPr/>
        </p:nvSpPr>
        <p:spPr>
          <a:xfrm>
            <a:off x="463463" y="2430048"/>
            <a:ext cx="11252548" cy="2597611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77175-AFE4-4BFD-8D2E-1CF4DD96A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463" y="2887818"/>
            <a:ext cx="11252548" cy="1684182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n-lt"/>
              </a:rPr>
              <a:t>THANK YOU!</a:t>
            </a:r>
            <a:br>
              <a:rPr lang="en-US" sz="5400" dirty="0">
                <a:solidFill>
                  <a:schemeClr val="bg1"/>
                </a:solidFill>
                <a:latin typeface="+mn-lt"/>
              </a:rPr>
            </a:br>
            <a:endParaRPr lang="en-US" sz="5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006FB-0C78-4D4E-8EEC-CEF38F166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1044" y="5920713"/>
            <a:ext cx="3669915" cy="156865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004F9E"/>
                </a:solidFill>
              </a:rPr>
              <a:t>Xin </a:t>
            </a:r>
            <a:r>
              <a:rPr lang="en-US" sz="2800" b="1" dirty="0" err="1">
                <a:solidFill>
                  <a:srgbClr val="004F9E"/>
                </a:solidFill>
              </a:rPr>
              <a:t>Xin</a:t>
            </a:r>
            <a:endParaRPr lang="en-US" sz="2800" b="1" dirty="0">
              <a:solidFill>
                <a:srgbClr val="004F9E"/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004F9E"/>
                </a:solidFill>
              </a:rPr>
              <a:t>xin.xin@ucf.edu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2800" b="1" dirty="0">
              <a:solidFill>
                <a:srgbClr val="004F9E"/>
              </a:solidFill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CCEB279C-31B6-40E3-AB57-89806C4CAF58}"/>
              </a:ext>
            </a:extLst>
          </p:cNvPr>
          <p:cNvSpPr/>
          <p:nvPr/>
        </p:nvSpPr>
        <p:spPr>
          <a:xfrm>
            <a:off x="9315450" y="5176304"/>
            <a:ext cx="2405884" cy="182880"/>
          </a:xfrm>
          <a:prstGeom prst="parallelogram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11297249-EFAD-498E-9BC7-44488D8620AB}"/>
              </a:ext>
            </a:extLst>
          </p:cNvPr>
          <p:cNvSpPr/>
          <p:nvPr/>
        </p:nvSpPr>
        <p:spPr>
          <a:xfrm>
            <a:off x="463463" y="5176304"/>
            <a:ext cx="8742450" cy="182880"/>
          </a:xfrm>
          <a:prstGeom prst="parallelogram">
            <a:avLst/>
          </a:prstGeom>
          <a:gradFill flip="none" rotWithShape="1">
            <a:gsLst>
              <a:gs pos="10000">
                <a:srgbClr val="004F9E"/>
              </a:gs>
              <a:gs pos="73000">
                <a:srgbClr val="004F9E"/>
              </a:gs>
              <a:gs pos="42000">
                <a:srgbClr val="87B4E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1FFB5B-712D-DFBE-586C-ABCCDB82C3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84" b="13980"/>
          <a:stretch/>
        </p:blipFill>
        <p:spPr bwMode="auto">
          <a:xfrm>
            <a:off x="7592212" y="279762"/>
            <a:ext cx="4123799" cy="104161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27366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7390</TotalTime>
  <Words>102</Words>
  <Application>Microsoft Office PowerPoint</Application>
  <PresentationFormat>Custom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-apple-system</vt:lpstr>
      <vt:lpstr>Google Sans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</dc:title>
  <dc:creator>xin xin</dc:creator>
  <cp:lastModifiedBy>xin xin</cp:lastModifiedBy>
  <cp:revision>129</cp:revision>
  <dcterms:created xsi:type="dcterms:W3CDTF">2021-12-02T18:58:59Z</dcterms:created>
  <dcterms:modified xsi:type="dcterms:W3CDTF">2023-09-22T18:48:28Z</dcterms:modified>
</cp:coreProperties>
</file>