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02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D3B9-3D5B-49DC-BB51-902838813E8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FEBD-E1C4-43B9-BF2C-7A0F6FCAA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711DF178-024A-99F7-4AD8-B745FF17A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941"/>
            <a:ext cx="1800225" cy="4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de la Recerca de Catalunya: Institut Hospital del Mar  d'Investigacions Mèdiques">
            <a:extLst>
              <a:ext uri="{FF2B5EF4-FFF2-40B4-BE49-F238E27FC236}">
                <a16:creationId xmlns:a16="http://schemas.microsoft.com/office/drawing/2014/main" id="{126B2E35-66B1-CAA0-E526-E02D8726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"/>
            <a:ext cx="18002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8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339991-60FC-840D-0B13-5E4F4D17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20295"/>
            <a:ext cx="1800225" cy="7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D69534-B8B5-96AF-F79F-6FD7E720D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502"/>
            <a:ext cx="1800225" cy="1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62CCED5-31B9-6341-3B50-C345E8450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" y="63924"/>
            <a:ext cx="1672375" cy="16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983EB03-2975-880C-B522-9442CD49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63"/>
            <a:ext cx="1800225" cy="5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1584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Madrid Gambín</dc:creator>
  <cp:lastModifiedBy>Francisco Javier Madrid Gambín</cp:lastModifiedBy>
  <cp:revision>2</cp:revision>
  <dcterms:created xsi:type="dcterms:W3CDTF">2023-02-21T11:35:22Z</dcterms:created>
  <dcterms:modified xsi:type="dcterms:W3CDTF">2023-02-22T13:59:33Z</dcterms:modified>
</cp:coreProperties>
</file>