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9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7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5125"/>
            <a:ext cx="116452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5125"/>
            <a:ext cx="34260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6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2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0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5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5625"/>
            <a:ext cx="22952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5625"/>
            <a:ext cx="22952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5127"/>
            <a:ext cx="46580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5"/>
            <a:ext cx="22847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505075"/>
            <a:ext cx="22959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7427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7427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7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890F-4477-450D-80DA-9318814F260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2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58DC-3096-4C1D-8EA5-9708E3C49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701608-F92E-D2F0-8739-C18C43E73A28}"/>
              </a:ext>
            </a:extLst>
          </p:cNvPr>
          <p:cNvGrpSpPr/>
          <p:nvPr/>
        </p:nvGrpSpPr>
        <p:grpSpPr>
          <a:xfrm>
            <a:off x="-105208" y="-1"/>
            <a:ext cx="5611091" cy="6858001"/>
            <a:chOff x="-105208" y="-1"/>
            <a:chExt cx="5611091" cy="6858001"/>
          </a:xfrm>
        </p:grpSpPr>
        <p:pic>
          <p:nvPicPr>
            <p:cNvPr id="5" name="Picture 4" descr="Chart, scatter chart&#10;&#10;Description automatically generated">
              <a:extLst>
                <a:ext uri="{FF2B5EF4-FFF2-40B4-BE49-F238E27FC236}">
                  <a16:creationId xmlns:a16="http://schemas.microsoft.com/office/drawing/2014/main" id="{B789C054-7B77-7F7B-D783-8A9E75E2C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5208" y="-1"/>
              <a:ext cx="5611091" cy="68580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4C2704-2C55-76A5-D652-4123BDF21A53}"/>
                </a:ext>
              </a:extLst>
            </p:cNvPr>
            <p:cNvSpPr/>
            <p:nvPr/>
          </p:nvSpPr>
          <p:spPr>
            <a:xfrm>
              <a:off x="4467497" y="3596640"/>
              <a:ext cx="1038386" cy="6531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34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4DDD5F-DD14-68B1-DA43-2F3DC4BC7E7D}"/>
              </a:ext>
            </a:extLst>
          </p:cNvPr>
          <p:cNvGrpSpPr/>
          <p:nvPr/>
        </p:nvGrpSpPr>
        <p:grpSpPr>
          <a:xfrm>
            <a:off x="0" y="1628775"/>
            <a:ext cx="5400675" cy="3600450"/>
            <a:chOff x="0" y="1628775"/>
            <a:chExt cx="5400675" cy="3600450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C7FBC411-53C8-35BF-F21B-A016121E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28775"/>
              <a:ext cx="5400675" cy="36004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E0C23A-FFFE-3910-128A-09EFCEE6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492" y="2060419"/>
              <a:ext cx="1744183" cy="1105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10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Javier Madrid Gambín</dc:creator>
  <cp:lastModifiedBy>Francisco Javier Madrid Gambín</cp:lastModifiedBy>
  <cp:revision>2</cp:revision>
  <dcterms:created xsi:type="dcterms:W3CDTF">2023-03-21T16:57:46Z</dcterms:created>
  <dcterms:modified xsi:type="dcterms:W3CDTF">2023-03-22T21:40:35Z</dcterms:modified>
</cp:coreProperties>
</file>