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2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43D15-72E2-42F0-0E50-1C306634C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6328B3-76C8-3EAB-5FE8-AFCBC3F1C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8BE541-D0D9-E3AB-B9D7-85D4B957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0DCA-FE42-47E7-BC56-55E71C1D3C8E}" type="datetimeFigureOut">
              <a:rPr lang="es-CL" smtClean="0"/>
              <a:t>05-10-2024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D9F20D-8F0E-B030-64B4-D36C85BC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E0402C-B854-7178-8BE1-CF4EC36B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2519-D293-4C96-BCF7-9F043D8E2A0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375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464B6-4281-4C43-F42D-EF05446E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687E3F-0D34-8AC6-BF71-2CD0C2E4B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0E2652-B81E-0C28-5DD9-2BAAAE0C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0DCA-FE42-47E7-BC56-55E71C1D3C8E}" type="datetimeFigureOut">
              <a:rPr lang="es-CL" smtClean="0"/>
              <a:t>05-10-2024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162C06-F26B-07EC-9059-C765B59A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439651-1CAD-B429-347D-74707966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2519-D293-4C96-BCF7-9F043D8E2A0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14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A9B19A-C548-8E88-382E-608269E7BA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280353-22C5-724C-4A5A-BFCEF4955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5D139F-F9F3-BB70-E374-61068CE7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0DCA-FE42-47E7-BC56-55E71C1D3C8E}" type="datetimeFigureOut">
              <a:rPr lang="es-CL" smtClean="0"/>
              <a:t>05-10-2024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7D39D7-BBAE-AB47-67F2-C170E5018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14CA43-4847-317B-D3C8-66B2CD71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2519-D293-4C96-BCF7-9F043D8E2A0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235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D99BB-9BC6-1437-7D4A-5012271E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B536E6-1DB8-C80C-D553-026B816B1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37C0C0-55A5-C2E6-AF63-F560C8FB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0DCA-FE42-47E7-BC56-55E71C1D3C8E}" type="datetimeFigureOut">
              <a:rPr lang="es-CL" smtClean="0"/>
              <a:t>05-10-2024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401C2E-3B7D-AF11-3493-304013CE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2666D3-D6F0-7229-8172-22504F3E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2519-D293-4C96-BCF7-9F043D8E2A0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068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342A0-0201-39A7-8167-7DABD312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6C3CD8-8E45-6FA0-34B3-6359C54B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81A655-BA12-7309-F869-75CC79964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0DCA-FE42-47E7-BC56-55E71C1D3C8E}" type="datetimeFigureOut">
              <a:rPr lang="es-CL" smtClean="0"/>
              <a:t>05-10-2024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B52590-CB69-04EB-C6C0-B0FD2D19A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A48DD0-5987-0773-D93B-604B54F4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2519-D293-4C96-BCF7-9F043D8E2A0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1639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73DE1-3E19-16D0-3305-CBE508E3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38185F-2CB7-35E8-716C-561EAC012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8ACAD1-3F6D-0F79-2F8F-D11C215A9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7A7BAE-ADD4-966A-17B2-EDE705AC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0DCA-FE42-47E7-BC56-55E71C1D3C8E}" type="datetimeFigureOut">
              <a:rPr lang="es-CL" smtClean="0"/>
              <a:t>05-10-2024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747200-C62F-878A-A6B4-9A291030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5039EA-088E-D530-13CC-4CC6CC36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2519-D293-4C96-BCF7-9F043D8E2A0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194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802E8-D844-F0D4-CF5C-CBE512263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EF9A46-B200-223C-E5E6-1005CB169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1000CC-C582-F70B-4F8F-874264557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E923C44-12E9-89B0-3ACF-D4F6FC1AB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F832FD-2BC3-22BA-4ED0-56F8D6CE8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8C5A535-B335-EB94-2E60-9214CFC6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0DCA-FE42-47E7-BC56-55E71C1D3C8E}" type="datetimeFigureOut">
              <a:rPr lang="es-CL" smtClean="0"/>
              <a:t>05-10-2024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F8DAC2D-6C9C-E9B9-7095-C5160B05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C58B4EC-FC8D-7BF6-811B-F18B98D42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2519-D293-4C96-BCF7-9F043D8E2A0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187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C5CD6-B74B-FC2F-264B-3AADA871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201941-EDF1-F111-AA9C-93A4FF6C6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0DCA-FE42-47E7-BC56-55E71C1D3C8E}" type="datetimeFigureOut">
              <a:rPr lang="es-CL" smtClean="0"/>
              <a:t>05-10-2024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7576722-C1C9-255C-E42C-3932E2262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0DE4A9-F866-FD59-5CFA-5DDD16F0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2519-D293-4C96-BCF7-9F043D8E2A0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5867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A568A2E-190A-6C64-FE15-6FAFFD2F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0DCA-FE42-47E7-BC56-55E71C1D3C8E}" type="datetimeFigureOut">
              <a:rPr lang="es-CL" smtClean="0"/>
              <a:t>05-10-2024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E07715-7371-35D1-1867-97B6F4EF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B7B8C9-232A-582B-0560-3905A2B2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2519-D293-4C96-BCF7-9F043D8E2A0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445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8AC0B-7295-9A66-2EF5-DFF20226A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AC0019-6735-CFB5-FE9A-4F35CBF77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5E1762-3BC0-27B5-B110-C4C917936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475FBB-434B-FDAD-C384-B92DCF35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0DCA-FE42-47E7-BC56-55E71C1D3C8E}" type="datetimeFigureOut">
              <a:rPr lang="es-CL" smtClean="0"/>
              <a:t>05-10-2024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C25E0B-FA61-A80B-C0D5-9905A17B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6DF53E-39B3-1C29-C916-3CCCF15B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2519-D293-4C96-BCF7-9F043D8E2A0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6890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5F01E-72CC-695F-B133-E0A8E6F91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B28193E-65BD-4FCF-D03C-91C05567C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3E9570-E419-5A1D-71EB-E271151F5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2C54AB-36D7-F257-3C86-7F5A8224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0DCA-FE42-47E7-BC56-55E71C1D3C8E}" type="datetimeFigureOut">
              <a:rPr lang="es-CL" smtClean="0"/>
              <a:t>05-10-2024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23C867-6E8C-D7B5-7AAC-8E6811E8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A15F73-AD25-9EF9-D12E-3CBBCC0F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2519-D293-4C96-BCF7-9F043D8E2A0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683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C9FD770-BAC7-AF97-F023-F5F7B134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017347-FD04-5F95-E75A-7CBB57948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EFF22F-4CB1-7AA1-E92B-94AB08617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640DCA-FE42-47E7-BC56-55E71C1D3C8E}" type="datetimeFigureOut">
              <a:rPr lang="es-CL" smtClean="0"/>
              <a:t>05-10-2024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184A07-CF9F-DB5D-0BE5-B338E57B2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EA729E-F716-02D0-39D2-E6CE11B89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C72519-D293-4C96-BCF7-9F043D8E2A0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37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1213B20B-C9D3-AFAD-7A6C-FD15EF07B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71" y="10607"/>
            <a:ext cx="4867954" cy="3548339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9C9C5183-3791-6E46-F53E-2DE4E7147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0" y="3558946"/>
            <a:ext cx="4963218" cy="3315918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E6627B12-623D-6F1F-A988-C45474CC4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379" y="15807"/>
            <a:ext cx="4715533" cy="354314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39CBA32D-862B-C274-8389-4B2CB36E17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4832" y="3429000"/>
            <a:ext cx="4753638" cy="344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065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Barrios</dc:creator>
  <cp:lastModifiedBy>Francisco Barrios</cp:lastModifiedBy>
  <cp:revision>2</cp:revision>
  <dcterms:created xsi:type="dcterms:W3CDTF">2024-10-05T23:54:17Z</dcterms:created>
  <dcterms:modified xsi:type="dcterms:W3CDTF">2024-10-06T19:33:40Z</dcterms:modified>
</cp:coreProperties>
</file>