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6" r:id="rId12"/>
    <p:sldId id="267" r:id="rId13"/>
    <p:sldId id="256" r:id="rId14"/>
    <p:sldId id="268"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77087-3924-4BF7-A5C5-60D738C97BDA}" v="7" dt="2024-09-15T22:04:56.89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Barrios" userId="e4412294201fc1b8" providerId="LiveId" clId="{FE977087-3924-4BF7-A5C5-60D738C97BDA}"/>
    <pc:docChg chg="undo custSel addSld modSld">
      <pc:chgData name="Francisco Barrios" userId="e4412294201fc1b8" providerId="LiveId" clId="{FE977087-3924-4BF7-A5C5-60D738C97BDA}" dt="2024-09-15T22:08:07.216" v="1830" actId="14100"/>
      <pc:docMkLst>
        <pc:docMk/>
      </pc:docMkLst>
      <pc:sldChg chg="addSp delSp modSp mod">
        <pc:chgData name="Francisco Barrios" userId="e4412294201fc1b8" providerId="LiveId" clId="{FE977087-3924-4BF7-A5C5-60D738C97BDA}" dt="2024-09-15T21:50:08.341" v="1330" actId="33524"/>
        <pc:sldMkLst>
          <pc:docMk/>
          <pc:sldMk cId="0" sldId="256"/>
        </pc:sldMkLst>
        <pc:spChg chg="add mod">
          <ac:chgData name="Francisco Barrios" userId="e4412294201fc1b8" providerId="LiveId" clId="{FE977087-3924-4BF7-A5C5-60D738C97BDA}" dt="2024-09-15T21:50:08.341" v="1330" actId="33524"/>
          <ac:spMkLst>
            <pc:docMk/>
            <pc:sldMk cId="0" sldId="256"/>
            <ac:spMk id="14" creationId="{E80ED28A-3824-797F-3DB3-14FEA3A80EFF}"/>
          </ac:spMkLst>
        </pc:spChg>
        <pc:spChg chg="add del mod">
          <ac:chgData name="Francisco Barrios" userId="e4412294201fc1b8" providerId="LiveId" clId="{FE977087-3924-4BF7-A5C5-60D738C97BDA}" dt="2024-09-15T21:46:43.082" v="1211" actId="478"/>
          <ac:spMkLst>
            <pc:docMk/>
            <pc:sldMk cId="0" sldId="256"/>
            <ac:spMk id="15" creationId="{30111A00-C9B7-C55D-752B-F460B8E45779}"/>
          </ac:spMkLst>
        </pc:spChg>
        <pc:graphicFrameChg chg="del mod modGraphic">
          <ac:chgData name="Francisco Barrios" userId="e4412294201fc1b8" providerId="LiveId" clId="{FE977087-3924-4BF7-A5C5-60D738C97BDA}" dt="2024-09-15T21:19:52.283" v="146" actId="478"/>
          <ac:graphicFrameMkLst>
            <pc:docMk/>
            <pc:sldMk cId="0" sldId="256"/>
            <ac:graphicFrameMk id="2" creationId="{00000000-0000-0000-0000-000000000000}"/>
          </ac:graphicFrameMkLst>
        </pc:graphicFrameChg>
        <pc:graphicFrameChg chg="add del mod modGraphic">
          <ac:chgData name="Francisco Barrios" userId="e4412294201fc1b8" providerId="LiveId" clId="{FE977087-3924-4BF7-A5C5-60D738C97BDA}" dt="2024-09-15T21:19:55.116" v="147" actId="478"/>
          <ac:graphicFrameMkLst>
            <pc:docMk/>
            <pc:sldMk cId="0" sldId="256"/>
            <ac:graphicFrameMk id="9" creationId="{AD994D1B-B080-6A50-5E5A-9296AB682DC7}"/>
          </ac:graphicFrameMkLst>
        </pc:graphicFrameChg>
        <pc:graphicFrameChg chg="add del mod modGraphic">
          <ac:chgData name="Francisco Barrios" userId="e4412294201fc1b8" providerId="LiveId" clId="{FE977087-3924-4BF7-A5C5-60D738C97BDA}" dt="2024-09-15T21:29:32.471" v="332" actId="478"/>
          <ac:graphicFrameMkLst>
            <pc:docMk/>
            <pc:sldMk cId="0" sldId="256"/>
            <ac:graphicFrameMk id="10" creationId="{DAFF68EE-F139-925B-374F-29404D6538FC}"/>
          </ac:graphicFrameMkLst>
        </pc:graphicFrameChg>
        <pc:graphicFrameChg chg="add mod modGraphic">
          <ac:chgData name="Francisco Barrios" userId="e4412294201fc1b8" providerId="LiveId" clId="{FE977087-3924-4BF7-A5C5-60D738C97BDA}" dt="2024-09-15T21:44:38.393" v="759" actId="1035"/>
          <ac:graphicFrameMkLst>
            <pc:docMk/>
            <pc:sldMk cId="0" sldId="256"/>
            <ac:graphicFrameMk id="13" creationId="{F954B508-5B95-0CFA-4E06-35999CF8A7A0}"/>
          </ac:graphicFrameMkLst>
        </pc:graphicFrameChg>
        <pc:picChg chg="add del">
          <ac:chgData name="Francisco Barrios" userId="e4412294201fc1b8" providerId="LiveId" clId="{FE977087-3924-4BF7-A5C5-60D738C97BDA}" dt="2024-09-15T21:13:01.656" v="5" actId="478"/>
          <ac:picMkLst>
            <pc:docMk/>
            <pc:sldMk cId="0" sldId="256"/>
            <ac:picMk id="6" creationId="{1D1126C6-B381-B0D5-C0D9-9691EE2961EA}"/>
          </ac:picMkLst>
        </pc:picChg>
        <pc:picChg chg="add del">
          <ac:chgData name="Francisco Barrios" userId="e4412294201fc1b8" providerId="LiveId" clId="{FE977087-3924-4BF7-A5C5-60D738C97BDA}" dt="2024-09-15T21:13:12.290" v="7" actId="478"/>
          <ac:picMkLst>
            <pc:docMk/>
            <pc:sldMk cId="0" sldId="256"/>
            <ac:picMk id="8" creationId="{4089E37E-E496-DC79-5F95-797D46D04A41}"/>
          </ac:picMkLst>
        </pc:picChg>
        <pc:picChg chg="add del mod">
          <ac:chgData name="Francisco Barrios" userId="e4412294201fc1b8" providerId="LiveId" clId="{FE977087-3924-4BF7-A5C5-60D738C97BDA}" dt="2024-09-15T21:41:02.348" v="704" actId="478"/>
          <ac:picMkLst>
            <pc:docMk/>
            <pc:sldMk cId="0" sldId="256"/>
            <ac:picMk id="12" creationId="{4315B0BD-1CBE-5D46-7595-E66E3256F9C8}"/>
          </ac:picMkLst>
        </pc:picChg>
      </pc:sldChg>
      <pc:sldChg chg="addSp delSp modSp mod">
        <pc:chgData name="Francisco Barrios" userId="e4412294201fc1b8" providerId="LiveId" clId="{FE977087-3924-4BF7-A5C5-60D738C97BDA}" dt="2024-09-15T22:08:07.216" v="1830" actId="14100"/>
        <pc:sldMkLst>
          <pc:docMk/>
          <pc:sldMk cId="1444145184" sldId="259"/>
        </pc:sldMkLst>
        <pc:spChg chg="mod">
          <ac:chgData name="Francisco Barrios" userId="e4412294201fc1b8" providerId="LiveId" clId="{FE977087-3924-4BF7-A5C5-60D738C97BDA}" dt="2024-09-15T22:07:50.241" v="1813" actId="1036"/>
          <ac:spMkLst>
            <pc:docMk/>
            <pc:sldMk cId="1444145184" sldId="259"/>
            <ac:spMk id="7" creationId="{A5BA814F-C2C6-6C77-DD94-AABDE80CE35B}"/>
          </ac:spMkLst>
        </pc:spChg>
        <pc:spChg chg="mod">
          <ac:chgData name="Francisco Barrios" userId="e4412294201fc1b8" providerId="LiveId" clId="{FE977087-3924-4BF7-A5C5-60D738C97BDA}" dt="2024-09-15T22:08:02.296" v="1829" actId="1036"/>
          <ac:spMkLst>
            <pc:docMk/>
            <pc:sldMk cId="1444145184" sldId="259"/>
            <ac:spMk id="9" creationId="{7B02A72B-74CB-DFFD-491C-79303EE64EBA}"/>
          </ac:spMkLst>
        </pc:spChg>
        <pc:picChg chg="del">
          <ac:chgData name="Francisco Barrios" userId="e4412294201fc1b8" providerId="LiveId" clId="{FE977087-3924-4BF7-A5C5-60D738C97BDA}" dt="2024-09-15T22:06:50.421" v="1795" actId="478"/>
          <ac:picMkLst>
            <pc:docMk/>
            <pc:sldMk cId="1444145184" sldId="259"/>
            <ac:picMk id="14" creationId="{34F73987-A192-8427-B7DB-5E7317CFBCF2}"/>
          </ac:picMkLst>
        </pc:picChg>
        <pc:picChg chg="add mod">
          <ac:chgData name="Francisco Barrios" userId="e4412294201fc1b8" providerId="LiveId" clId="{FE977087-3924-4BF7-A5C5-60D738C97BDA}" dt="2024-09-15T22:08:07.216" v="1830" actId="14100"/>
          <ac:picMkLst>
            <pc:docMk/>
            <pc:sldMk cId="1444145184" sldId="259"/>
            <ac:picMk id="21" creationId="{314D7704-5947-DC36-C58C-6E310197CA06}"/>
          </ac:picMkLst>
        </pc:picChg>
      </pc:sldChg>
      <pc:sldChg chg="delSp modSp add mod">
        <pc:chgData name="Francisco Barrios" userId="e4412294201fc1b8" providerId="LiveId" clId="{FE977087-3924-4BF7-A5C5-60D738C97BDA}" dt="2024-09-15T22:04:48.158" v="1793" actId="20577"/>
        <pc:sldMkLst>
          <pc:docMk/>
          <pc:sldMk cId="3457589934" sldId="268"/>
        </pc:sldMkLst>
        <pc:spChg chg="mod">
          <ac:chgData name="Francisco Barrios" userId="e4412294201fc1b8" providerId="LiveId" clId="{FE977087-3924-4BF7-A5C5-60D738C97BDA}" dt="2024-09-15T21:51:57.947" v="1382" actId="20577"/>
          <ac:spMkLst>
            <pc:docMk/>
            <pc:sldMk cId="3457589934" sldId="268"/>
            <ac:spMk id="3" creationId="{00000000-0000-0000-0000-000000000000}"/>
          </ac:spMkLst>
        </pc:spChg>
        <pc:spChg chg="mod">
          <ac:chgData name="Francisco Barrios" userId="e4412294201fc1b8" providerId="LiveId" clId="{FE977087-3924-4BF7-A5C5-60D738C97BDA}" dt="2024-09-15T22:04:48.158" v="1793" actId="20577"/>
          <ac:spMkLst>
            <pc:docMk/>
            <pc:sldMk cId="3457589934" sldId="268"/>
            <ac:spMk id="14" creationId="{E80ED28A-3824-797F-3DB3-14FEA3A80EFF}"/>
          </ac:spMkLst>
        </pc:spChg>
        <pc:graphicFrameChg chg="del modGraphic">
          <ac:chgData name="Francisco Barrios" userId="e4412294201fc1b8" providerId="LiveId" clId="{FE977087-3924-4BF7-A5C5-60D738C97BDA}" dt="2024-09-15T21:51:32.486" v="1333" actId="478"/>
          <ac:graphicFrameMkLst>
            <pc:docMk/>
            <pc:sldMk cId="3457589934" sldId="268"/>
            <ac:graphicFrameMk id="13" creationId="{F954B508-5B95-0CFA-4E06-35999CF8A7A0}"/>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BC6E3-264A-4FC0-A6A6-C82BC6CF0691}" type="doc">
      <dgm:prSet loTypeId="urn:microsoft.com/office/officeart/2008/layout/AscendingPictureAccentProcess" loCatId="process" qsTypeId="urn:microsoft.com/office/officeart/2005/8/quickstyle/simple1" qsCatId="simple" csTypeId="urn:microsoft.com/office/officeart/2005/8/colors/accent0_1" csCatId="mainScheme" phldr="1"/>
      <dgm:spPr/>
      <dgm:t>
        <a:bodyPr/>
        <a:lstStyle/>
        <a:p>
          <a:endParaRPr lang="es-CL"/>
        </a:p>
      </dgm:t>
    </dgm:pt>
    <dgm:pt modelId="{E3704AE6-F58E-40E8-9A9A-F3F72EF214B7}">
      <dgm:prSet phldrT="[Texto]"/>
      <dgm:spPr/>
      <dgm:t>
        <a:bodyPr/>
        <a:lstStyle/>
        <a:p>
          <a:r>
            <a:rPr lang="es-CL" dirty="0"/>
            <a:t>Gender</a:t>
          </a:r>
        </a:p>
      </dgm:t>
    </dgm:pt>
    <dgm:pt modelId="{E3199892-AF6E-4C4A-BC72-71CD2ED77556}" type="parTrans" cxnId="{EE54965D-DAC1-4E1B-98A1-08517D02F0B8}">
      <dgm:prSet/>
      <dgm:spPr/>
      <dgm:t>
        <a:bodyPr/>
        <a:lstStyle/>
        <a:p>
          <a:endParaRPr lang="es-CL"/>
        </a:p>
      </dgm:t>
    </dgm:pt>
    <dgm:pt modelId="{DD52203A-A3A0-4E51-9199-953D79D2C0E5}" type="sibTrans" cxnId="{EE54965D-DAC1-4E1B-98A1-08517D02F0B8}">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t>
        <a:bodyPr/>
        <a:lstStyle/>
        <a:p>
          <a:endParaRPr lang="es-CL"/>
        </a:p>
      </dgm:t>
      <dgm:extLst>
        <a:ext uri="{E40237B7-FDA0-4F09-8148-C483321AD2D9}">
          <dgm14:cNvPr xmlns:dgm14="http://schemas.microsoft.com/office/drawing/2010/diagram" id="0" name="" descr="Niños contorno"/>
        </a:ext>
      </dgm:extLst>
    </dgm:pt>
    <dgm:pt modelId="{1ADBCA3C-5AD1-477D-A1C4-ED2E3AF6005E}">
      <dgm:prSet phldrT="[Texto]"/>
      <dgm:spPr/>
      <dgm:t>
        <a:bodyPr/>
        <a:lstStyle/>
        <a:p>
          <a:r>
            <a:rPr lang="es-CL" dirty="0"/>
            <a:t>Quantity</a:t>
          </a:r>
        </a:p>
      </dgm:t>
    </dgm:pt>
    <dgm:pt modelId="{4CE02470-03DE-406E-A4C8-3E4E66F890B9}" type="parTrans" cxnId="{196C8AAC-1575-4D8E-8892-70DDED05931C}">
      <dgm:prSet/>
      <dgm:spPr/>
      <dgm:t>
        <a:bodyPr/>
        <a:lstStyle/>
        <a:p>
          <a:endParaRPr lang="es-CL"/>
        </a:p>
      </dgm:t>
    </dgm:pt>
    <dgm:pt modelId="{F014CE1A-2075-4FF6-8BBF-53052F09D2A9}" type="sibTrans" cxnId="{196C8AAC-1575-4D8E-8892-70DDED05931C}">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t>
        <a:bodyPr/>
        <a:lstStyle/>
        <a:p>
          <a:endParaRPr lang="es-CL"/>
        </a:p>
      </dgm:t>
      <dgm:extLst>
        <a:ext uri="{E40237B7-FDA0-4F09-8148-C483321AD2D9}">
          <dgm14:cNvPr xmlns:dgm14="http://schemas.microsoft.com/office/drawing/2010/diagram" id="0" name="" descr="Ábaco contorno"/>
        </a:ext>
      </dgm:extLst>
    </dgm:pt>
    <dgm:pt modelId="{3C16305D-888A-4780-9014-62C5FD010967}">
      <dgm:prSet phldrT="[Texto]"/>
      <dgm:spPr/>
      <dgm:t>
        <a:bodyPr/>
        <a:lstStyle/>
        <a:p>
          <a:r>
            <a:rPr lang="es-CL" dirty="0"/>
            <a:t>Total Amount</a:t>
          </a:r>
        </a:p>
      </dgm:t>
    </dgm:pt>
    <dgm:pt modelId="{71FF32CD-4800-4E5C-AE81-510CA06AD605}" type="parTrans" cxnId="{E300FF7D-4905-4538-BEAF-9B0E59E7D146}">
      <dgm:prSet/>
      <dgm:spPr/>
      <dgm:t>
        <a:bodyPr/>
        <a:lstStyle/>
        <a:p>
          <a:endParaRPr lang="es-CL"/>
        </a:p>
      </dgm:t>
    </dgm:pt>
    <dgm:pt modelId="{052E4EC5-2861-43CE-8110-52C9603D2FFF}" type="sibTrans" cxnId="{E300FF7D-4905-4538-BEAF-9B0E59E7D146}">
      <dgm:prSet/>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t>
        <a:bodyPr/>
        <a:lstStyle/>
        <a:p>
          <a:endParaRPr lang="es-CL"/>
        </a:p>
      </dgm:t>
      <dgm:extLst>
        <a:ext uri="{E40237B7-FDA0-4F09-8148-C483321AD2D9}">
          <dgm14:cNvPr xmlns:dgm14="http://schemas.microsoft.com/office/drawing/2010/diagram" id="0" name="" descr="Monedas contorno"/>
        </a:ext>
      </dgm:extLst>
    </dgm:pt>
    <dgm:pt modelId="{199216F1-1500-4339-A56A-94BF5BBE2C43}" type="pres">
      <dgm:prSet presAssocID="{D54BC6E3-264A-4FC0-A6A6-C82BC6CF0691}" presName="Name0" presStyleCnt="0">
        <dgm:presLayoutVars>
          <dgm:chMax val="7"/>
          <dgm:chPref val="7"/>
          <dgm:dir/>
        </dgm:presLayoutVars>
      </dgm:prSet>
      <dgm:spPr/>
    </dgm:pt>
    <dgm:pt modelId="{8E67BA31-1035-4E69-89DD-6547587A8DAA}" type="pres">
      <dgm:prSet presAssocID="{D54BC6E3-264A-4FC0-A6A6-C82BC6CF0691}" presName="dot1" presStyleLbl="alignNode1" presStyleIdx="0" presStyleCnt="12"/>
      <dgm:spPr/>
    </dgm:pt>
    <dgm:pt modelId="{5B7A7929-813B-4B0A-9BD7-E878CBED862A}" type="pres">
      <dgm:prSet presAssocID="{D54BC6E3-264A-4FC0-A6A6-C82BC6CF0691}" presName="dot2" presStyleLbl="alignNode1" presStyleIdx="1" presStyleCnt="12"/>
      <dgm:spPr/>
    </dgm:pt>
    <dgm:pt modelId="{F6ED85B4-FD27-44AF-8401-DAD25E1747B7}" type="pres">
      <dgm:prSet presAssocID="{D54BC6E3-264A-4FC0-A6A6-C82BC6CF0691}" presName="dot3" presStyleLbl="alignNode1" presStyleIdx="2" presStyleCnt="12"/>
      <dgm:spPr/>
    </dgm:pt>
    <dgm:pt modelId="{22081692-7258-43BF-BE53-12E14361E69D}" type="pres">
      <dgm:prSet presAssocID="{D54BC6E3-264A-4FC0-A6A6-C82BC6CF0691}" presName="dot4" presStyleLbl="alignNode1" presStyleIdx="3" presStyleCnt="12"/>
      <dgm:spPr/>
    </dgm:pt>
    <dgm:pt modelId="{CC4E5197-C582-49E7-AA23-101FE6D5674D}" type="pres">
      <dgm:prSet presAssocID="{D54BC6E3-264A-4FC0-A6A6-C82BC6CF0691}" presName="dot5" presStyleLbl="alignNode1" presStyleIdx="4" presStyleCnt="12"/>
      <dgm:spPr/>
    </dgm:pt>
    <dgm:pt modelId="{F391CFD7-7485-407F-9E99-B56FBFE5669B}" type="pres">
      <dgm:prSet presAssocID="{D54BC6E3-264A-4FC0-A6A6-C82BC6CF0691}" presName="dotArrow1" presStyleLbl="alignNode1" presStyleIdx="5" presStyleCnt="12"/>
      <dgm:spPr/>
    </dgm:pt>
    <dgm:pt modelId="{56FC2EE2-E70D-41B6-9B1E-086541706E15}" type="pres">
      <dgm:prSet presAssocID="{D54BC6E3-264A-4FC0-A6A6-C82BC6CF0691}" presName="dotArrow2" presStyleLbl="alignNode1" presStyleIdx="6" presStyleCnt="12"/>
      <dgm:spPr/>
    </dgm:pt>
    <dgm:pt modelId="{4EF47DCC-411F-4282-8DE9-99CC7F8614E1}" type="pres">
      <dgm:prSet presAssocID="{D54BC6E3-264A-4FC0-A6A6-C82BC6CF0691}" presName="dotArrow3" presStyleLbl="alignNode1" presStyleIdx="7" presStyleCnt="12"/>
      <dgm:spPr/>
    </dgm:pt>
    <dgm:pt modelId="{4D2A9480-BF5C-4946-B4CC-FE0477E78751}" type="pres">
      <dgm:prSet presAssocID="{D54BC6E3-264A-4FC0-A6A6-C82BC6CF0691}" presName="dotArrow4" presStyleLbl="alignNode1" presStyleIdx="8" presStyleCnt="12"/>
      <dgm:spPr/>
    </dgm:pt>
    <dgm:pt modelId="{87D04A0C-37E3-41F2-A7D6-1EBE4CAC5A07}" type="pres">
      <dgm:prSet presAssocID="{D54BC6E3-264A-4FC0-A6A6-C82BC6CF0691}" presName="dotArrow5" presStyleLbl="alignNode1" presStyleIdx="9" presStyleCnt="12"/>
      <dgm:spPr/>
    </dgm:pt>
    <dgm:pt modelId="{D9568AF5-5C1C-471D-89CC-05EDD65EFC0F}" type="pres">
      <dgm:prSet presAssocID="{D54BC6E3-264A-4FC0-A6A6-C82BC6CF0691}" presName="dotArrow6" presStyleLbl="alignNode1" presStyleIdx="10" presStyleCnt="12"/>
      <dgm:spPr/>
    </dgm:pt>
    <dgm:pt modelId="{24AC449F-1AC3-4646-855E-F0253CB484F9}" type="pres">
      <dgm:prSet presAssocID="{D54BC6E3-264A-4FC0-A6A6-C82BC6CF0691}" presName="dotArrow7" presStyleLbl="alignNode1" presStyleIdx="11" presStyleCnt="12"/>
      <dgm:spPr/>
    </dgm:pt>
    <dgm:pt modelId="{67FD3B39-F5CB-4590-90DD-09206C16169E}" type="pres">
      <dgm:prSet presAssocID="{E3704AE6-F58E-40E8-9A9A-F3F72EF214B7}" presName="parTx1" presStyleLbl="node1" presStyleIdx="0" presStyleCnt="3"/>
      <dgm:spPr/>
    </dgm:pt>
    <dgm:pt modelId="{E2C9CCF3-3306-4F33-AA27-8E9F35C1B1A8}" type="pres">
      <dgm:prSet presAssocID="{DD52203A-A3A0-4E51-9199-953D79D2C0E5}" presName="picture1" presStyleCnt="0"/>
      <dgm:spPr/>
    </dgm:pt>
    <dgm:pt modelId="{374FC1F2-7051-4D10-98BF-5E50360B1461}" type="pres">
      <dgm:prSet presAssocID="{DD52203A-A3A0-4E51-9199-953D79D2C0E5}" presName="imageRepeatNode" presStyleLbl="fgImgPlace1" presStyleIdx="0" presStyleCnt="3"/>
      <dgm:spPr/>
    </dgm:pt>
    <dgm:pt modelId="{F8204C44-629C-4339-AD90-B53804BDD235}" type="pres">
      <dgm:prSet presAssocID="{1ADBCA3C-5AD1-477D-A1C4-ED2E3AF6005E}" presName="parTx2" presStyleLbl="node1" presStyleIdx="1" presStyleCnt="3"/>
      <dgm:spPr/>
    </dgm:pt>
    <dgm:pt modelId="{54290660-566C-4C74-85AB-FBDEC33B7697}" type="pres">
      <dgm:prSet presAssocID="{F014CE1A-2075-4FF6-8BBF-53052F09D2A9}" presName="picture2" presStyleCnt="0"/>
      <dgm:spPr/>
    </dgm:pt>
    <dgm:pt modelId="{868919C7-DFDA-4778-B7FD-7A8767992D3B}" type="pres">
      <dgm:prSet presAssocID="{F014CE1A-2075-4FF6-8BBF-53052F09D2A9}" presName="imageRepeatNode" presStyleLbl="fgImgPlace1" presStyleIdx="1" presStyleCnt="3"/>
      <dgm:spPr/>
    </dgm:pt>
    <dgm:pt modelId="{0CD8A14F-EB9F-4F7E-A2B1-F1129E6BAAE8}" type="pres">
      <dgm:prSet presAssocID="{3C16305D-888A-4780-9014-62C5FD010967}" presName="parTx3" presStyleLbl="node1" presStyleIdx="2" presStyleCnt="3"/>
      <dgm:spPr/>
    </dgm:pt>
    <dgm:pt modelId="{C901A073-BB7E-4CD1-B5D3-D714026DA8A2}" type="pres">
      <dgm:prSet presAssocID="{052E4EC5-2861-43CE-8110-52C9603D2FFF}" presName="picture3" presStyleCnt="0"/>
      <dgm:spPr/>
    </dgm:pt>
    <dgm:pt modelId="{053BA33E-1D77-4107-91D7-4676FB31E338}" type="pres">
      <dgm:prSet presAssocID="{052E4EC5-2861-43CE-8110-52C9603D2FFF}" presName="imageRepeatNode" presStyleLbl="fgImgPlace1" presStyleIdx="2" presStyleCnt="3"/>
      <dgm:spPr/>
    </dgm:pt>
  </dgm:ptLst>
  <dgm:cxnLst>
    <dgm:cxn modelId="{61AF041B-ACB9-4522-8A21-60D4D677B880}" type="presOf" srcId="{F014CE1A-2075-4FF6-8BBF-53052F09D2A9}" destId="{868919C7-DFDA-4778-B7FD-7A8767992D3B}" srcOrd="0" destOrd="0" presId="urn:microsoft.com/office/officeart/2008/layout/AscendingPictureAccentProcess"/>
    <dgm:cxn modelId="{53CC5C1D-B1AE-4339-817B-41E71B5174A8}" type="presOf" srcId="{052E4EC5-2861-43CE-8110-52C9603D2FFF}" destId="{053BA33E-1D77-4107-91D7-4676FB31E338}" srcOrd="0" destOrd="0" presId="urn:microsoft.com/office/officeart/2008/layout/AscendingPictureAccentProcess"/>
    <dgm:cxn modelId="{3515C33E-B7AA-476D-9492-BDEE0EB338C6}" type="presOf" srcId="{3C16305D-888A-4780-9014-62C5FD010967}" destId="{0CD8A14F-EB9F-4F7E-A2B1-F1129E6BAAE8}" srcOrd="0" destOrd="0" presId="urn:microsoft.com/office/officeart/2008/layout/AscendingPictureAccentProcess"/>
    <dgm:cxn modelId="{EE54965D-DAC1-4E1B-98A1-08517D02F0B8}" srcId="{D54BC6E3-264A-4FC0-A6A6-C82BC6CF0691}" destId="{E3704AE6-F58E-40E8-9A9A-F3F72EF214B7}" srcOrd="0" destOrd="0" parTransId="{E3199892-AF6E-4C4A-BC72-71CD2ED77556}" sibTransId="{DD52203A-A3A0-4E51-9199-953D79D2C0E5}"/>
    <dgm:cxn modelId="{E300FF7D-4905-4538-BEAF-9B0E59E7D146}" srcId="{D54BC6E3-264A-4FC0-A6A6-C82BC6CF0691}" destId="{3C16305D-888A-4780-9014-62C5FD010967}" srcOrd="2" destOrd="0" parTransId="{71FF32CD-4800-4E5C-AE81-510CA06AD605}" sibTransId="{052E4EC5-2861-43CE-8110-52C9603D2FFF}"/>
    <dgm:cxn modelId="{0FE07296-B8F8-4CEB-A560-650FE2D93AEC}" type="presOf" srcId="{E3704AE6-F58E-40E8-9A9A-F3F72EF214B7}" destId="{67FD3B39-F5CB-4590-90DD-09206C16169E}" srcOrd="0" destOrd="0" presId="urn:microsoft.com/office/officeart/2008/layout/AscendingPictureAccentProcess"/>
    <dgm:cxn modelId="{870E5AA8-0BE2-4A9E-B839-CB0F97EEBEE8}" type="presOf" srcId="{1ADBCA3C-5AD1-477D-A1C4-ED2E3AF6005E}" destId="{F8204C44-629C-4339-AD90-B53804BDD235}" srcOrd="0" destOrd="0" presId="urn:microsoft.com/office/officeart/2008/layout/AscendingPictureAccentProcess"/>
    <dgm:cxn modelId="{196C8AAC-1575-4D8E-8892-70DDED05931C}" srcId="{D54BC6E3-264A-4FC0-A6A6-C82BC6CF0691}" destId="{1ADBCA3C-5AD1-477D-A1C4-ED2E3AF6005E}" srcOrd="1" destOrd="0" parTransId="{4CE02470-03DE-406E-A4C8-3E4E66F890B9}" sibTransId="{F014CE1A-2075-4FF6-8BBF-53052F09D2A9}"/>
    <dgm:cxn modelId="{C6AB09D3-77B4-47C9-8157-5EC20D96E8A4}" type="presOf" srcId="{DD52203A-A3A0-4E51-9199-953D79D2C0E5}" destId="{374FC1F2-7051-4D10-98BF-5E50360B1461}" srcOrd="0" destOrd="0" presId="urn:microsoft.com/office/officeart/2008/layout/AscendingPictureAccentProcess"/>
    <dgm:cxn modelId="{484C77DE-0005-440C-B66C-B395F9A7FEE9}" type="presOf" srcId="{D54BC6E3-264A-4FC0-A6A6-C82BC6CF0691}" destId="{199216F1-1500-4339-A56A-94BF5BBE2C43}" srcOrd="0" destOrd="0" presId="urn:microsoft.com/office/officeart/2008/layout/AscendingPictureAccentProcess"/>
    <dgm:cxn modelId="{F7FE29DA-CCB2-433F-A27D-5D4B96A2035B}" type="presParOf" srcId="{199216F1-1500-4339-A56A-94BF5BBE2C43}" destId="{8E67BA31-1035-4E69-89DD-6547587A8DAA}" srcOrd="0" destOrd="0" presId="urn:microsoft.com/office/officeart/2008/layout/AscendingPictureAccentProcess"/>
    <dgm:cxn modelId="{C2BAD70D-5D9A-4942-BD58-A006E0419AA8}" type="presParOf" srcId="{199216F1-1500-4339-A56A-94BF5BBE2C43}" destId="{5B7A7929-813B-4B0A-9BD7-E878CBED862A}" srcOrd="1" destOrd="0" presId="urn:microsoft.com/office/officeart/2008/layout/AscendingPictureAccentProcess"/>
    <dgm:cxn modelId="{B4B52EC7-5DAE-4654-A7E5-4AB71676051A}" type="presParOf" srcId="{199216F1-1500-4339-A56A-94BF5BBE2C43}" destId="{F6ED85B4-FD27-44AF-8401-DAD25E1747B7}" srcOrd="2" destOrd="0" presId="urn:microsoft.com/office/officeart/2008/layout/AscendingPictureAccentProcess"/>
    <dgm:cxn modelId="{21D5A2B2-197D-4C5A-B1A7-9E442E0FA98D}" type="presParOf" srcId="{199216F1-1500-4339-A56A-94BF5BBE2C43}" destId="{22081692-7258-43BF-BE53-12E14361E69D}" srcOrd="3" destOrd="0" presId="urn:microsoft.com/office/officeart/2008/layout/AscendingPictureAccentProcess"/>
    <dgm:cxn modelId="{D5D37275-0DC9-4691-95DA-E38BA27A2B44}" type="presParOf" srcId="{199216F1-1500-4339-A56A-94BF5BBE2C43}" destId="{CC4E5197-C582-49E7-AA23-101FE6D5674D}" srcOrd="4" destOrd="0" presId="urn:microsoft.com/office/officeart/2008/layout/AscendingPictureAccentProcess"/>
    <dgm:cxn modelId="{CC6ADD67-7D53-4A60-AEF1-92E40D17D744}" type="presParOf" srcId="{199216F1-1500-4339-A56A-94BF5BBE2C43}" destId="{F391CFD7-7485-407F-9E99-B56FBFE5669B}" srcOrd="5" destOrd="0" presId="urn:microsoft.com/office/officeart/2008/layout/AscendingPictureAccentProcess"/>
    <dgm:cxn modelId="{7C250B8D-7BDF-4CBA-AED0-4564A74A3BAA}" type="presParOf" srcId="{199216F1-1500-4339-A56A-94BF5BBE2C43}" destId="{56FC2EE2-E70D-41B6-9B1E-086541706E15}" srcOrd="6" destOrd="0" presId="urn:microsoft.com/office/officeart/2008/layout/AscendingPictureAccentProcess"/>
    <dgm:cxn modelId="{2E97FCEC-7557-488E-92C2-26F48B5E2D2C}" type="presParOf" srcId="{199216F1-1500-4339-A56A-94BF5BBE2C43}" destId="{4EF47DCC-411F-4282-8DE9-99CC7F8614E1}" srcOrd="7" destOrd="0" presId="urn:microsoft.com/office/officeart/2008/layout/AscendingPictureAccentProcess"/>
    <dgm:cxn modelId="{0E3E2B0A-95E8-4377-9453-DD47E84FEB86}" type="presParOf" srcId="{199216F1-1500-4339-A56A-94BF5BBE2C43}" destId="{4D2A9480-BF5C-4946-B4CC-FE0477E78751}" srcOrd="8" destOrd="0" presId="urn:microsoft.com/office/officeart/2008/layout/AscendingPictureAccentProcess"/>
    <dgm:cxn modelId="{430883ED-15DB-4A54-A973-FBE8F1500CB4}" type="presParOf" srcId="{199216F1-1500-4339-A56A-94BF5BBE2C43}" destId="{87D04A0C-37E3-41F2-A7D6-1EBE4CAC5A07}" srcOrd="9" destOrd="0" presId="urn:microsoft.com/office/officeart/2008/layout/AscendingPictureAccentProcess"/>
    <dgm:cxn modelId="{33AD16C4-10F0-429E-8FA8-A467E05DD529}" type="presParOf" srcId="{199216F1-1500-4339-A56A-94BF5BBE2C43}" destId="{D9568AF5-5C1C-471D-89CC-05EDD65EFC0F}" srcOrd="10" destOrd="0" presId="urn:microsoft.com/office/officeart/2008/layout/AscendingPictureAccentProcess"/>
    <dgm:cxn modelId="{51FB179F-6563-46B5-B28A-ACE189C23FB3}" type="presParOf" srcId="{199216F1-1500-4339-A56A-94BF5BBE2C43}" destId="{24AC449F-1AC3-4646-855E-F0253CB484F9}" srcOrd="11" destOrd="0" presId="urn:microsoft.com/office/officeart/2008/layout/AscendingPictureAccentProcess"/>
    <dgm:cxn modelId="{4E20A1EB-6F08-4D4C-A989-BE4D42CB0B28}" type="presParOf" srcId="{199216F1-1500-4339-A56A-94BF5BBE2C43}" destId="{67FD3B39-F5CB-4590-90DD-09206C16169E}" srcOrd="12" destOrd="0" presId="urn:microsoft.com/office/officeart/2008/layout/AscendingPictureAccentProcess"/>
    <dgm:cxn modelId="{91CF9A0F-66CC-4216-8BCF-39EF982AE14A}" type="presParOf" srcId="{199216F1-1500-4339-A56A-94BF5BBE2C43}" destId="{E2C9CCF3-3306-4F33-AA27-8E9F35C1B1A8}" srcOrd="13" destOrd="0" presId="urn:microsoft.com/office/officeart/2008/layout/AscendingPictureAccentProcess"/>
    <dgm:cxn modelId="{4393E108-CA34-4B76-B10C-DF0BAFD438B4}" type="presParOf" srcId="{E2C9CCF3-3306-4F33-AA27-8E9F35C1B1A8}" destId="{374FC1F2-7051-4D10-98BF-5E50360B1461}" srcOrd="0" destOrd="0" presId="urn:microsoft.com/office/officeart/2008/layout/AscendingPictureAccentProcess"/>
    <dgm:cxn modelId="{3F946521-B93E-48C8-BFD1-E67AF0E2908F}" type="presParOf" srcId="{199216F1-1500-4339-A56A-94BF5BBE2C43}" destId="{F8204C44-629C-4339-AD90-B53804BDD235}" srcOrd="14" destOrd="0" presId="urn:microsoft.com/office/officeart/2008/layout/AscendingPictureAccentProcess"/>
    <dgm:cxn modelId="{89D48AA1-32E1-43A7-89CB-FD6D5368826A}" type="presParOf" srcId="{199216F1-1500-4339-A56A-94BF5BBE2C43}" destId="{54290660-566C-4C74-85AB-FBDEC33B7697}" srcOrd="15" destOrd="0" presId="urn:microsoft.com/office/officeart/2008/layout/AscendingPictureAccentProcess"/>
    <dgm:cxn modelId="{4623DC1A-8F34-4995-8073-2D971D49FA11}" type="presParOf" srcId="{54290660-566C-4C74-85AB-FBDEC33B7697}" destId="{868919C7-DFDA-4778-B7FD-7A8767992D3B}" srcOrd="0" destOrd="0" presId="urn:microsoft.com/office/officeart/2008/layout/AscendingPictureAccentProcess"/>
    <dgm:cxn modelId="{B192C542-BF6B-43EF-9A42-B0A9253FE180}" type="presParOf" srcId="{199216F1-1500-4339-A56A-94BF5BBE2C43}" destId="{0CD8A14F-EB9F-4F7E-A2B1-F1129E6BAAE8}" srcOrd="16" destOrd="0" presId="urn:microsoft.com/office/officeart/2008/layout/AscendingPictureAccentProcess"/>
    <dgm:cxn modelId="{0D1E73F8-7152-4DCC-903E-5FAA119C851C}" type="presParOf" srcId="{199216F1-1500-4339-A56A-94BF5BBE2C43}" destId="{C901A073-BB7E-4CD1-B5D3-D714026DA8A2}" srcOrd="17" destOrd="0" presId="urn:microsoft.com/office/officeart/2008/layout/AscendingPictureAccentProcess"/>
    <dgm:cxn modelId="{92F890E8-6346-4B40-9074-13C27AB29858}" type="presParOf" srcId="{C901A073-BB7E-4CD1-B5D3-D714026DA8A2}" destId="{053BA33E-1D77-4107-91D7-4676FB31E338}"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7BA31-1035-4E69-89DD-6547587A8DAA}">
      <dsp:nvSpPr>
        <dsp:cNvPr id="0" name=""/>
        <dsp:cNvSpPr/>
      </dsp:nvSpPr>
      <dsp:spPr>
        <a:xfrm>
          <a:off x="1071062" y="2265450"/>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A7929-813B-4B0A-9BD7-E878CBED862A}">
      <dsp:nvSpPr>
        <dsp:cNvPr id="0" name=""/>
        <dsp:cNvSpPr/>
      </dsp:nvSpPr>
      <dsp:spPr>
        <a:xfrm>
          <a:off x="943421" y="2326895"/>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D85B4-FD27-44AF-8401-DAD25E1747B7}">
      <dsp:nvSpPr>
        <dsp:cNvPr id="0" name=""/>
        <dsp:cNvSpPr/>
      </dsp:nvSpPr>
      <dsp:spPr>
        <a:xfrm>
          <a:off x="809687" y="2375429"/>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81692-7258-43BF-BE53-12E14361E69D}">
      <dsp:nvSpPr>
        <dsp:cNvPr id="0" name=""/>
        <dsp:cNvSpPr/>
      </dsp:nvSpPr>
      <dsp:spPr>
        <a:xfrm>
          <a:off x="1683871" y="1554171"/>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E5197-C582-49E7-AA23-101FE6D5674D}">
      <dsp:nvSpPr>
        <dsp:cNvPr id="0" name=""/>
        <dsp:cNvSpPr/>
      </dsp:nvSpPr>
      <dsp:spPr>
        <a:xfrm>
          <a:off x="1632408" y="1679213"/>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91CFD7-7485-407F-9E99-B56FBFE5669B}">
      <dsp:nvSpPr>
        <dsp:cNvPr id="0" name=""/>
        <dsp:cNvSpPr/>
      </dsp:nvSpPr>
      <dsp:spPr>
        <a:xfrm>
          <a:off x="1595843" y="612892"/>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FC2EE2-E70D-41B6-9B1E-086541706E15}">
      <dsp:nvSpPr>
        <dsp:cNvPr id="0" name=""/>
        <dsp:cNvSpPr/>
      </dsp:nvSpPr>
      <dsp:spPr>
        <a:xfrm>
          <a:off x="1689965" y="553121"/>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F47DCC-411F-4282-8DE9-99CC7F8614E1}">
      <dsp:nvSpPr>
        <dsp:cNvPr id="0" name=""/>
        <dsp:cNvSpPr/>
      </dsp:nvSpPr>
      <dsp:spPr>
        <a:xfrm>
          <a:off x="1784087" y="493350"/>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A9480-BF5C-4946-B4CC-FE0477E78751}">
      <dsp:nvSpPr>
        <dsp:cNvPr id="0" name=""/>
        <dsp:cNvSpPr/>
      </dsp:nvSpPr>
      <dsp:spPr>
        <a:xfrm>
          <a:off x="1878209" y="553121"/>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04A0C-37E3-41F2-A7D6-1EBE4CAC5A07}">
      <dsp:nvSpPr>
        <dsp:cNvPr id="0" name=""/>
        <dsp:cNvSpPr/>
      </dsp:nvSpPr>
      <dsp:spPr>
        <a:xfrm>
          <a:off x="1972331" y="612892"/>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568AF5-5C1C-471D-89CC-05EDD65EFC0F}">
      <dsp:nvSpPr>
        <dsp:cNvPr id="0" name=""/>
        <dsp:cNvSpPr/>
      </dsp:nvSpPr>
      <dsp:spPr>
        <a:xfrm>
          <a:off x="1784087" y="619348"/>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AC449F-1AC3-4646-855E-F0253CB484F9}">
      <dsp:nvSpPr>
        <dsp:cNvPr id="0" name=""/>
        <dsp:cNvSpPr/>
      </dsp:nvSpPr>
      <dsp:spPr>
        <a:xfrm>
          <a:off x="1784087" y="745585"/>
          <a:ext cx="67713" cy="67713"/>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FD3B39-F5CB-4590-90DD-09206C16169E}">
      <dsp:nvSpPr>
        <dsp:cNvPr id="0" name=""/>
        <dsp:cNvSpPr/>
      </dsp:nvSpPr>
      <dsp:spPr>
        <a:xfrm>
          <a:off x="479582" y="2519504"/>
          <a:ext cx="1460585" cy="39162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57" tIns="49530" rIns="49530" bIns="49530" numCol="1" spcCol="1270" anchor="ctr" anchorCtr="0">
          <a:noAutofit/>
        </a:bodyPr>
        <a:lstStyle/>
        <a:p>
          <a:pPr marL="0" lvl="0" indent="0" algn="l" defTabSz="577850">
            <a:lnSpc>
              <a:spcPct val="90000"/>
            </a:lnSpc>
            <a:spcBef>
              <a:spcPct val="0"/>
            </a:spcBef>
            <a:spcAft>
              <a:spcPct val="35000"/>
            </a:spcAft>
            <a:buNone/>
          </a:pPr>
          <a:r>
            <a:rPr lang="es-CL" sz="1300" kern="1200" dirty="0"/>
            <a:t>Gender</a:t>
          </a:r>
        </a:p>
      </dsp:txBody>
      <dsp:txXfrm>
        <a:off x="498699" y="2538621"/>
        <a:ext cx="1422351" cy="353387"/>
      </dsp:txXfrm>
    </dsp:sp>
    <dsp:sp modelId="{374FC1F2-7051-4D10-98BF-5E50360B1461}">
      <dsp:nvSpPr>
        <dsp:cNvPr id="0" name=""/>
        <dsp:cNvSpPr/>
      </dsp:nvSpPr>
      <dsp:spPr>
        <a:xfrm>
          <a:off x="74654" y="2135533"/>
          <a:ext cx="677137" cy="67708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204C44-629C-4339-AD90-B53804BDD235}">
      <dsp:nvSpPr>
        <dsp:cNvPr id="0" name=""/>
        <dsp:cNvSpPr/>
      </dsp:nvSpPr>
      <dsp:spPr>
        <a:xfrm>
          <a:off x="1419110" y="2010970"/>
          <a:ext cx="1460585" cy="39162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57" tIns="49530" rIns="49530" bIns="49530" numCol="1" spcCol="1270" anchor="ctr" anchorCtr="0">
          <a:noAutofit/>
        </a:bodyPr>
        <a:lstStyle/>
        <a:p>
          <a:pPr marL="0" lvl="0" indent="0" algn="l" defTabSz="577850">
            <a:lnSpc>
              <a:spcPct val="90000"/>
            </a:lnSpc>
            <a:spcBef>
              <a:spcPct val="0"/>
            </a:spcBef>
            <a:spcAft>
              <a:spcPct val="35000"/>
            </a:spcAft>
            <a:buNone/>
          </a:pPr>
          <a:r>
            <a:rPr lang="es-CL" sz="1300" kern="1200" dirty="0"/>
            <a:t>Quantity</a:t>
          </a:r>
        </a:p>
      </dsp:txBody>
      <dsp:txXfrm>
        <a:off x="1438227" y="2030087"/>
        <a:ext cx="1422351" cy="353387"/>
      </dsp:txXfrm>
    </dsp:sp>
    <dsp:sp modelId="{868919C7-DFDA-4778-B7FD-7A8767992D3B}">
      <dsp:nvSpPr>
        <dsp:cNvPr id="0" name=""/>
        <dsp:cNvSpPr/>
      </dsp:nvSpPr>
      <dsp:spPr>
        <a:xfrm>
          <a:off x="1014182" y="1626999"/>
          <a:ext cx="677137" cy="67708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D8A14F-EB9F-4F7E-A2B1-F1129E6BAAE8}">
      <dsp:nvSpPr>
        <dsp:cNvPr id="0" name=""/>
        <dsp:cNvSpPr/>
      </dsp:nvSpPr>
      <dsp:spPr>
        <a:xfrm>
          <a:off x="1850447" y="1239681"/>
          <a:ext cx="1460585" cy="39162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57" tIns="49530" rIns="49530" bIns="49530" numCol="1" spcCol="1270" anchor="ctr" anchorCtr="0">
          <a:noAutofit/>
        </a:bodyPr>
        <a:lstStyle/>
        <a:p>
          <a:pPr marL="0" lvl="0" indent="0" algn="l" defTabSz="577850">
            <a:lnSpc>
              <a:spcPct val="90000"/>
            </a:lnSpc>
            <a:spcBef>
              <a:spcPct val="0"/>
            </a:spcBef>
            <a:spcAft>
              <a:spcPct val="35000"/>
            </a:spcAft>
            <a:buNone/>
          </a:pPr>
          <a:r>
            <a:rPr lang="es-CL" sz="1300" kern="1200" dirty="0"/>
            <a:t>Total Amount</a:t>
          </a:r>
        </a:p>
      </dsp:txBody>
      <dsp:txXfrm>
        <a:off x="1869564" y="1258798"/>
        <a:ext cx="1422351" cy="353387"/>
      </dsp:txXfrm>
    </dsp:sp>
    <dsp:sp modelId="{053BA33E-1D77-4107-91D7-4676FB31E338}">
      <dsp:nvSpPr>
        <dsp:cNvPr id="0" name=""/>
        <dsp:cNvSpPr/>
      </dsp:nvSpPr>
      <dsp:spPr>
        <a:xfrm>
          <a:off x="1445519" y="855710"/>
          <a:ext cx="677137" cy="67708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A0057-72D6-4FAA-88A3-220D258428A3}" type="datetimeFigureOut">
              <a:rPr lang="es-CL" smtClean="0"/>
              <a:t>15-09-2024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53136-44F3-4130-B102-D19F746517CC}" type="slidenum">
              <a:rPr lang="es-CL" smtClean="0"/>
              <a:t>‹Nº›</a:t>
            </a:fld>
            <a:endParaRPr lang="es-CL"/>
          </a:p>
        </p:txBody>
      </p:sp>
    </p:spTree>
    <p:extLst>
      <p:ext uri="{BB962C8B-B14F-4D97-AF65-F5344CB8AC3E}">
        <p14:creationId xmlns:p14="http://schemas.microsoft.com/office/powerpoint/2010/main" val="140412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3478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BCCCED-4038-F353-2416-BC433535592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5AB56499-3266-5CC3-9FFC-598CB0E44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98CB559-7328-0FE3-5802-D96490D5C273}"/>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5" name="Marcador de pie de página 4">
            <a:extLst>
              <a:ext uri="{FF2B5EF4-FFF2-40B4-BE49-F238E27FC236}">
                <a16:creationId xmlns:a16="http://schemas.microsoft.com/office/drawing/2014/main" id="{4BDF9295-835D-9159-814C-FC78759190B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1D9ABD8-F199-01E1-36C9-062533FDE31E}"/>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160911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A1123-C709-B319-3EE7-25F5845366C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1929A33-7C05-7FCA-04C8-D1D1DD097B1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67EB789-9BF4-7D46-CBE4-B43FE9343E2C}"/>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5" name="Marcador de pie de página 4">
            <a:extLst>
              <a:ext uri="{FF2B5EF4-FFF2-40B4-BE49-F238E27FC236}">
                <a16:creationId xmlns:a16="http://schemas.microsoft.com/office/drawing/2014/main" id="{FB0210F4-697B-CAAE-17A3-7B3AF7A2A14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F53ADAE-E387-D6BE-D67E-B1538EF3C42E}"/>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52564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C355130-4AC7-DDFD-9A16-E75945FDCC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3D364C4-6F9F-7F7F-BC69-BA2508F78A0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002D307-F375-C9AD-AC8F-629643BFA052}"/>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5" name="Marcador de pie de página 4">
            <a:extLst>
              <a:ext uri="{FF2B5EF4-FFF2-40B4-BE49-F238E27FC236}">
                <a16:creationId xmlns:a16="http://schemas.microsoft.com/office/drawing/2014/main" id="{905FAB7D-C500-FE0F-8721-EE9A0BE9D3D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88F71D-EF4A-6493-0D00-271FAF224A6C}"/>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468401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a:lvl1pPr>
          </a:lstStyle>
          <a:p>
            <a:r>
              <a:rPr lang="en-ID" sz="1250" dirty="0"/>
              <a:t>PRESENTATION</a:t>
            </a:r>
            <a:r>
              <a:rPr lang="en-ID" dirty="0"/>
              <a:t>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152928055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2745" y="3587459"/>
            <a:ext cx="4403689"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2745" y="2949000"/>
            <a:ext cx="4403689"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1784946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a:xfrm>
            <a:off x="110841" y="309033"/>
            <a:ext cx="413319" cy="3119967"/>
          </a:xfrm>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907616" y="1524000"/>
            <a:ext cx="5348818" cy="5024966"/>
          </a:xfrm>
        </p:spPr>
        <p:txBody>
          <a:bodyPr/>
          <a:lstStyle/>
          <a:p>
            <a:endParaRPr lang="en-ID"/>
          </a:p>
        </p:txBody>
      </p:sp>
      <p:sp>
        <p:nvSpPr>
          <p:cNvPr id="7" name="Rectangle: Rounded Corners 4">
            <a:extLst>
              <a:ext uri="{FF2B5EF4-FFF2-40B4-BE49-F238E27FC236}">
                <a16:creationId xmlns:a16="http://schemas.microsoft.com/office/drawing/2014/main" id="{036ACB76-52A5-FEBE-516E-F8296B4D8AFE}"/>
              </a:ext>
            </a:extLst>
          </p:cNvPr>
          <p:cNvSpPr/>
          <p:nvPr userDrawn="1"/>
        </p:nvSpPr>
        <p:spPr>
          <a:xfrm>
            <a:off x="987811" y="1387813"/>
            <a:ext cx="4665132" cy="5161153"/>
          </a:xfrm>
          <a:prstGeom prst="roundRect">
            <a:avLst>
              <a:gd name="adj" fmla="val 2692"/>
            </a:avLst>
          </a:prstGeom>
          <a:solidFill>
            <a:schemeClr val="bg1"/>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42711" y="1970242"/>
            <a:ext cx="4250844" cy="4578724"/>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9" name="Text Placeholder 8">
            <a:extLst>
              <a:ext uri="{FF2B5EF4-FFF2-40B4-BE49-F238E27FC236}">
                <a16:creationId xmlns:a16="http://schemas.microsoft.com/office/drawing/2014/main" id="{40463940-7795-D0D0-0A75-972A6A2ED5A7}"/>
              </a:ext>
            </a:extLst>
          </p:cNvPr>
          <p:cNvSpPr>
            <a:spLocks noGrp="1"/>
          </p:cNvSpPr>
          <p:nvPr>
            <p:ph type="body" sz="quarter" idx="16"/>
          </p:nvPr>
        </p:nvSpPr>
        <p:spPr>
          <a:xfrm>
            <a:off x="1143000" y="1524000"/>
            <a:ext cx="4250267" cy="343711"/>
          </a:xfrm>
        </p:spPr>
        <p:txBody>
          <a:bodyPr anchor="b">
            <a:noAutofit/>
          </a:bodyPr>
          <a:lstStyle>
            <a:lvl1pPr>
              <a:defRPr sz="1450" b="1"/>
            </a:lvl1pPr>
          </a:lstStyle>
          <a:p>
            <a:pPr lvl="0"/>
            <a:r>
              <a:rPr lang="en-US" dirty="0"/>
              <a:t>Click to edit Master text styles</a:t>
            </a:r>
          </a:p>
        </p:txBody>
      </p:sp>
    </p:spTree>
    <p:extLst>
      <p:ext uri="{BB962C8B-B14F-4D97-AF65-F5344CB8AC3E}">
        <p14:creationId xmlns:p14="http://schemas.microsoft.com/office/powerpoint/2010/main" val="145574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Section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79205"/>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188086"/>
            <a:ext cx="10310283" cy="136088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79205"/>
          </a:xfrm>
        </p:spPr>
        <p:txBody>
          <a:bodyPr/>
          <a:lstStyle/>
          <a:p>
            <a:endParaRPr lang="en-ID"/>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79205"/>
          </a:xfrm>
        </p:spPr>
        <p:txBody>
          <a:bodyPr/>
          <a:lstStyle/>
          <a:p>
            <a:endParaRPr lang="en-ID"/>
          </a:p>
        </p:txBody>
      </p:sp>
      <p:sp>
        <p:nvSpPr>
          <p:cNvPr id="7" name="Text Placeholder 6">
            <a:extLst>
              <a:ext uri="{FF2B5EF4-FFF2-40B4-BE49-F238E27FC236}">
                <a16:creationId xmlns:a16="http://schemas.microsoft.com/office/drawing/2014/main" id="{454CB532-C6BB-6CC4-1CC3-D1E21D8C4E65}"/>
              </a:ext>
            </a:extLst>
          </p:cNvPr>
          <p:cNvSpPr>
            <a:spLocks noGrp="1"/>
          </p:cNvSpPr>
          <p:nvPr>
            <p:ph type="body" sz="quarter" idx="19"/>
          </p:nvPr>
        </p:nvSpPr>
        <p:spPr>
          <a:xfrm>
            <a:off x="935567" y="4708525"/>
            <a:ext cx="10320867" cy="350308"/>
          </a:xfrm>
        </p:spPr>
        <p:txBody>
          <a:bodyPr anchor="b">
            <a:noAutofit/>
          </a:bodyPr>
          <a:lstStyle>
            <a:lvl1pPr>
              <a:defRPr sz="1450" b="1"/>
            </a:lvl1pPr>
          </a:lstStyle>
          <a:p>
            <a:pPr lvl="0"/>
            <a:r>
              <a:rPr lang="en-US" dirty="0"/>
              <a:t>Click to edit Master text styles</a:t>
            </a:r>
          </a:p>
        </p:txBody>
      </p:sp>
    </p:spTree>
    <p:extLst>
      <p:ext uri="{BB962C8B-B14F-4D97-AF65-F5344CB8AC3E}">
        <p14:creationId xmlns:p14="http://schemas.microsoft.com/office/powerpoint/2010/main" val="356712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291"/>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59061"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6"/>
            <a:ext cx="476598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149852" cy="2967704"/>
          </a:xfrm>
        </p:spPr>
        <p:txBody>
          <a:bodyPr/>
          <a:lstStyle/>
          <a:p>
            <a:endParaRPr lang="en-ID" dirty="0"/>
          </a:p>
        </p:txBody>
      </p:sp>
    </p:spTree>
    <p:extLst>
      <p:ext uri="{BB962C8B-B14F-4D97-AF65-F5344CB8AC3E}">
        <p14:creationId xmlns:p14="http://schemas.microsoft.com/office/powerpoint/2010/main" val="2833775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0"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7" y="309034"/>
            <a:ext cx="4666447"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6"/>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604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58902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911366"/>
            <a:ext cx="4296833" cy="363760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93734"/>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367"/>
            <a:ext cx="2712072" cy="2901600"/>
          </a:xfrm>
        </p:spPr>
        <p:txBody>
          <a:bodyPr/>
          <a:lstStyle/>
          <a:p>
            <a:endParaRPr lang="en-ID" dirty="0"/>
          </a:p>
        </p:txBody>
      </p:sp>
      <p:sp>
        <p:nvSpPr>
          <p:cNvPr id="5" name="Picture Placeholder 5">
            <a:extLst>
              <a:ext uri="{FF2B5EF4-FFF2-40B4-BE49-F238E27FC236}">
                <a16:creationId xmlns:a16="http://schemas.microsoft.com/office/drawing/2014/main" id="{6B3DA3C3-F2B0-9F57-D226-9AE48F2D4313}"/>
              </a:ext>
            </a:extLst>
          </p:cNvPr>
          <p:cNvSpPr>
            <a:spLocks noGrp="1"/>
          </p:cNvSpPr>
          <p:nvPr>
            <p:ph type="pic" sz="quarter" idx="20"/>
          </p:nvPr>
        </p:nvSpPr>
        <p:spPr>
          <a:xfrm>
            <a:off x="8544360" y="3647367"/>
            <a:ext cx="2712072" cy="2901600"/>
          </a:xfrm>
        </p:spPr>
        <p:txBody>
          <a:bodyPr/>
          <a:lstStyle/>
          <a:p>
            <a:endParaRPr lang="en-ID"/>
          </a:p>
        </p:txBody>
      </p:sp>
    </p:spTree>
    <p:extLst>
      <p:ext uri="{BB962C8B-B14F-4D97-AF65-F5344CB8AC3E}">
        <p14:creationId xmlns:p14="http://schemas.microsoft.com/office/powerpoint/2010/main" val="2137656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5063"/>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33483"/>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1960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53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8BA26-5EEC-3B1B-098E-F3733738FF2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B50FDD9-C843-4B24-1956-FEF32916F1E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3374059-0DDB-5806-7EA6-B8DF41E0AD8A}"/>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5" name="Marcador de pie de página 4">
            <a:extLst>
              <a:ext uri="{FF2B5EF4-FFF2-40B4-BE49-F238E27FC236}">
                <a16:creationId xmlns:a16="http://schemas.microsoft.com/office/drawing/2014/main" id="{EC30B7B7-1A47-A03C-49F5-32B2F6ECE94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0979768-7598-11B1-80E9-E684371036A1}"/>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1968233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08000" cy="8592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8433" y="3573518"/>
            <a:ext cx="10308000" cy="2975449"/>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911225"/>
            <a:ext cx="10310284"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049"/>
            <a:ext cx="10308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572809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dirty="0"/>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49" y="4993532"/>
            <a:ext cx="10303200" cy="155543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79055" y="2014070"/>
            <a:ext cx="3777379" cy="2382529"/>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744BECA6-9305-F88E-F90F-0C35FF17C816}"/>
              </a:ext>
            </a:extLst>
          </p:cNvPr>
          <p:cNvSpPr>
            <a:spLocks noGrp="1"/>
          </p:cNvSpPr>
          <p:nvPr>
            <p:ph type="body" sz="quarter" idx="16"/>
          </p:nvPr>
        </p:nvSpPr>
        <p:spPr>
          <a:xfrm>
            <a:off x="946149" y="4606931"/>
            <a:ext cx="103032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6028CAA3-FE49-641C-4C7C-6A8643CDAFCC}"/>
              </a:ext>
            </a:extLst>
          </p:cNvPr>
          <p:cNvSpPr>
            <a:spLocks noGrp="1"/>
          </p:cNvSpPr>
          <p:nvPr>
            <p:ph type="body" sz="quarter" idx="18"/>
          </p:nvPr>
        </p:nvSpPr>
        <p:spPr>
          <a:xfrm>
            <a:off x="7479054" y="1528887"/>
            <a:ext cx="377737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261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ections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10284"/>
            <a:ext cx="5139341" cy="2644553"/>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6598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F822A1B6-89AF-52C8-D197-329C098240E8}"/>
              </a:ext>
            </a:extLst>
          </p:cNvPr>
          <p:cNvSpPr>
            <a:spLocks noGrp="1"/>
          </p:cNvSpPr>
          <p:nvPr>
            <p:ph type="body" sz="quarter" idx="19"/>
          </p:nvPr>
        </p:nvSpPr>
        <p:spPr>
          <a:xfrm>
            <a:off x="935567" y="756312"/>
            <a:ext cx="4456240" cy="264455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6C72FE65-DE48-598F-90D7-439F7295E961}"/>
              </a:ext>
            </a:extLst>
          </p:cNvPr>
          <p:cNvSpPr>
            <a:spLocks noGrp="1"/>
          </p:cNvSpPr>
          <p:nvPr>
            <p:ph type="body" sz="quarter" idx="20"/>
          </p:nvPr>
        </p:nvSpPr>
        <p:spPr>
          <a:xfrm>
            <a:off x="946148" y="309033"/>
            <a:ext cx="445624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227706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Sections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2"/>
            <a:ext cx="4296833" cy="367094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3439"/>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EA192266-09A2-F76A-DFFA-F87DD3F3DB54}"/>
              </a:ext>
            </a:extLst>
          </p:cNvPr>
          <p:cNvSpPr>
            <a:spLocks noGrp="1"/>
          </p:cNvSpPr>
          <p:nvPr>
            <p:ph type="body" sz="quarter" idx="18"/>
          </p:nvPr>
        </p:nvSpPr>
        <p:spPr>
          <a:xfrm>
            <a:off x="6096000" y="4105835"/>
            <a:ext cx="5160000" cy="244278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E7AA4F49-2E30-3751-034E-BA069D966A46}"/>
              </a:ext>
            </a:extLst>
          </p:cNvPr>
          <p:cNvSpPr>
            <a:spLocks noGrp="1"/>
          </p:cNvSpPr>
          <p:nvPr>
            <p:ph type="body" sz="quarter" idx="19"/>
          </p:nvPr>
        </p:nvSpPr>
        <p:spPr>
          <a:xfrm>
            <a:off x="6096001" y="3630757"/>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3261538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Sections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737132" y="309032"/>
            <a:ext cx="451930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a:p>
        </p:txBody>
      </p:sp>
      <p:sp>
        <p:nvSpPr>
          <p:cNvPr id="5" name="Text Placeholder 10">
            <a:extLst>
              <a:ext uri="{FF2B5EF4-FFF2-40B4-BE49-F238E27FC236}">
                <a16:creationId xmlns:a16="http://schemas.microsoft.com/office/drawing/2014/main" id="{D0939516-8ED9-756F-F5C5-0B33D1F4F411}"/>
              </a:ext>
            </a:extLst>
          </p:cNvPr>
          <p:cNvSpPr>
            <a:spLocks noGrp="1"/>
          </p:cNvSpPr>
          <p:nvPr>
            <p:ph type="body" sz="quarter" idx="20"/>
          </p:nvPr>
        </p:nvSpPr>
        <p:spPr>
          <a:xfrm>
            <a:off x="6737132" y="716927"/>
            <a:ext cx="4519301" cy="271207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F326FD8F-2029-D604-1C55-5136DE0CBC6D}"/>
              </a:ext>
            </a:extLst>
          </p:cNvPr>
          <p:cNvSpPr>
            <a:spLocks noGrp="1"/>
          </p:cNvSpPr>
          <p:nvPr>
            <p:ph type="body" sz="quarter" idx="21"/>
          </p:nvPr>
        </p:nvSpPr>
        <p:spPr>
          <a:xfrm>
            <a:off x="935567" y="2457283"/>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796372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‹Nº›</a:t>
            </a:fld>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36788" y="1534429"/>
            <a:ext cx="3168651" cy="3168651"/>
          </a:xfrm>
        </p:spPr>
        <p:txBody>
          <a:bodyPr/>
          <a:lstStyle/>
          <a:p>
            <a:endParaRPr lang="en-ID"/>
          </a:p>
        </p:txBody>
      </p:sp>
      <p:sp>
        <p:nvSpPr>
          <p:cNvPr id="5" name="Text Placeholder 10">
            <a:extLst>
              <a:ext uri="{FF2B5EF4-FFF2-40B4-BE49-F238E27FC236}">
                <a16:creationId xmlns:a16="http://schemas.microsoft.com/office/drawing/2014/main" id="{73CC2943-9E44-E0DB-F890-7DC8150AD23B}"/>
              </a:ext>
            </a:extLst>
          </p:cNvPr>
          <p:cNvSpPr>
            <a:spLocks noGrp="1"/>
          </p:cNvSpPr>
          <p:nvPr>
            <p:ph type="body" sz="quarter" idx="19"/>
          </p:nvPr>
        </p:nvSpPr>
        <p:spPr>
          <a:xfrm>
            <a:off x="946149" y="1725038"/>
            <a:ext cx="3168651" cy="297804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0D0738FD-B45D-6BBB-C10A-FEBE0C2F45CD}"/>
              </a:ext>
            </a:extLst>
          </p:cNvPr>
          <p:cNvSpPr>
            <a:spLocks noGrp="1"/>
          </p:cNvSpPr>
          <p:nvPr>
            <p:ph type="body" sz="quarter" idx="20"/>
          </p:nvPr>
        </p:nvSpPr>
        <p:spPr>
          <a:xfrm>
            <a:off x="8077201" y="1725038"/>
            <a:ext cx="3168651" cy="297804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8" name="Text Placeholder 7">
            <a:extLst>
              <a:ext uri="{FF2B5EF4-FFF2-40B4-BE49-F238E27FC236}">
                <a16:creationId xmlns:a16="http://schemas.microsoft.com/office/drawing/2014/main" id="{305F9D6C-F894-DD75-5A90-F0DD42854DD3}"/>
              </a:ext>
            </a:extLst>
          </p:cNvPr>
          <p:cNvSpPr>
            <a:spLocks noGrp="1"/>
          </p:cNvSpPr>
          <p:nvPr>
            <p:ph type="body" sz="quarter" idx="21"/>
          </p:nvPr>
        </p:nvSpPr>
        <p:spPr>
          <a:xfrm>
            <a:off x="946151" y="5262705"/>
            <a:ext cx="10310283" cy="1286261"/>
          </a:xfrm>
        </p:spPr>
        <p:txBody>
          <a:bodyPr>
            <a:normAutofit/>
          </a:bodyPr>
          <a:lstStyle>
            <a:lvl1pPr>
              <a:defRPr sz="1400"/>
            </a:lvl1pPr>
          </a:lstStyle>
          <a:p>
            <a:pPr lvl="0"/>
            <a:r>
              <a:rPr lang="en-US" dirty="0"/>
              <a:t>Click to edit Master text styles</a:t>
            </a:r>
          </a:p>
        </p:txBody>
      </p:sp>
      <p:sp>
        <p:nvSpPr>
          <p:cNvPr id="9" name="Text Placeholder 10">
            <a:extLst>
              <a:ext uri="{FF2B5EF4-FFF2-40B4-BE49-F238E27FC236}">
                <a16:creationId xmlns:a16="http://schemas.microsoft.com/office/drawing/2014/main" id="{06D0AACD-B8BE-FD7F-A367-698EFAFF0DE1}"/>
              </a:ext>
            </a:extLst>
          </p:cNvPr>
          <p:cNvSpPr>
            <a:spLocks noGrp="1"/>
          </p:cNvSpPr>
          <p:nvPr>
            <p:ph type="body" sz="quarter" idx="22"/>
          </p:nvPr>
        </p:nvSpPr>
        <p:spPr>
          <a:xfrm>
            <a:off x="946149" y="1339541"/>
            <a:ext cx="316865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4D4A0852-04D4-2DE3-43EC-2E94017DD264}"/>
              </a:ext>
            </a:extLst>
          </p:cNvPr>
          <p:cNvSpPr>
            <a:spLocks noGrp="1"/>
          </p:cNvSpPr>
          <p:nvPr>
            <p:ph type="body" sz="quarter" idx="23"/>
          </p:nvPr>
        </p:nvSpPr>
        <p:spPr>
          <a:xfrm>
            <a:off x="8077200" y="1339541"/>
            <a:ext cx="316865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73A207FE-1878-7831-1200-77F80A7CDEC5}"/>
              </a:ext>
            </a:extLst>
          </p:cNvPr>
          <p:cNvSpPr>
            <a:spLocks noGrp="1"/>
          </p:cNvSpPr>
          <p:nvPr>
            <p:ph type="body" sz="quarter" idx="24"/>
          </p:nvPr>
        </p:nvSpPr>
        <p:spPr>
          <a:xfrm>
            <a:off x="935567" y="4830414"/>
            <a:ext cx="10310283"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8420553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929329" y="1712515"/>
            <a:ext cx="2037784" cy="1684283"/>
          </a:xfrm>
        </p:spPr>
        <p:txBody>
          <a:bodyPr/>
          <a:lstStyle/>
          <a:p>
            <a:endParaRPr lang="en-US" dirty="0"/>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8214815"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Picture Placeholder 16">
            <a:extLst>
              <a:ext uri="{FF2B5EF4-FFF2-40B4-BE49-F238E27FC236}">
                <a16:creationId xmlns:a16="http://schemas.microsoft.com/office/drawing/2014/main" id="{9FD9BC79-41C4-9BE0-D59F-9FFCE6FB41CC}"/>
              </a:ext>
            </a:extLst>
          </p:cNvPr>
          <p:cNvSpPr>
            <a:spLocks noGrp="1"/>
          </p:cNvSpPr>
          <p:nvPr>
            <p:ph type="pic" sz="quarter" idx="33"/>
          </p:nvPr>
        </p:nvSpPr>
        <p:spPr>
          <a:xfrm>
            <a:off x="4886425" y="1744718"/>
            <a:ext cx="2400000" cy="4804249"/>
          </a:xfrm>
        </p:spPr>
        <p:txBody>
          <a:bodyPr/>
          <a:lstStyle/>
          <a:p>
            <a:endParaRPr lang="en-UZ" dirty="0"/>
          </a:p>
        </p:txBody>
      </p:sp>
      <p:sp>
        <p:nvSpPr>
          <p:cNvPr id="20" name="Text Placeholder 19">
            <a:extLst>
              <a:ext uri="{FF2B5EF4-FFF2-40B4-BE49-F238E27FC236}">
                <a16:creationId xmlns:a16="http://schemas.microsoft.com/office/drawing/2014/main" id="{43EDC2E7-CB24-8EAC-223D-1B4B2613B609}"/>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21" name="Text Placeholder 19">
            <a:extLst>
              <a:ext uri="{FF2B5EF4-FFF2-40B4-BE49-F238E27FC236}">
                <a16:creationId xmlns:a16="http://schemas.microsoft.com/office/drawing/2014/main" id="{470FBDAC-ECEB-CCDF-3A8B-44094B68A31C}"/>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7878224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593849" y="1744717"/>
            <a:ext cx="2037784" cy="1684283"/>
          </a:xfrm>
        </p:spPr>
        <p:txBody>
          <a:bodyPr/>
          <a:lstStyle/>
          <a:p>
            <a:endParaRPr lang="en-US"/>
          </a:p>
        </p:txBody>
      </p:sp>
      <p:sp>
        <p:nvSpPr>
          <p:cNvPr id="6" name="Chart Placeholder 22">
            <a:extLst>
              <a:ext uri="{FF2B5EF4-FFF2-40B4-BE49-F238E27FC236}">
                <a16:creationId xmlns:a16="http://schemas.microsoft.com/office/drawing/2014/main" id="{49A9AF80-EC52-374F-DDC7-B0CE1CC0BBBA}"/>
              </a:ext>
            </a:extLst>
          </p:cNvPr>
          <p:cNvSpPr>
            <a:spLocks noGrp="1"/>
          </p:cNvSpPr>
          <p:nvPr>
            <p:ph type="chart" sz="quarter" idx="27"/>
          </p:nvPr>
        </p:nvSpPr>
        <p:spPr>
          <a:xfrm>
            <a:off x="5077108" y="1744717"/>
            <a:ext cx="2037784" cy="1684283"/>
          </a:xfrm>
        </p:spPr>
        <p:txBody>
          <a:bodyPr/>
          <a:lstStyle/>
          <a:p>
            <a:endParaRPr lang="en-US"/>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8587103" y="1744717"/>
            <a:ext cx="2037784" cy="1684283"/>
          </a:xfrm>
        </p:spPr>
        <p:txBody>
          <a:bodyPr/>
          <a:lstStyle/>
          <a:p>
            <a:endParaRPr lang="en-US"/>
          </a:p>
        </p:txBody>
      </p:sp>
      <p:sp>
        <p:nvSpPr>
          <p:cNvPr id="9" name="Text Placeholder 10">
            <a:extLst>
              <a:ext uri="{FF2B5EF4-FFF2-40B4-BE49-F238E27FC236}">
                <a16:creationId xmlns:a16="http://schemas.microsoft.com/office/drawing/2014/main" id="{BE2030D7-0D43-0B27-9C9E-5DC298F10014}"/>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E7C3AC4C-0728-EA70-0208-48DA92F8E25B}"/>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5C32913F-F483-F3E6-F746-A61E2C57FA2E}"/>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B26C2D3C-6E1C-7667-EDD6-191FD1AE7CCC}"/>
              </a:ext>
            </a:extLst>
          </p:cNvPr>
          <p:cNvSpPr>
            <a:spLocks noGrp="1"/>
          </p:cNvSpPr>
          <p:nvPr>
            <p:ph type="body" sz="quarter" idx="32"/>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BD58BF99-7DC6-E011-5CBD-837985A74F7B}"/>
              </a:ext>
            </a:extLst>
          </p:cNvPr>
          <p:cNvCxnSpPr>
            <a:cxnSpLocks/>
          </p:cNvCxnSpPr>
          <p:nvPr userDrawn="1"/>
        </p:nvCxnSpPr>
        <p:spPr>
          <a:xfrm>
            <a:off x="4344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242C9C-6BCF-1837-3EA9-334358B05E78}"/>
              </a:ext>
            </a:extLst>
          </p:cNvPr>
          <p:cNvCxnSpPr>
            <a:cxnSpLocks/>
          </p:cNvCxnSpPr>
          <p:nvPr userDrawn="1"/>
        </p:nvCxnSpPr>
        <p:spPr>
          <a:xfrm>
            <a:off x="7848000" y="2700000"/>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973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p>
            <a:r>
              <a:rPr lang="en-ID"/>
              <a:t>PRESENTATION TITLE</a:t>
            </a:r>
            <a:endParaRPr lang="en-ID" dirty="0"/>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073507"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49A9AF80-EC52-374F-DDC7-B0CE1CC0BBBA}"/>
              </a:ext>
            </a:extLst>
          </p:cNvPr>
          <p:cNvSpPr>
            <a:spLocks noGrp="1"/>
          </p:cNvSpPr>
          <p:nvPr>
            <p:ph type="chart" sz="quarter" idx="27"/>
          </p:nvPr>
        </p:nvSpPr>
        <p:spPr>
          <a:xfrm>
            <a:off x="3786005" y="1750165"/>
            <a:ext cx="2037784" cy="1684283"/>
          </a:xfrm>
        </p:spPr>
        <p:txBody>
          <a:bodyPr/>
          <a:lstStyle/>
          <a:p>
            <a:endParaRPr lang="en-US" dirty="0"/>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6429413" y="1750165"/>
            <a:ext cx="2037784" cy="1684283"/>
          </a:xfrm>
        </p:spPr>
        <p:txBody>
          <a:bodyPr/>
          <a:lstStyle/>
          <a:p>
            <a:endParaRPr lang="en-US" dirty="0"/>
          </a:p>
        </p:txBody>
      </p:sp>
      <p:sp>
        <p:nvSpPr>
          <p:cNvPr id="9" name="Text Placeholder 10">
            <a:extLst>
              <a:ext uri="{FF2B5EF4-FFF2-40B4-BE49-F238E27FC236}">
                <a16:creationId xmlns:a16="http://schemas.microsoft.com/office/drawing/2014/main" id="{BE2030D7-0D43-0B27-9C9E-5DC298F10014}"/>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E7C3AC4C-0728-EA70-0208-48DA92F8E25B}"/>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3" name="Text Placeholder 10">
            <a:extLst>
              <a:ext uri="{FF2B5EF4-FFF2-40B4-BE49-F238E27FC236}">
                <a16:creationId xmlns:a16="http://schemas.microsoft.com/office/drawing/2014/main" id="{5C32913F-F483-F3E6-F746-A61E2C57FA2E}"/>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B26C2D3C-6E1C-7667-EDD6-191FD1AE7CCC}"/>
              </a:ext>
            </a:extLst>
          </p:cNvPr>
          <p:cNvSpPr>
            <a:spLocks noGrp="1"/>
          </p:cNvSpPr>
          <p:nvPr>
            <p:ph type="body" sz="quarter" idx="32"/>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8" name="Chart Placeholder 22">
            <a:extLst>
              <a:ext uri="{FF2B5EF4-FFF2-40B4-BE49-F238E27FC236}">
                <a16:creationId xmlns:a16="http://schemas.microsoft.com/office/drawing/2014/main" id="{CF347009-0E55-741D-6D7C-6B43E4CE86BC}"/>
              </a:ext>
            </a:extLst>
          </p:cNvPr>
          <p:cNvSpPr>
            <a:spLocks noGrp="1"/>
          </p:cNvSpPr>
          <p:nvPr>
            <p:ph type="chart" sz="quarter" idx="33"/>
          </p:nvPr>
        </p:nvSpPr>
        <p:spPr>
          <a:xfrm>
            <a:off x="9097541" y="1744903"/>
            <a:ext cx="2037784" cy="1684283"/>
          </a:xfrm>
        </p:spPr>
        <p:txBody>
          <a:bodyPr/>
          <a:lstStyle/>
          <a:p>
            <a:endParaRPr lang="en-US" dirty="0"/>
          </a:p>
        </p:txBody>
      </p:sp>
      <p:sp>
        <p:nvSpPr>
          <p:cNvPr id="15" name="Text Placeholder 10">
            <a:extLst>
              <a:ext uri="{FF2B5EF4-FFF2-40B4-BE49-F238E27FC236}">
                <a16:creationId xmlns:a16="http://schemas.microsoft.com/office/drawing/2014/main" id="{EC55C3F7-B22C-152D-7615-CD7BC6E42C74}"/>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6" name="Text Placeholder 10">
            <a:extLst>
              <a:ext uri="{FF2B5EF4-FFF2-40B4-BE49-F238E27FC236}">
                <a16:creationId xmlns:a16="http://schemas.microsoft.com/office/drawing/2014/main" id="{3439DAC3-92C8-8924-2239-98C1B1438EE5}"/>
              </a:ext>
            </a:extLst>
          </p:cNvPr>
          <p:cNvSpPr>
            <a:spLocks noGrp="1"/>
          </p:cNvSpPr>
          <p:nvPr>
            <p:ph type="body" sz="quarter" idx="35"/>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cxnSp>
        <p:nvCxnSpPr>
          <p:cNvPr id="17" name="Straight Connector 16">
            <a:extLst>
              <a:ext uri="{FF2B5EF4-FFF2-40B4-BE49-F238E27FC236}">
                <a16:creationId xmlns:a16="http://schemas.microsoft.com/office/drawing/2014/main" id="{36D06B9C-93EB-45B0-4511-666F107C217D}"/>
              </a:ext>
            </a:extLst>
          </p:cNvPr>
          <p:cNvCxnSpPr>
            <a:cxnSpLocks/>
          </p:cNvCxnSpPr>
          <p:nvPr userDrawn="1"/>
        </p:nvCxnSpPr>
        <p:spPr>
          <a:xfrm>
            <a:off x="34189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0D90E4-170C-EC86-93CF-D40E387BEA18}"/>
              </a:ext>
            </a:extLst>
          </p:cNvPr>
          <p:cNvCxnSpPr>
            <a:cxnSpLocks/>
          </p:cNvCxnSpPr>
          <p:nvPr userDrawn="1"/>
        </p:nvCxnSpPr>
        <p:spPr>
          <a:xfrm>
            <a:off x="6096000" y="2642478"/>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88ACC9-D567-7389-1AB6-A63C551744DF}"/>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285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6" name="Table Placeholder 5">
            <a:extLst>
              <a:ext uri="{FF2B5EF4-FFF2-40B4-BE49-F238E27FC236}">
                <a16:creationId xmlns:a16="http://schemas.microsoft.com/office/drawing/2014/main" id="{1E0F643C-E288-FB3D-08C0-C3EDD923C9A7}"/>
              </a:ext>
            </a:extLst>
          </p:cNvPr>
          <p:cNvSpPr>
            <a:spLocks noGrp="1"/>
          </p:cNvSpPr>
          <p:nvPr>
            <p:ph type="tbl" sz="quarter" idx="12"/>
          </p:nvPr>
        </p:nvSpPr>
        <p:spPr>
          <a:xfrm>
            <a:off x="1692093" y="1975946"/>
            <a:ext cx="8807815" cy="4573021"/>
          </a:xfrm>
        </p:spPr>
        <p:txBody>
          <a:bodyPr/>
          <a:lstStyle/>
          <a:p>
            <a:endParaRPr lang="en-UZ" dirty="0"/>
          </a:p>
        </p:txBody>
      </p:sp>
      <p:sp>
        <p:nvSpPr>
          <p:cNvPr id="7" name="Text Placeholder 10">
            <a:extLst>
              <a:ext uri="{FF2B5EF4-FFF2-40B4-BE49-F238E27FC236}">
                <a16:creationId xmlns:a16="http://schemas.microsoft.com/office/drawing/2014/main" id="{41269A83-EB5A-F97F-787A-A683F270325D}"/>
              </a:ext>
            </a:extLst>
          </p:cNvPr>
          <p:cNvSpPr>
            <a:spLocks noGrp="1"/>
          </p:cNvSpPr>
          <p:nvPr>
            <p:ph type="body" sz="quarter" idx="24"/>
          </p:nvPr>
        </p:nvSpPr>
        <p:spPr>
          <a:xfrm>
            <a:off x="1692093" y="1400349"/>
            <a:ext cx="880781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71081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8F0B1-8315-271B-F587-EB36A4180BB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540CC615-1F95-B29A-4C6B-248F28ACFC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8D9DA3A-6276-CA0F-AD91-A168F552E5D9}"/>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5" name="Marcador de pie de página 4">
            <a:extLst>
              <a:ext uri="{FF2B5EF4-FFF2-40B4-BE49-F238E27FC236}">
                <a16:creationId xmlns:a16="http://schemas.microsoft.com/office/drawing/2014/main" id="{FE3809B1-AD22-388B-9D7F-BE034A9C516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2AE7F00-DFC5-0D73-F50F-32D84110B468}"/>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535332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Tree>
    <p:extLst>
      <p:ext uri="{BB962C8B-B14F-4D97-AF65-F5344CB8AC3E}">
        <p14:creationId xmlns:p14="http://schemas.microsoft.com/office/powerpoint/2010/main" val="30746904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‹Nº›</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Tree>
    <p:extLst>
      <p:ext uri="{BB962C8B-B14F-4D97-AF65-F5344CB8AC3E}">
        <p14:creationId xmlns:p14="http://schemas.microsoft.com/office/powerpoint/2010/main" val="10625736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56071070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‹Nº›</a:t>
            </a:fld>
            <a:endParaRPr lang="en-US"/>
          </a:p>
        </p:txBody>
      </p:sp>
    </p:spTree>
    <p:extLst>
      <p:ext uri="{BB962C8B-B14F-4D97-AF65-F5344CB8AC3E}">
        <p14:creationId xmlns:p14="http://schemas.microsoft.com/office/powerpoint/2010/main" val="2670196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74B98-CB08-4F44-DF82-82957E41350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4425B8B-3A33-704E-4F27-E80188A0985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24FA8DA-A399-AF30-5932-3A4EE5377DB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EF61C0A4-0669-938E-47E6-E4B344A9344D}"/>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6" name="Marcador de pie de página 5">
            <a:extLst>
              <a:ext uri="{FF2B5EF4-FFF2-40B4-BE49-F238E27FC236}">
                <a16:creationId xmlns:a16="http://schemas.microsoft.com/office/drawing/2014/main" id="{9C756FF2-D39C-AF03-9761-1A570733233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6DE621F-CE2D-A892-E406-1AFDB650EBF5}"/>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363123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B05CD-FF0C-2C6B-D1C9-A9E6F206DBE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B1C83F7-B36E-4DDD-7B8C-FC2FEF3DC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52C39A1-EC8C-A836-1BF9-3F4CEF0A209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1D8AAB8D-3A9B-0DF9-FCD6-8275C3409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264A6D7-1CDB-045B-A8DF-48F715245C2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90EFFF95-7226-F30F-1852-BB51C6F4D9CD}"/>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8" name="Marcador de pie de página 7">
            <a:extLst>
              <a:ext uri="{FF2B5EF4-FFF2-40B4-BE49-F238E27FC236}">
                <a16:creationId xmlns:a16="http://schemas.microsoft.com/office/drawing/2014/main" id="{2014035C-CB47-1721-BDE9-5D3F23CA413B}"/>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15840DCE-8E36-B333-0848-AB5769564B70}"/>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217914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8EB47-FEEB-3514-97AF-220F857537F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13E990B1-8AB5-EAFA-5F77-359FA58FCCC0}"/>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4" name="Marcador de pie de página 3">
            <a:extLst>
              <a:ext uri="{FF2B5EF4-FFF2-40B4-BE49-F238E27FC236}">
                <a16:creationId xmlns:a16="http://schemas.microsoft.com/office/drawing/2014/main" id="{768BECA7-BF8E-26F4-4FE0-D86FBF6C6DE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574D5BD6-B437-AB49-6972-7FEC895BD4EA}"/>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37074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A526CD1-7D78-00EC-DA3F-8F1718861A5C}"/>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3" name="Marcador de pie de página 2">
            <a:extLst>
              <a:ext uri="{FF2B5EF4-FFF2-40B4-BE49-F238E27FC236}">
                <a16:creationId xmlns:a16="http://schemas.microsoft.com/office/drawing/2014/main" id="{745123D3-7AD4-2B93-7A20-23330C73E5CD}"/>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997604F2-917F-12D5-E19E-48F94D774BBA}"/>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83600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0391D-BEAC-1E7B-CF05-7AAF3D0A94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387D863-D2CF-BE85-3D44-AA77B9127C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BE554B83-FFD7-B380-E1CB-8341515E1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6A96FF-0269-93FF-6AFE-122D4AE65C44}"/>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6" name="Marcador de pie de página 5">
            <a:extLst>
              <a:ext uri="{FF2B5EF4-FFF2-40B4-BE49-F238E27FC236}">
                <a16:creationId xmlns:a16="http://schemas.microsoft.com/office/drawing/2014/main" id="{B935A28F-C4F1-A627-5652-E64E77114F5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ADDAC45-52C6-0779-6828-BE5D3FC614A7}"/>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27002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6ADD15-37BB-A62E-4E50-5D1A7C4486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FAFF7803-2398-BD36-19FF-338747EFE1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71608F95-3E60-33BF-702A-C647FCA17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DBD5DB-7273-BFEF-2DD8-772FD600EEBA}"/>
              </a:ext>
            </a:extLst>
          </p:cNvPr>
          <p:cNvSpPr>
            <a:spLocks noGrp="1"/>
          </p:cNvSpPr>
          <p:nvPr>
            <p:ph type="dt" sz="half" idx="10"/>
          </p:nvPr>
        </p:nvSpPr>
        <p:spPr/>
        <p:txBody>
          <a:bodyPr/>
          <a:lstStyle/>
          <a:p>
            <a:fld id="{312AA41B-E76A-41F3-A21C-A01BDF1F49A5}" type="datetimeFigureOut">
              <a:rPr lang="es-CL" smtClean="0"/>
              <a:t>15-09-2024</a:t>
            </a:fld>
            <a:endParaRPr lang="es-CL"/>
          </a:p>
        </p:txBody>
      </p:sp>
      <p:sp>
        <p:nvSpPr>
          <p:cNvPr id="6" name="Marcador de pie de página 5">
            <a:extLst>
              <a:ext uri="{FF2B5EF4-FFF2-40B4-BE49-F238E27FC236}">
                <a16:creationId xmlns:a16="http://schemas.microsoft.com/office/drawing/2014/main" id="{404E71BE-3755-4E42-9F85-4B96E8F6615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C6BA5F8-08E7-5B11-3941-E7B437BCF8A0}"/>
              </a:ext>
            </a:extLst>
          </p:cNvPr>
          <p:cNvSpPr>
            <a:spLocks noGrp="1"/>
          </p:cNvSpPr>
          <p:nvPr>
            <p:ph type="sldNum" sz="quarter" idx="12"/>
          </p:nvPr>
        </p:nvSpPr>
        <p:spPr/>
        <p:txBody>
          <a:bodyPr/>
          <a:lstStyle/>
          <a:p>
            <a:fld id="{684380A6-7F9B-469A-8885-FC6256A4E1EE}" type="slidenum">
              <a:rPr lang="es-CL" smtClean="0"/>
              <a:t>‹Nº›</a:t>
            </a:fld>
            <a:endParaRPr lang="es-CL"/>
          </a:p>
        </p:txBody>
      </p:sp>
    </p:spTree>
    <p:extLst>
      <p:ext uri="{BB962C8B-B14F-4D97-AF65-F5344CB8AC3E}">
        <p14:creationId xmlns:p14="http://schemas.microsoft.com/office/powerpoint/2010/main" val="203871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EF40C3-6E33-2D1E-E5FC-9FF47E9DF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6AAF548-4D32-8F54-096A-EB77958E94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627FB26-4A48-721E-EE5E-B27CC2A6F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2AA41B-E76A-41F3-A21C-A01BDF1F49A5}" type="datetimeFigureOut">
              <a:rPr lang="es-CL" smtClean="0"/>
              <a:t>15-09-2024</a:t>
            </a:fld>
            <a:endParaRPr lang="es-CL"/>
          </a:p>
        </p:txBody>
      </p:sp>
      <p:sp>
        <p:nvSpPr>
          <p:cNvPr id="5" name="Marcador de pie de página 4">
            <a:extLst>
              <a:ext uri="{FF2B5EF4-FFF2-40B4-BE49-F238E27FC236}">
                <a16:creationId xmlns:a16="http://schemas.microsoft.com/office/drawing/2014/main" id="{A9874824-8152-F44F-5CBC-AFC822647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45CAE71C-0C57-3111-882C-B482841EC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4380A6-7F9B-469A-8885-FC6256A4E1EE}" type="slidenum">
              <a:rPr lang="es-CL" smtClean="0"/>
              <a:t>‹Nº›</a:t>
            </a:fld>
            <a:endParaRPr lang="es-CL"/>
          </a:p>
        </p:txBody>
      </p:sp>
    </p:spTree>
    <p:extLst>
      <p:ext uri="{BB962C8B-B14F-4D97-AF65-F5344CB8AC3E}">
        <p14:creationId xmlns:p14="http://schemas.microsoft.com/office/powerpoint/2010/main" val="299192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28649" cy="365125"/>
          </a:xfrm>
          <a:prstGeom prst="rect">
            <a:avLst/>
          </a:prstGeom>
        </p:spPr>
        <p:txBody>
          <a:bodyPr vert="horz" lIns="91440" tIns="45720" rIns="91440" bIns="45720" rtlCol="0" anchor="ctr"/>
          <a:lstStyle>
            <a:lvl1pPr algn="ctr">
              <a:defRPr sz="1210">
                <a:solidFill>
                  <a:schemeClr val="tx1"/>
                </a:solidFill>
                <a:latin typeface="Montserrat Bold" pitchFamily="2" charset="0"/>
              </a:defRPr>
            </a:lvl1pPr>
          </a:lstStyle>
          <a:p>
            <a:fld id="{F5342A4C-1D06-4798-B51F-D5804CA03D28}" type="slidenum">
              <a:rPr lang="en-ID" smtClean="0"/>
              <a:pPr/>
              <a:t>‹Nº›</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tx1"/>
                </a:solidFill>
                <a:latin typeface="Montserrat Bold" pitchFamily="2" charset="0"/>
              </a:defRPr>
            </a:lvl1pPr>
          </a:lstStyle>
          <a:p>
            <a:r>
              <a:rPr lang="en-ID" dirty="0"/>
              <a:t>PRESENTATION TITLE</a:t>
            </a:r>
          </a:p>
        </p:txBody>
      </p:sp>
    </p:spTree>
    <p:extLst>
      <p:ext uri="{BB962C8B-B14F-4D97-AF65-F5344CB8AC3E}">
        <p14:creationId xmlns:p14="http://schemas.microsoft.com/office/powerpoint/2010/main" val="23582689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08C1-0F0A-919E-C526-186F291A5DE1}"/>
              </a:ext>
            </a:extLst>
          </p:cNvPr>
          <p:cNvSpPr>
            <a:spLocks noGrp="1"/>
          </p:cNvSpPr>
          <p:nvPr>
            <p:ph type="ctrTitle"/>
          </p:nvPr>
        </p:nvSpPr>
        <p:spPr>
          <a:xfrm>
            <a:off x="944665" y="675376"/>
            <a:ext cx="10311768" cy="4309053"/>
          </a:xfrm>
        </p:spPr>
        <p:txBody>
          <a:bodyPr/>
          <a:lstStyle/>
          <a:p>
            <a:r>
              <a:rPr lang="es-MX" b="1" i="0" dirty="0">
                <a:solidFill>
                  <a:srgbClr val="41454F"/>
                </a:solidFill>
                <a:effectLst/>
                <a:latin typeface="-apple-system"/>
              </a:rPr>
              <a:t>Análisis y Predicción de Ventas en una Tienda de Retail</a:t>
            </a:r>
            <a:endParaRPr lang="en-ID" dirty="0"/>
          </a:p>
        </p:txBody>
      </p:sp>
      <p:sp>
        <p:nvSpPr>
          <p:cNvPr id="3" name="Subtitle 2">
            <a:extLst>
              <a:ext uri="{FF2B5EF4-FFF2-40B4-BE49-F238E27FC236}">
                <a16:creationId xmlns:a16="http://schemas.microsoft.com/office/drawing/2014/main" id="{52A6418B-E49B-465F-09CD-2347EEAB67C1}"/>
              </a:ext>
            </a:extLst>
          </p:cNvPr>
          <p:cNvSpPr>
            <a:spLocks noGrp="1"/>
          </p:cNvSpPr>
          <p:nvPr>
            <p:ph type="subTitle" idx="1"/>
          </p:nvPr>
        </p:nvSpPr>
        <p:spPr/>
        <p:txBody>
          <a:bodyPr/>
          <a:lstStyle/>
          <a:p>
            <a:r>
              <a:rPr lang="en-ID"/>
              <a:t>septiembre - 2024</a:t>
            </a:r>
            <a:endParaRPr lang="en-ID" dirty="0"/>
          </a:p>
        </p:txBody>
      </p:sp>
      <p:sp>
        <p:nvSpPr>
          <p:cNvPr id="5" name="Text Placeholder 4">
            <a:extLst>
              <a:ext uri="{FF2B5EF4-FFF2-40B4-BE49-F238E27FC236}">
                <a16:creationId xmlns:a16="http://schemas.microsoft.com/office/drawing/2014/main" id="{5C9194AB-E552-9351-5F4B-C638CD80D166}"/>
              </a:ext>
            </a:extLst>
          </p:cNvPr>
          <p:cNvSpPr>
            <a:spLocks noGrp="1"/>
          </p:cNvSpPr>
          <p:nvPr>
            <p:ph type="body" sz="quarter" idx="12"/>
          </p:nvPr>
        </p:nvSpPr>
        <p:spPr/>
        <p:txBody>
          <a:bodyPr/>
          <a:lstStyle/>
          <a:p>
            <a:pPr marL="0" indent="0">
              <a:buNone/>
            </a:pPr>
            <a:r>
              <a:rPr lang="en-ID" dirty="0"/>
              <a:t>Francisco Barrios</a:t>
            </a:r>
          </a:p>
        </p:txBody>
      </p:sp>
      <p:sp>
        <p:nvSpPr>
          <p:cNvPr id="6" name="Text Placeholder 4">
            <a:extLst>
              <a:ext uri="{FF2B5EF4-FFF2-40B4-BE49-F238E27FC236}">
                <a16:creationId xmlns:a16="http://schemas.microsoft.com/office/drawing/2014/main" id="{EE5D9884-ED6A-072A-92F9-53A9BA897C1A}"/>
              </a:ext>
            </a:extLst>
          </p:cNvPr>
          <p:cNvSpPr txBox="1">
            <a:spLocks/>
          </p:cNvSpPr>
          <p:nvPr/>
        </p:nvSpPr>
        <p:spPr>
          <a:xfrm>
            <a:off x="1295399" y="5103643"/>
            <a:ext cx="9771993" cy="663054"/>
          </a:xfrm>
          <a:prstGeom prst="rect">
            <a:avLst/>
          </a:prstGeom>
        </p:spPr>
        <p:txBody>
          <a:bodyPr vert="horz" lIns="91440" tIns="45720" rIns="91440" bIns="45720" rtlCol="0" anchor="t">
            <a:normAutofit/>
          </a:bodyPr>
          <a:lstStyle>
            <a:lvl1pPr marL="0" indent="0" algn="l" defTabSz="360018" rtl="0" eaLnBrk="1" latinLnBrk="0" hangingPunct="1">
              <a:lnSpc>
                <a:spcPct val="130000"/>
              </a:lnSpc>
              <a:spcBef>
                <a:spcPts val="0"/>
              </a:spcBef>
              <a:buFont typeface="Arial" panose="020B0604020202020204" pitchFamily="34" charset="0"/>
              <a:buNone/>
              <a:defRPr sz="1200" b="1"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sz="1800" dirty="0">
                <a:effectLst/>
                <a:latin typeface="Aptos" panose="020B0004020202020204" pitchFamily="34" charset="0"/>
                <a:ea typeface="Aptos" panose="020B0004020202020204" pitchFamily="34" charset="0"/>
                <a:cs typeface="Times New Roman" panose="02020603050405020304" pitchFamily="18" charset="0"/>
              </a:rPr>
              <a:t>Usando técnicas de Machine Learning para mejorar la predicción de ventas </a:t>
            </a:r>
            <a:endParaRPr lang="en-ID" dirty="0"/>
          </a:p>
        </p:txBody>
      </p:sp>
    </p:spTree>
    <p:extLst>
      <p:ext uri="{BB962C8B-B14F-4D97-AF65-F5344CB8AC3E}">
        <p14:creationId xmlns:p14="http://schemas.microsoft.com/office/powerpoint/2010/main" val="135680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534A7-D7F5-3B8F-0CCC-A662C6D12F1B}"/>
              </a:ext>
            </a:extLst>
          </p:cNvPr>
          <p:cNvSpPr>
            <a:spLocks noGrp="1"/>
          </p:cNvSpPr>
          <p:nvPr>
            <p:ph type="title"/>
          </p:nvPr>
        </p:nvSpPr>
        <p:spPr/>
        <p:txBody>
          <a:bodyPr/>
          <a:lstStyle/>
          <a:p>
            <a:r>
              <a:rPr lang="es-CL" dirty="0"/>
              <a:t>Comparación de modelos</a:t>
            </a:r>
          </a:p>
        </p:txBody>
      </p:sp>
      <p:sp>
        <p:nvSpPr>
          <p:cNvPr id="3" name="Marcador de pie de página 2">
            <a:extLst>
              <a:ext uri="{FF2B5EF4-FFF2-40B4-BE49-F238E27FC236}">
                <a16:creationId xmlns:a16="http://schemas.microsoft.com/office/drawing/2014/main" id="{4E6C77F4-D9F7-8D86-5677-09200100EA7D}"/>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01B21F6A-62BF-7BBC-714C-E74EA9B1AC03}"/>
              </a:ext>
            </a:extLst>
          </p:cNvPr>
          <p:cNvSpPr>
            <a:spLocks noGrp="1"/>
          </p:cNvSpPr>
          <p:nvPr>
            <p:ph type="sldNum" sz="quarter" idx="11"/>
          </p:nvPr>
        </p:nvSpPr>
        <p:spPr/>
        <p:txBody>
          <a:bodyPr/>
          <a:lstStyle/>
          <a:p>
            <a:fld id="{F5342A4C-1D06-4798-B51F-D5804CA03D28}" type="slidenum">
              <a:rPr lang="en-ID" smtClean="0"/>
              <a:pPr/>
              <a:t>10</a:t>
            </a:fld>
            <a:endParaRPr lang="en-ID" dirty="0"/>
          </a:p>
        </p:txBody>
      </p:sp>
      <p:sp>
        <p:nvSpPr>
          <p:cNvPr id="8" name="Marcador de texto 7">
            <a:extLst>
              <a:ext uri="{FF2B5EF4-FFF2-40B4-BE49-F238E27FC236}">
                <a16:creationId xmlns:a16="http://schemas.microsoft.com/office/drawing/2014/main" id="{8905FF7E-1B33-0965-2361-67B469C91BEC}"/>
              </a:ext>
            </a:extLst>
          </p:cNvPr>
          <p:cNvSpPr>
            <a:spLocks noGrp="1"/>
          </p:cNvSpPr>
          <p:nvPr>
            <p:ph type="body" sz="quarter" idx="21"/>
          </p:nvPr>
        </p:nvSpPr>
        <p:spPr>
          <a:xfrm>
            <a:off x="946149" y="1680200"/>
            <a:ext cx="5848789" cy="4868766"/>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r>
              <a:rPr lang="es-CL" altLang="es-CL" dirty="0"/>
              <a:t>El modelo tiene un rendimiento medio, aunque no muy alto. Predice correctamente más de la mitad de los casos, pero sigue habiendo un margen considerable para mejorar.</a:t>
            </a:r>
          </a:p>
          <a:p>
            <a:pPr marL="0" marR="0" lvl="0" indent="0" algn="l" defTabSz="914400" rtl="0" eaLnBrk="0" fontAlgn="base" latinLnBrk="0" hangingPunct="0">
              <a:lnSpc>
                <a:spcPct val="100000"/>
              </a:lnSpc>
              <a:spcBef>
                <a:spcPct val="0"/>
              </a:spcBef>
              <a:spcAft>
                <a:spcPct val="0"/>
              </a:spcAft>
              <a:buClrTx/>
              <a:buSzTx/>
              <a:tabLst/>
            </a:pPr>
            <a:r>
              <a:rPr lang="es-CL" altLang="es-CL" dirty="0"/>
              <a:t>El modelo tiene un mejor recall para la clase 0 (53%), lo que significa que es mejor identificando los casos que pertenecen a esta clase.</a:t>
            </a:r>
          </a:p>
          <a:p>
            <a:pPr marL="0" marR="0" lvl="0" indent="0" algn="l" defTabSz="914400" rtl="0" eaLnBrk="0" fontAlgn="base" latinLnBrk="0" hangingPunct="0">
              <a:lnSpc>
                <a:spcPct val="100000"/>
              </a:lnSpc>
              <a:spcBef>
                <a:spcPct val="0"/>
              </a:spcBef>
              <a:spcAft>
                <a:spcPct val="0"/>
              </a:spcAft>
              <a:buClrTx/>
              <a:buSzTx/>
              <a:tabLst/>
            </a:pPr>
            <a:r>
              <a:rPr lang="es-CL" altLang="es-CL" dirty="0"/>
              <a:t>Sin embargo, tiene una mejor precisión para la clase 1 (53%), lo que significa que cuando predice la clase 1, es más probable que esa predicción sea correcta.</a:t>
            </a:r>
          </a:p>
          <a:p>
            <a:endParaRPr lang="es-CL" dirty="0"/>
          </a:p>
          <a:p>
            <a:r>
              <a:rPr lang="es-MX" dirty="0"/>
              <a:t>CONCLUSION Y SUGERENCIA</a:t>
            </a:r>
          </a:p>
          <a:p>
            <a:pPr defTabSz="914400" eaLnBrk="0" fontAlgn="base" hangingPunct="0">
              <a:lnSpc>
                <a:spcPct val="100000"/>
              </a:lnSpc>
              <a:spcBef>
                <a:spcPct val="0"/>
              </a:spcBef>
              <a:spcAft>
                <a:spcPct val="0"/>
              </a:spcAft>
            </a:pPr>
            <a:r>
              <a:rPr lang="es-CL" altLang="es-CL" dirty="0"/>
              <a:t>Aunque XGBoost es un modelo potente, sus resultados aquí no son mucho mejores que los otros modelos probados (como Random Forest). Esto podría deberse a varios factores, como un mal ajuste de los hiperparámetros o un preprocesamiento de datos inadecuado.</a:t>
            </a:r>
          </a:p>
          <a:p>
            <a:pPr defTabSz="914400" eaLnBrk="0" fontAlgn="base" hangingPunct="0">
              <a:lnSpc>
                <a:spcPct val="100000"/>
              </a:lnSpc>
              <a:spcBef>
                <a:spcPct val="0"/>
              </a:spcBef>
              <a:spcAft>
                <a:spcPct val="0"/>
              </a:spcAft>
            </a:pPr>
            <a:r>
              <a:rPr lang="es-CL" altLang="es-CL" dirty="0"/>
              <a:t>Se </a:t>
            </a:r>
            <a:r>
              <a:rPr lang="es-CL" altLang="es-CL" dirty="0" err="1"/>
              <a:t>podria</a:t>
            </a:r>
            <a:r>
              <a:rPr lang="es-CL" altLang="es-CL" dirty="0"/>
              <a:t> mejorar el rendimiento ajustando los hiperparámetros de XGBoost, como la tasa de aprendizaje, el número de estimadores o la profundidad máxima. </a:t>
            </a:r>
          </a:p>
          <a:p>
            <a:endParaRPr lang="es-MX" dirty="0"/>
          </a:p>
        </p:txBody>
      </p:sp>
      <p:sp>
        <p:nvSpPr>
          <p:cNvPr id="9" name="Marcador de texto 8">
            <a:extLst>
              <a:ext uri="{FF2B5EF4-FFF2-40B4-BE49-F238E27FC236}">
                <a16:creationId xmlns:a16="http://schemas.microsoft.com/office/drawing/2014/main" id="{CE447D02-B0DC-1C40-1B79-25DFF38000A8}"/>
              </a:ext>
            </a:extLst>
          </p:cNvPr>
          <p:cNvSpPr>
            <a:spLocks noGrp="1"/>
          </p:cNvSpPr>
          <p:nvPr>
            <p:ph type="body" sz="quarter" idx="22"/>
          </p:nvPr>
        </p:nvSpPr>
        <p:spPr>
          <a:xfrm>
            <a:off x="946149" y="1386839"/>
            <a:ext cx="3783506" cy="340659"/>
          </a:xfrm>
        </p:spPr>
        <p:txBody>
          <a:bodyPr/>
          <a:lstStyle/>
          <a:p>
            <a:r>
              <a:rPr lang="es-CL" dirty="0"/>
              <a:t>Análisis del Modelo XGBoost</a:t>
            </a:r>
          </a:p>
        </p:txBody>
      </p:sp>
      <p:pic>
        <p:nvPicPr>
          <p:cNvPr id="6" name="Imagen 5">
            <a:extLst>
              <a:ext uri="{FF2B5EF4-FFF2-40B4-BE49-F238E27FC236}">
                <a16:creationId xmlns:a16="http://schemas.microsoft.com/office/drawing/2014/main" id="{9AC058C2-9CEC-5C66-0CBB-1B25B29678A8}"/>
              </a:ext>
            </a:extLst>
          </p:cNvPr>
          <p:cNvPicPr>
            <a:picLocks noChangeAspect="1"/>
          </p:cNvPicPr>
          <p:nvPr/>
        </p:nvPicPr>
        <p:blipFill>
          <a:blip r:embed="rId2"/>
          <a:stretch>
            <a:fillRect/>
          </a:stretch>
        </p:blipFill>
        <p:spPr>
          <a:xfrm>
            <a:off x="7404693" y="913160"/>
            <a:ext cx="4096322" cy="1829055"/>
          </a:xfrm>
          <a:prstGeom prst="rect">
            <a:avLst/>
          </a:prstGeom>
        </p:spPr>
      </p:pic>
      <p:pic>
        <p:nvPicPr>
          <p:cNvPr id="11" name="Imagen 10">
            <a:extLst>
              <a:ext uri="{FF2B5EF4-FFF2-40B4-BE49-F238E27FC236}">
                <a16:creationId xmlns:a16="http://schemas.microsoft.com/office/drawing/2014/main" id="{532EF0CC-38D3-9435-5E23-96AE7B4B1CC7}"/>
              </a:ext>
            </a:extLst>
          </p:cNvPr>
          <p:cNvPicPr>
            <a:picLocks noChangeAspect="1"/>
          </p:cNvPicPr>
          <p:nvPr/>
        </p:nvPicPr>
        <p:blipFill>
          <a:blip r:embed="rId3"/>
          <a:stretch>
            <a:fillRect/>
          </a:stretch>
        </p:blipFill>
        <p:spPr>
          <a:xfrm>
            <a:off x="7467746" y="2884865"/>
            <a:ext cx="4505856" cy="3941603"/>
          </a:xfrm>
          <a:prstGeom prst="rect">
            <a:avLst/>
          </a:prstGeom>
        </p:spPr>
      </p:pic>
    </p:spTree>
    <p:extLst>
      <p:ext uri="{BB962C8B-B14F-4D97-AF65-F5344CB8AC3E}">
        <p14:creationId xmlns:p14="http://schemas.microsoft.com/office/powerpoint/2010/main" val="111585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534A7-D7F5-3B8F-0CCC-A662C6D12F1B}"/>
              </a:ext>
            </a:extLst>
          </p:cNvPr>
          <p:cNvSpPr>
            <a:spLocks noGrp="1"/>
          </p:cNvSpPr>
          <p:nvPr>
            <p:ph type="title"/>
          </p:nvPr>
        </p:nvSpPr>
        <p:spPr/>
        <p:txBody>
          <a:bodyPr/>
          <a:lstStyle/>
          <a:p>
            <a:r>
              <a:rPr lang="es-CL" dirty="0"/>
              <a:t>Comparación de modelos</a:t>
            </a:r>
          </a:p>
        </p:txBody>
      </p:sp>
      <p:sp>
        <p:nvSpPr>
          <p:cNvPr id="3" name="Marcador de pie de página 2">
            <a:extLst>
              <a:ext uri="{FF2B5EF4-FFF2-40B4-BE49-F238E27FC236}">
                <a16:creationId xmlns:a16="http://schemas.microsoft.com/office/drawing/2014/main" id="{4E6C77F4-D9F7-8D86-5677-09200100EA7D}"/>
              </a:ext>
            </a:extLst>
          </p:cNvPr>
          <p:cNvSpPr>
            <a:spLocks noGrp="1"/>
          </p:cNvSpPr>
          <p:nvPr>
            <p:ph type="ftr" sz="quarter" idx="10"/>
          </p:nvPr>
        </p:nvSpPr>
        <p:spPr/>
        <p:txBody>
          <a:bodyPr/>
          <a:lstStyle/>
          <a:p>
            <a:r>
              <a:rPr lang="en-ID" dirty="0"/>
              <a:t>ANÁLISIS DE VENTAS</a:t>
            </a:r>
          </a:p>
        </p:txBody>
      </p:sp>
      <p:sp>
        <p:nvSpPr>
          <p:cNvPr id="4" name="Marcador de número de diapositiva 3">
            <a:extLst>
              <a:ext uri="{FF2B5EF4-FFF2-40B4-BE49-F238E27FC236}">
                <a16:creationId xmlns:a16="http://schemas.microsoft.com/office/drawing/2014/main" id="{01B21F6A-62BF-7BBC-714C-E74EA9B1AC03}"/>
              </a:ext>
            </a:extLst>
          </p:cNvPr>
          <p:cNvSpPr>
            <a:spLocks noGrp="1"/>
          </p:cNvSpPr>
          <p:nvPr>
            <p:ph type="sldNum" sz="quarter" idx="11"/>
          </p:nvPr>
        </p:nvSpPr>
        <p:spPr/>
        <p:txBody>
          <a:bodyPr/>
          <a:lstStyle/>
          <a:p>
            <a:fld id="{F5342A4C-1D06-4798-B51F-D5804CA03D28}" type="slidenum">
              <a:rPr lang="en-ID" smtClean="0"/>
              <a:pPr/>
              <a:t>11</a:t>
            </a:fld>
            <a:endParaRPr lang="en-ID" dirty="0"/>
          </a:p>
        </p:txBody>
      </p:sp>
      <p:sp>
        <p:nvSpPr>
          <p:cNvPr id="8" name="Marcador de texto 7">
            <a:extLst>
              <a:ext uri="{FF2B5EF4-FFF2-40B4-BE49-F238E27FC236}">
                <a16:creationId xmlns:a16="http://schemas.microsoft.com/office/drawing/2014/main" id="{8905FF7E-1B33-0965-2361-67B469C91BEC}"/>
              </a:ext>
            </a:extLst>
          </p:cNvPr>
          <p:cNvSpPr>
            <a:spLocks noGrp="1"/>
          </p:cNvSpPr>
          <p:nvPr>
            <p:ph type="body" sz="quarter" idx="21"/>
          </p:nvPr>
        </p:nvSpPr>
        <p:spPr>
          <a:xfrm>
            <a:off x="946149" y="1680200"/>
            <a:ext cx="5848789" cy="4868766"/>
          </a:xfrm>
        </p:spPr>
        <p:txBody>
          <a:bodyPr>
            <a:normAutofit/>
          </a:bodyPr>
          <a:lstStyle/>
          <a:p>
            <a:pPr marR="0" lvl="0" defTabSz="914400" eaLnBrk="0" fontAlgn="base" hangingPunct="0">
              <a:lnSpc>
                <a:spcPct val="100000"/>
              </a:lnSpc>
              <a:spcBef>
                <a:spcPct val="0"/>
              </a:spcBef>
              <a:spcAft>
                <a:spcPct val="0"/>
              </a:spcAft>
              <a:buClrTx/>
              <a:buSzTx/>
              <a:tabLst/>
            </a:pPr>
            <a:r>
              <a:rPr lang="es-CL" altLang="es-CL" sz="1500" dirty="0"/>
              <a:t>El hecho de que la exactitud y las métricas no hayan mejorado significativamente tras la optimización con GridSearchCV sugiere que los hiperparámetros no eran el principal problema.</a:t>
            </a:r>
          </a:p>
          <a:p>
            <a:pPr marR="0" lvl="0" defTabSz="914400" eaLnBrk="0" fontAlgn="base" hangingPunct="0">
              <a:lnSpc>
                <a:spcPct val="100000"/>
              </a:lnSpc>
              <a:spcBef>
                <a:spcPct val="0"/>
              </a:spcBef>
              <a:spcAft>
                <a:spcPct val="0"/>
              </a:spcAft>
              <a:buClrTx/>
              <a:buSzTx/>
              <a:tabLst/>
            </a:pPr>
            <a:r>
              <a:rPr lang="es-CL" altLang="es-CL" sz="1500" dirty="0"/>
              <a:t>Esto podría significar que el modelo no es adecuado para los datos actuales, o que los datos requieren más preprocesamiento. </a:t>
            </a:r>
          </a:p>
          <a:p>
            <a:pPr defTabSz="914400" eaLnBrk="0" fontAlgn="base" hangingPunct="0">
              <a:lnSpc>
                <a:spcPct val="100000"/>
              </a:lnSpc>
              <a:spcBef>
                <a:spcPct val="0"/>
              </a:spcBef>
              <a:spcAft>
                <a:spcPct val="0"/>
              </a:spcAft>
            </a:pPr>
            <a:r>
              <a:rPr lang="es-CL" altLang="es-CL" sz="1500" dirty="0"/>
              <a:t>Aunque el modelo tiene un rendimiento equilibrado entre ambas clases, ninguno de los valores de precisión, recall o F1-score es especialmente alto.</a:t>
            </a:r>
          </a:p>
          <a:p>
            <a:pPr defTabSz="914400" eaLnBrk="0" fontAlgn="base" hangingPunct="0">
              <a:lnSpc>
                <a:spcPct val="100000"/>
              </a:lnSpc>
              <a:spcBef>
                <a:spcPct val="0"/>
              </a:spcBef>
              <a:spcAft>
                <a:spcPct val="0"/>
              </a:spcAft>
            </a:pPr>
            <a:r>
              <a:rPr lang="es-CL" altLang="es-CL" sz="1500" dirty="0"/>
              <a:t>El rendimiento más bajo en la clase 1 (con un recall de 42%) sugiere que el modelo tiene dificultades para identificar correctamente los ejemplos de esa clase. </a:t>
            </a:r>
          </a:p>
          <a:p>
            <a:endParaRPr lang="es-CL" dirty="0"/>
          </a:p>
          <a:p>
            <a:r>
              <a:rPr lang="es-MX" dirty="0"/>
              <a:t>CONCLUSION Y SUGERENCIA</a:t>
            </a:r>
          </a:p>
          <a:p>
            <a:endParaRPr lang="es-MX" dirty="0"/>
          </a:p>
          <a:p>
            <a:pPr defTabSz="914400" eaLnBrk="0" fontAlgn="base" hangingPunct="0">
              <a:lnSpc>
                <a:spcPct val="100000"/>
              </a:lnSpc>
              <a:spcBef>
                <a:spcPct val="0"/>
              </a:spcBef>
              <a:spcAft>
                <a:spcPct val="0"/>
              </a:spcAft>
            </a:pPr>
            <a:r>
              <a:rPr lang="es-MX" sz="1500" dirty="0"/>
              <a:t>El modelo ha sido optimizado con GridSearchCV, pero el rendimiento sigue siendo moderado, con una exactitud del 47% y un F1-score similar para ambas clases. Para mejorar el rendimiento, puede que sea necesario ajustar los datos</a:t>
            </a:r>
          </a:p>
        </p:txBody>
      </p:sp>
      <p:sp>
        <p:nvSpPr>
          <p:cNvPr id="9" name="Marcador de texto 8">
            <a:extLst>
              <a:ext uri="{FF2B5EF4-FFF2-40B4-BE49-F238E27FC236}">
                <a16:creationId xmlns:a16="http://schemas.microsoft.com/office/drawing/2014/main" id="{CE447D02-B0DC-1C40-1B79-25DFF38000A8}"/>
              </a:ext>
            </a:extLst>
          </p:cNvPr>
          <p:cNvSpPr>
            <a:spLocks noGrp="1"/>
          </p:cNvSpPr>
          <p:nvPr>
            <p:ph type="body" sz="quarter" idx="22"/>
          </p:nvPr>
        </p:nvSpPr>
        <p:spPr>
          <a:xfrm>
            <a:off x="946149" y="1386839"/>
            <a:ext cx="3783506" cy="340659"/>
          </a:xfrm>
        </p:spPr>
        <p:txBody>
          <a:bodyPr/>
          <a:lstStyle/>
          <a:p>
            <a:r>
              <a:rPr lang="es-CL" dirty="0"/>
              <a:t>Optimización con GridSearchCV</a:t>
            </a:r>
          </a:p>
        </p:txBody>
      </p:sp>
      <p:pic>
        <p:nvPicPr>
          <p:cNvPr id="12" name="Imagen 11">
            <a:extLst>
              <a:ext uri="{FF2B5EF4-FFF2-40B4-BE49-F238E27FC236}">
                <a16:creationId xmlns:a16="http://schemas.microsoft.com/office/drawing/2014/main" id="{9FEC32E9-70E3-904F-B5E5-134F7B0DCC6B}"/>
              </a:ext>
            </a:extLst>
          </p:cNvPr>
          <p:cNvPicPr>
            <a:picLocks noChangeAspect="1"/>
          </p:cNvPicPr>
          <p:nvPr/>
        </p:nvPicPr>
        <p:blipFill>
          <a:blip r:embed="rId2"/>
          <a:stretch>
            <a:fillRect/>
          </a:stretch>
        </p:blipFill>
        <p:spPr>
          <a:xfrm>
            <a:off x="7441102" y="945184"/>
            <a:ext cx="4115374" cy="1844335"/>
          </a:xfrm>
          <a:prstGeom prst="rect">
            <a:avLst/>
          </a:prstGeom>
        </p:spPr>
      </p:pic>
      <p:pic>
        <p:nvPicPr>
          <p:cNvPr id="14" name="Imagen 13">
            <a:extLst>
              <a:ext uri="{FF2B5EF4-FFF2-40B4-BE49-F238E27FC236}">
                <a16:creationId xmlns:a16="http://schemas.microsoft.com/office/drawing/2014/main" id="{224A3284-D20D-054C-5AD8-9B644661A0E6}"/>
              </a:ext>
            </a:extLst>
          </p:cNvPr>
          <p:cNvPicPr>
            <a:picLocks noChangeAspect="1"/>
          </p:cNvPicPr>
          <p:nvPr/>
        </p:nvPicPr>
        <p:blipFill>
          <a:blip r:embed="rId3"/>
          <a:stretch>
            <a:fillRect/>
          </a:stretch>
        </p:blipFill>
        <p:spPr>
          <a:xfrm>
            <a:off x="7520430" y="2884865"/>
            <a:ext cx="4495346" cy="3941603"/>
          </a:xfrm>
          <a:prstGeom prst="rect">
            <a:avLst/>
          </a:prstGeom>
        </p:spPr>
      </p:pic>
    </p:spTree>
    <p:extLst>
      <p:ext uri="{BB962C8B-B14F-4D97-AF65-F5344CB8AC3E}">
        <p14:creationId xmlns:p14="http://schemas.microsoft.com/office/powerpoint/2010/main" val="326104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Comparación de Modelos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es-CL"/>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12</a:t>
            </a:fld>
            <a:endParaRPr lang="en-US" sz="1210">
              <a:latin typeface="Montserrat"/>
            </a:endParaRPr>
          </a:p>
        </p:txBody>
      </p:sp>
      <p:graphicFrame>
        <p:nvGraphicFramePr>
          <p:cNvPr id="13" name="Tabla 12">
            <a:extLst>
              <a:ext uri="{FF2B5EF4-FFF2-40B4-BE49-F238E27FC236}">
                <a16:creationId xmlns:a16="http://schemas.microsoft.com/office/drawing/2014/main" id="{F954B508-5B95-0CFA-4E06-35999CF8A7A0}"/>
              </a:ext>
            </a:extLst>
          </p:cNvPr>
          <p:cNvGraphicFramePr>
            <a:graphicFrameLocks noGrp="1"/>
          </p:cNvGraphicFramePr>
          <p:nvPr>
            <p:extLst>
              <p:ext uri="{D42A27DB-BD31-4B8C-83A1-F6EECF244321}">
                <p14:modId xmlns:p14="http://schemas.microsoft.com/office/powerpoint/2010/main" val="427552154"/>
              </p:ext>
            </p:extLst>
          </p:nvPr>
        </p:nvGraphicFramePr>
        <p:xfrm>
          <a:off x="756745" y="1026764"/>
          <a:ext cx="11177753" cy="3845560"/>
        </p:xfrm>
        <a:graphic>
          <a:graphicData uri="http://schemas.openxmlformats.org/drawingml/2006/table">
            <a:tbl>
              <a:tblPr firstRow="1" bandRow="1">
                <a:tableStyleId>{5C22544A-7EE6-4342-B048-85BDC9FD1C3A}</a:tableStyleId>
              </a:tblPr>
              <a:tblGrid>
                <a:gridCol w="1893492">
                  <a:extLst>
                    <a:ext uri="{9D8B030D-6E8A-4147-A177-3AD203B41FA5}">
                      <a16:colId xmlns:a16="http://schemas.microsoft.com/office/drawing/2014/main" val="1126297568"/>
                    </a:ext>
                  </a:extLst>
                </a:gridCol>
                <a:gridCol w="1442102">
                  <a:extLst>
                    <a:ext uri="{9D8B030D-6E8A-4147-A177-3AD203B41FA5}">
                      <a16:colId xmlns:a16="http://schemas.microsoft.com/office/drawing/2014/main" val="3928265732"/>
                    </a:ext>
                  </a:extLst>
                </a:gridCol>
                <a:gridCol w="1330999">
                  <a:extLst>
                    <a:ext uri="{9D8B030D-6E8A-4147-A177-3AD203B41FA5}">
                      <a16:colId xmlns:a16="http://schemas.microsoft.com/office/drawing/2014/main" val="2671011903"/>
                    </a:ext>
                  </a:extLst>
                </a:gridCol>
                <a:gridCol w="922284">
                  <a:extLst>
                    <a:ext uri="{9D8B030D-6E8A-4147-A177-3AD203B41FA5}">
                      <a16:colId xmlns:a16="http://schemas.microsoft.com/office/drawing/2014/main" val="4149331635"/>
                    </a:ext>
                  </a:extLst>
                </a:gridCol>
                <a:gridCol w="1397219">
                  <a:extLst>
                    <a:ext uri="{9D8B030D-6E8A-4147-A177-3AD203B41FA5}">
                      <a16:colId xmlns:a16="http://schemas.microsoft.com/office/drawing/2014/main" val="2869149941"/>
                    </a:ext>
                  </a:extLst>
                </a:gridCol>
                <a:gridCol w="1397219">
                  <a:extLst>
                    <a:ext uri="{9D8B030D-6E8A-4147-A177-3AD203B41FA5}">
                      <a16:colId xmlns:a16="http://schemas.microsoft.com/office/drawing/2014/main" val="1359165627"/>
                    </a:ext>
                  </a:extLst>
                </a:gridCol>
                <a:gridCol w="1397219">
                  <a:extLst>
                    <a:ext uri="{9D8B030D-6E8A-4147-A177-3AD203B41FA5}">
                      <a16:colId xmlns:a16="http://schemas.microsoft.com/office/drawing/2014/main" val="1018240174"/>
                    </a:ext>
                  </a:extLst>
                </a:gridCol>
                <a:gridCol w="1397219">
                  <a:extLst>
                    <a:ext uri="{9D8B030D-6E8A-4147-A177-3AD203B41FA5}">
                      <a16:colId xmlns:a16="http://schemas.microsoft.com/office/drawing/2014/main" val="1909467016"/>
                    </a:ext>
                  </a:extLst>
                </a:gridCol>
              </a:tblGrid>
              <a:tr h="370840">
                <a:tc>
                  <a:txBody>
                    <a:bodyPr/>
                    <a:lstStyle/>
                    <a:p>
                      <a:pPr algn="ctr"/>
                      <a:r>
                        <a:rPr lang="es-CL" dirty="0"/>
                        <a:t>Modelo</a:t>
                      </a:r>
                    </a:p>
                  </a:txBody>
                  <a:tcPr/>
                </a:tc>
                <a:tc>
                  <a:txBody>
                    <a:bodyPr/>
                    <a:lstStyle/>
                    <a:p>
                      <a:pPr algn="ctr"/>
                      <a:r>
                        <a:rPr lang="es-CL" dirty="0"/>
                        <a:t>Precisión</a:t>
                      </a:r>
                    </a:p>
                    <a:p>
                      <a:pPr algn="ctr"/>
                      <a:r>
                        <a:rPr lang="es-CL" dirty="0"/>
                        <a:t>Clase 0</a:t>
                      </a:r>
                    </a:p>
                  </a:txBody>
                  <a:tcPr/>
                </a:tc>
                <a:tc>
                  <a:txBody>
                    <a:bodyPr/>
                    <a:lstStyle/>
                    <a:p>
                      <a:pPr algn="ctr"/>
                      <a:r>
                        <a:rPr lang="es-CL" dirty="0"/>
                        <a:t>Precisión</a:t>
                      </a:r>
                    </a:p>
                    <a:p>
                      <a:pPr algn="ctr"/>
                      <a:r>
                        <a:rPr lang="es-CL" dirty="0"/>
                        <a:t>Clase 1</a:t>
                      </a:r>
                    </a:p>
                  </a:txBody>
                  <a:tcPr/>
                </a:tc>
                <a:tc>
                  <a:txBody>
                    <a:bodyPr/>
                    <a:lstStyle/>
                    <a:p>
                      <a:pPr algn="ctr"/>
                      <a:r>
                        <a:rPr lang="es-CL" dirty="0"/>
                        <a:t>Recall</a:t>
                      </a:r>
                    </a:p>
                    <a:p>
                      <a:pPr algn="ctr"/>
                      <a:r>
                        <a:rPr lang="es-CL" dirty="0"/>
                        <a:t>Clase 0</a:t>
                      </a:r>
                    </a:p>
                  </a:txBody>
                  <a:tcPr/>
                </a:tc>
                <a:tc>
                  <a:txBody>
                    <a:bodyPr/>
                    <a:lstStyle/>
                    <a:p>
                      <a:pPr algn="ctr"/>
                      <a:r>
                        <a:rPr lang="es-CL" dirty="0"/>
                        <a:t>Recall</a:t>
                      </a:r>
                    </a:p>
                    <a:p>
                      <a:pPr algn="ctr"/>
                      <a:r>
                        <a:rPr lang="es-CL" dirty="0"/>
                        <a:t>Clase</a:t>
                      </a:r>
                    </a:p>
                    <a:p>
                      <a:pPr algn="ctr"/>
                      <a:r>
                        <a:rPr lang="es-CL" dirty="0"/>
                        <a:t>1</a:t>
                      </a:r>
                    </a:p>
                  </a:txBody>
                  <a:tcPr/>
                </a:tc>
                <a:tc>
                  <a:txBody>
                    <a:bodyPr/>
                    <a:lstStyle/>
                    <a:p>
                      <a:pPr algn="ctr"/>
                      <a:r>
                        <a:rPr lang="es-CL" dirty="0"/>
                        <a:t>F1 score</a:t>
                      </a:r>
                    </a:p>
                    <a:p>
                      <a:pPr algn="ctr"/>
                      <a:r>
                        <a:rPr lang="es-CL" dirty="0"/>
                        <a:t>Clase</a:t>
                      </a:r>
                    </a:p>
                    <a:p>
                      <a:pPr algn="ctr"/>
                      <a:r>
                        <a:rPr lang="es-CL" dirty="0"/>
                        <a:t>0</a:t>
                      </a:r>
                    </a:p>
                  </a:txBody>
                  <a:tcPr/>
                </a:tc>
                <a:tc>
                  <a:txBody>
                    <a:bodyPr/>
                    <a:lstStyle/>
                    <a:p>
                      <a:pPr algn="ctr"/>
                      <a:r>
                        <a:rPr lang="es-CL" dirty="0"/>
                        <a:t>F1 score</a:t>
                      </a:r>
                    </a:p>
                    <a:p>
                      <a:pPr algn="ctr"/>
                      <a:r>
                        <a:rPr lang="es-CL" dirty="0"/>
                        <a:t>Clase</a:t>
                      </a:r>
                    </a:p>
                    <a:p>
                      <a:pPr algn="ctr"/>
                      <a:r>
                        <a:rPr lang="es-CL" dirty="0"/>
                        <a:t>1</a:t>
                      </a:r>
                    </a:p>
                  </a:txBody>
                  <a:tcPr/>
                </a:tc>
                <a:tc>
                  <a:txBody>
                    <a:bodyPr/>
                    <a:lstStyle/>
                    <a:p>
                      <a:pPr algn="ctr"/>
                      <a:r>
                        <a:rPr lang="es-CL" dirty="0"/>
                        <a:t>Exactitud</a:t>
                      </a:r>
                    </a:p>
                  </a:txBody>
                  <a:tcPr/>
                </a:tc>
                <a:extLst>
                  <a:ext uri="{0D108BD9-81ED-4DB2-BD59-A6C34878D82A}">
                    <a16:rowId xmlns:a16="http://schemas.microsoft.com/office/drawing/2014/main" val="3653031291"/>
                  </a:ext>
                </a:extLst>
              </a:tr>
              <a:tr h="370840">
                <a:tc>
                  <a:txBody>
                    <a:bodyPr/>
                    <a:lstStyle/>
                    <a:p>
                      <a:r>
                        <a:rPr lang="es-CL" dirty="0"/>
                        <a:t>KNN (45%)</a:t>
                      </a:r>
                    </a:p>
                  </a:txBody>
                  <a:tcPr/>
                </a:tc>
                <a:tc>
                  <a:txBody>
                    <a:bodyPr/>
                    <a:lstStyle/>
                    <a:p>
                      <a:pPr algn="ctr"/>
                      <a:r>
                        <a:rPr lang="es-CL" dirty="0"/>
                        <a:t>0.42</a:t>
                      </a:r>
                    </a:p>
                  </a:txBody>
                  <a:tcPr/>
                </a:tc>
                <a:tc>
                  <a:txBody>
                    <a:bodyPr/>
                    <a:lstStyle/>
                    <a:p>
                      <a:pPr algn="ctr"/>
                      <a:r>
                        <a:rPr lang="es-CL" dirty="0"/>
                        <a:t>0.53</a:t>
                      </a:r>
                    </a:p>
                  </a:txBody>
                  <a:tcPr/>
                </a:tc>
                <a:tc>
                  <a:txBody>
                    <a:bodyPr/>
                    <a:lstStyle/>
                    <a:p>
                      <a:pPr algn="ctr"/>
                      <a:r>
                        <a:rPr lang="es-CL" dirty="0"/>
                        <a:t>0.52</a:t>
                      </a:r>
                    </a:p>
                  </a:txBody>
                  <a:tcPr/>
                </a:tc>
                <a:tc>
                  <a:txBody>
                    <a:bodyPr/>
                    <a:lstStyle/>
                    <a:p>
                      <a:pPr algn="ctr"/>
                      <a:r>
                        <a:rPr lang="es-CL" dirty="0"/>
                        <a:t>0.43</a:t>
                      </a:r>
                    </a:p>
                  </a:txBody>
                  <a:tcPr/>
                </a:tc>
                <a:tc>
                  <a:txBody>
                    <a:bodyPr/>
                    <a:lstStyle/>
                    <a:p>
                      <a:pPr algn="ctr"/>
                      <a:r>
                        <a:rPr lang="es-CL" dirty="0"/>
                        <a:t>0.46</a:t>
                      </a:r>
                    </a:p>
                  </a:txBody>
                  <a:tcPr/>
                </a:tc>
                <a:tc>
                  <a:txBody>
                    <a:bodyPr/>
                    <a:lstStyle/>
                    <a:p>
                      <a:pPr algn="ctr"/>
                      <a:r>
                        <a:rPr lang="es-CL" dirty="0"/>
                        <a:t>0.48</a:t>
                      </a:r>
                    </a:p>
                  </a:txBody>
                  <a:tcPr/>
                </a:tc>
                <a:tc>
                  <a:txBody>
                    <a:bodyPr/>
                    <a:lstStyle/>
                    <a:p>
                      <a:pPr algn="ctr"/>
                      <a:r>
                        <a:rPr lang="es-CL" dirty="0"/>
                        <a:t>0.47</a:t>
                      </a:r>
                    </a:p>
                  </a:txBody>
                  <a:tcPr/>
                </a:tc>
                <a:extLst>
                  <a:ext uri="{0D108BD9-81ED-4DB2-BD59-A6C34878D82A}">
                    <a16:rowId xmlns:a16="http://schemas.microsoft.com/office/drawing/2014/main" val="743052191"/>
                  </a:ext>
                </a:extLst>
              </a:tr>
              <a:tr h="370840">
                <a:tc>
                  <a:txBody>
                    <a:bodyPr/>
                    <a:lstStyle/>
                    <a:p>
                      <a:r>
                        <a:rPr lang="es-CL" dirty="0"/>
                        <a:t>Árbol de Decisión (47%)</a:t>
                      </a:r>
                    </a:p>
                  </a:txBody>
                  <a:tcPr/>
                </a:tc>
                <a:tc>
                  <a:txBody>
                    <a:bodyPr/>
                    <a:lstStyle/>
                    <a:p>
                      <a:pPr algn="ctr"/>
                      <a:r>
                        <a:rPr lang="es-CL" dirty="0"/>
                        <a:t>0.41</a:t>
                      </a:r>
                    </a:p>
                  </a:txBody>
                  <a:tcPr/>
                </a:tc>
                <a:tc>
                  <a:txBody>
                    <a:bodyPr/>
                    <a:lstStyle/>
                    <a:p>
                      <a:pPr algn="ctr"/>
                      <a:r>
                        <a:rPr lang="es-CL" dirty="0"/>
                        <a:t>0.51</a:t>
                      </a:r>
                    </a:p>
                  </a:txBody>
                  <a:tcPr/>
                </a:tc>
                <a:tc>
                  <a:txBody>
                    <a:bodyPr/>
                    <a:lstStyle/>
                    <a:p>
                      <a:pPr algn="ctr"/>
                      <a:r>
                        <a:rPr lang="es-CL" dirty="0"/>
                        <a:t>0.56</a:t>
                      </a:r>
                    </a:p>
                  </a:txBody>
                  <a:tcPr/>
                </a:tc>
                <a:tc>
                  <a:txBody>
                    <a:bodyPr/>
                    <a:lstStyle/>
                    <a:p>
                      <a:pPr algn="ctr"/>
                      <a:r>
                        <a:rPr lang="es-CL" dirty="0"/>
                        <a:t>0.37</a:t>
                      </a:r>
                    </a:p>
                  </a:txBody>
                  <a:tcPr/>
                </a:tc>
                <a:tc>
                  <a:txBody>
                    <a:bodyPr/>
                    <a:lstStyle/>
                    <a:p>
                      <a:pPr algn="ctr"/>
                      <a:r>
                        <a:rPr lang="es-CL" dirty="0"/>
                        <a:t>0.47</a:t>
                      </a:r>
                    </a:p>
                  </a:txBody>
                  <a:tcPr/>
                </a:tc>
                <a:tc>
                  <a:txBody>
                    <a:bodyPr/>
                    <a:lstStyle/>
                    <a:p>
                      <a:pPr algn="ctr"/>
                      <a:r>
                        <a:rPr lang="es-CL" dirty="0"/>
                        <a:t>0.43</a:t>
                      </a:r>
                    </a:p>
                  </a:txBody>
                  <a:tcPr/>
                </a:tc>
                <a:tc>
                  <a:txBody>
                    <a:bodyPr/>
                    <a:lstStyle/>
                    <a:p>
                      <a:pPr algn="ctr"/>
                      <a:r>
                        <a:rPr lang="es-CL" dirty="0"/>
                        <a:t>0.45</a:t>
                      </a:r>
                    </a:p>
                  </a:txBody>
                  <a:tcPr/>
                </a:tc>
                <a:extLst>
                  <a:ext uri="{0D108BD9-81ED-4DB2-BD59-A6C34878D82A}">
                    <a16:rowId xmlns:a16="http://schemas.microsoft.com/office/drawing/2014/main" val="1508992085"/>
                  </a:ext>
                </a:extLst>
              </a:tr>
              <a:tr h="370840">
                <a:tc>
                  <a:txBody>
                    <a:bodyPr/>
                    <a:lstStyle/>
                    <a:p>
                      <a:r>
                        <a:rPr lang="es-CL" dirty="0"/>
                        <a:t>Random Forest</a:t>
                      </a:r>
                    </a:p>
                    <a:p>
                      <a:r>
                        <a:rPr lang="es-CL" dirty="0"/>
                        <a:t>(52,5%)</a:t>
                      </a:r>
                    </a:p>
                  </a:txBody>
                  <a:tcPr/>
                </a:tc>
                <a:tc>
                  <a:txBody>
                    <a:bodyPr/>
                    <a:lstStyle/>
                    <a:p>
                      <a:pPr algn="ctr"/>
                      <a:r>
                        <a:rPr lang="es-CL" dirty="0"/>
                        <a:t>0.47</a:t>
                      </a:r>
                    </a:p>
                  </a:txBody>
                  <a:tcPr/>
                </a:tc>
                <a:tc>
                  <a:txBody>
                    <a:bodyPr/>
                    <a:lstStyle/>
                    <a:p>
                      <a:pPr algn="ctr"/>
                      <a:r>
                        <a:rPr lang="es-CL" dirty="0"/>
                        <a:t>0.60</a:t>
                      </a:r>
                    </a:p>
                  </a:txBody>
                  <a:tcPr/>
                </a:tc>
                <a:tc>
                  <a:txBody>
                    <a:bodyPr/>
                    <a:lstStyle/>
                    <a:p>
                      <a:pPr algn="ctr"/>
                      <a:r>
                        <a:rPr lang="es-CL" dirty="0"/>
                        <a:t>0.59</a:t>
                      </a:r>
                    </a:p>
                  </a:txBody>
                  <a:tcPr/>
                </a:tc>
                <a:tc>
                  <a:txBody>
                    <a:bodyPr/>
                    <a:lstStyle/>
                    <a:p>
                      <a:pPr algn="ctr"/>
                      <a:r>
                        <a:rPr lang="es-CL" dirty="0"/>
                        <a:t>0.47</a:t>
                      </a:r>
                    </a:p>
                  </a:txBody>
                  <a:tcPr/>
                </a:tc>
                <a:tc>
                  <a:txBody>
                    <a:bodyPr/>
                    <a:lstStyle/>
                    <a:p>
                      <a:pPr algn="ctr"/>
                      <a:r>
                        <a:rPr lang="es-CL" dirty="0"/>
                        <a:t>0.52</a:t>
                      </a:r>
                    </a:p>
                  </a:txBody>
                  <a:tcPr/>
                </a:tc>
                <a:tc>
                  <a:txBody>
                    <a:bodyPr/>
                    <a:lstStyle/>
                    <a:p>
                      <a:pPr algn="ctr"/>
                      <a:r>
                        <a:rPr lang="es-CL" dirty="0"/>
                        <a:t>0.53</a:t>
                      </a:r>
                    </a:p>
                  </a:txBody>
                  <a:tcPr/>
                </a:tc>
                <a:tc>
                  <a:txBody>
                    <a:bodyPr/>
                    <a:lstStyle/>
                    <a:p>
                      <a:pPr algn="ctr"/>
                      <a:r>
                        <a:rPr lang="es-CL" dirty="0"/>
                        <a:t>0.53</a:t>
                      </a:r>
                    </a:p>
                  </a:txBody>
                  <a:tcPr/>
                </a:tc>
                <a:extLst>
                  <a:ext uri="{0D108BD9-81ED-4DB2-BD59-A6C34878D82A}">
                    <a16:rowId xmlns:a16="http://schemas.microsoft.com/office/drawing/2014/main" val="3495928790"/>
                  </a:ext>
                </a:extLst>
              </a:tr>
              <a:tr h="370840">
                <a:tc>
                  <a:txBody>
                    <a:bodyPr/>
                    <a:lstStyle/>
                    <a:p>
                      <a:r>
                        <a:rPr lang="es-CL" dirty="0"/>
                        <a:t>XGBoost (52,5%)</a:t>
                      </a:r>
                    </a:p>
                  </a:txBody>
                  <a:tcPr/>
                </a:tc>
                <a:tc>
                  <a:txBody>
                    <a:bodyPr/>
                    <a:lstStyle/>
                    <a:p>
                      <a:pPr algn="ctr"/>
                      <a:r>
                        <a:rPr lang="es-CL" dirty="0"/>
                        <a:t>0.42</a:t>
                      </a:r>
                    </a:p>
                  </a:txBody>
                  <a:tcPr/>
                </a:tc>
                <a:tc>
                  <a:txBody>
                    <a:bodyPr/>
                    <a:lstStyle/>
                    <a:p>
                      <a:pPr algn="ctr"/>
                      <a:r>
                        <a:rPr lang="es-CL" dirty="0"/>
                        <a:t>0.53</a:t>
                      </a:r>
                    </a:p>
                  </a:txBody>
                  <a:tcPr/>
                </a:tc>
                <a:tc>
                  <a:txBody>
                    <a:bodyPr/>
                    <a:lstStyle/>
                    <a:p>
                      <a:pPr algn="ctr"/>
                      <a:r>
                        <a:rPr lang="es-CL" dirty="0"/>
                        <a:t>0.53</a:t>
                      </a:r>
                    </a:p>
                  </a:txBody>
                  <a:tcPr/>
                </a:tc>
                <a:tc>
                  <a:txBody>
                    <a:bodyPr/>
                    <a:lstStyle/>
                    <a:p>
                      <a:pPr algn="ctr"/>
                      <a:r>
                        <a:rPr lang="es-CL" dirty="0"/>
                        <a:t>0.42</a:t>
                      </a:r>
                    </a:p>
                  </a:txBody>
                  <a:tcPr/>
                </a:tc>
                <a:tc>
                  <a:txBody>
                    <a:bodyPr/>
                    <a:lstStyle/>
                    <a:p>
                      <a:pPr algn="ctr"/>
                      <a:r>
                        <a:rPr lang="es-CL" dirty="0"/>
                        <a:t>0.47</a:t>
                      </a:r>
                    </a:p>
                  </a:txBody>
                  <a:tcPr/>
                </a:tc>
                <a:tc>
                  <a:txBody>
                    <a:bodyPr/>
                    <a:lstStyle/>
                    <a:p>
                      <a:pPr algn="ctr"/>
                      <a:r>
                        <a:rPr lang="es-CL" dirty="0"/>
                        <a:t>0.47</a:t>
                      </a:r>
                    </a:p>
                  </a:txBody>
                  <a:tcPr/>
                </a:tc>
                <a:tc>
                  <a:txBody>
                    <a:bodyPr/>
                    <a:lstStyle/>
                    <a:p>
                      <a:pPr algn="ctr"/>
                      <a:r>
                        <a:rPr lang="es-CL" dirty="0"/>
                        <a:t>0.47</a:t>
                      </a:r>
                    </a:p>
                  </a:txBody>
                  <a:tcPr/>
                </a:tc>
                <a:extLst>
                  <a:ext uri="{0D108BD9-81ED-4DB2-BD59-A6C34878D82A}">
                    <a16:rowId xmlns:a16="http://schemas.microsoft.com/office/drawing/2014/main" val="1792640389"/>
                  </a:ext>
                </a:extLst>
              </a:tr>
              <a:tr h="370840">
                <a:tc>
                  <a:txBody>
                    <a:bodyPr/>
                    <a:lstStyle/>
                    <a:p>
                      <a:r>
                        <a:rPr lang="es-CL" dirty="0"/>
                        <a:t>Optimización</a:t>
                      </a:r>
                    </a:p>
                    <a:p>
                      <a:r>
                        <a:rPr lang="es-CL" dirty="0"/>
                        <a:t>GridSearchCV</a:t>
                      </a:r>
                    </a:p>
                  </a:txBody>
                  <a:tcPr/>
                </a:tc>
                <a:tc>
                  <a:txBody>
                    <a:bodyPr/>
                    <a:lstStyle/>
                    <a:p>
                      <a:pPr algn="ctr"/>
                      <a:r>
                        <a:rPr lang="es-CL" dirty="0"/>
                        <a:t>0.42</a:t>
                      </a:r>
                    </a:p>
                  </a:txBody>
                  <a:tcPr/>
                </a:tc>
                <a:tc>
                  <a:txBody>
                    <a:bodyPr/>
                    <a:lstStyle/>
                    <a:p>
                      <a:pPr algn="ctr"/>
                      <a:r>
                        <a:rPr lang="es-CL" dirty="0"/>
                        <a:t>0.53</a:t>
                      </a:r>
                    </a:p>
                  </a:txBody>
                  <a:tcPr/>
                </a:tc>
                <a:tc>
                  <a:txBody>
                    <a:bodyPr/>
                    <a:lstStyle/>
                    <a:p>
                      <a:pPr algn="ctr"/>
                      <a:r>
                        <a:rPr lang="es-CL" dirty="0"/>
                        <a:t>0.53</a:t>
                      </a:r>
                    </a:p>
                  </a:txBody>
                  <a:tcPr/>
                </a:tc>
                <a:tc>
                  <a:txBody>
                    <a:bodyPr/>
                    <a:lstStyle/>
                    <a:p>
                      <a:pPr algn="ctr"/>
                      <a:r>
                        <a:rPr lang="es-CL" dirty="0"/>
                        <a:t>0.42</a:t>
                      </a:r>
                    </a:p>
                  </a:txBody>
                  <a:tcPr/>
                </a:tc>
                <a:tc>
                  <a:txBody>
                    <a:bodyPr/>
                    <a:lstStyle/>
                    <a:p>
                      <a:pPr algn="ctr"/>
                      <a:r>
                        <a:rPr lang="es-CL" dirty="0"/>
                        <a:t>0.47</a:t>
                      </a:r>
                    </a:p>
                  </a:txBody>
                  <a:tcPr/>
                </a:tc>
                <a:tc>
                  <a:txBody>
                    <a:bodyPr/>
                    <a:lstStyle/>
                    <a:p>
                      <a:pPr algn="ctr"/>
                      <a:r>
                        <a:rPr lang="es-CL" dirty="0"/>
                        <a:t>0.47</a:t>
                      </a:r>
                    </a:p>
                  </a:txBody>
                  <a:tcPr/>
                </a:tc>
                <a:tc>
                  <a:txBody>
                    <a:bodyPr/>
                    <a:lstStyle/>
                    <a:p>
                      <a:pPr algn="ctr"/>
                      <a:r>
                        <a:rPr lang="es-CL" dirty="0"/>
                        <a:t>0.47</a:t>
                      </a:r>
                    </a:p>
                  </a:txBody>
                  <a:tcPr/>
                </a:tc>
                <a:extLst>
                  <a:ext uri="{0D108BD9-81ED-4DB2-BD59-A6C34878D82A}">
                    <a16:rowId xmlns:a16="http://schemas.microsoft.com/office/drawing/2014/main" val="3160177885"/>
                  </a:ext>
                </a:extLst>
              </a:tr>
            </a:tbl>
          </a:graphicData>
        </a:graphic>
      </p:graphicFrame>
      <p:sp>
        <p:nvSpPr>
          <p:cNvPr id="14" name="Marcador de texto 7">
            <a:extLst>
              <a:ext uri="{FF2B5EF4-FFF2-40B4-BE49-F238E27FC236}">
                <a16:creationId xmlns:a16="http://schemas.microsoft.com/office/drawing/2014/main" id="{E80ED28A-3824-797F-3DB3-14FEA3A80EFF}"/>
              </a:ext>
            </a:extLst>
          </p:cNvPr>
          <p:cNvSpPr txBox="1">
            <a:spLocks/>
          </p:cNvSpPr>
          <p:nvPr/>
        </p:nvSpPr>
        <p:spPr>
          <a:xfrm>
            <a:off x="756745" y="4935824"/>
            <a:ext cx="11177753" cy="1922175"/>
          </a:xfrm>
          <a:prstGeom prst="rect">
            <a:avLst/>
          </a:prstGeom>
        </p:spPr>
        <p:txBody>
          <a:bodyPr>
            <a:normAutofit/>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Se observa que la tienda</a:t>
            </a:r>
          </a:p>
          <a:p>
            <a:pPr marR="0" lvl="0" fontAlgn="base">
              <a:spcAft>
                <a:spcPct val="0"/>
              </a:spcAft>
              <a:buClrTx/>
              <a:buSzTx/>
              <a:tabLst/>
            </a:pPr>
            <a:r>
              <a:rPr lang="es-CL" altLang="es-CL" sz="1400" dirty="0"/>
              <a:t>KNN tiene una exactitud del 47%, con un rendimiento similar para ambas clases, aunque tiende a ser más preciso en la clase 1.</a:t>
            </a:r>
          </a:p>
          <a:p>
            <a:pPr marR="0" lvl="0" fontAlgn="base">
              <a:spcAft>
                <a:spcPct val="0"/>
              </a:spcAft>
              <a:buClrTx/>
              <a:buSzTx/>
              <a:tabLst/>
            </a:pPr>
            <a:r>
              <a:rPr lang="es-CL" altLang="es-CL" sz="1400" dirty="0"/>
              <a:t>El Árbol de Decisión es el modelo con más baja exactitud (45%) y métricas más bajas para todas sus clases</a:t>
            </a:r>
          </a:p>
          <a:p>
            <a:pPr marR="0" lvl="0" fontAlgn="base">
              <a:spcAft>
                <a:spcPct val="0"/>
              </a:spcAft>
              <a:buClrTx/>
              <a:buSzTx/>
              <a:tabLst/>
            </a:pPr>
            <a:r>
              <a:rPr lang="es-CL" altLang="es-CL" sz="1400" dirty="0"/>
              <a:t>Random Forest es el modelo con mejor rendimiento general, alcanzando una exactitud del 53% y mejores métricas para la clase 1.</a:t>
            </a:r>
          </a:p>
          <a:p>
            <a:pPr marR="0" lvl="0" fontAlgn="base">
              <a:spcAft>
                <a:spcPct val="0"/>
              </a:spcAft>
              <a:buClrTx/>
              <a:buSzTx/>
              <a:tabLst/>
            </a:pPr>
            <a:r>
              <a:rPr lang="es-CL" altLang="es-CL" sz="1400" dirty="0"/>
              <a:t>XGBoost tiene resultados similares a KNN en términos de exactitud, con un rendimiento equilibrado entre ambas clases.</a:t>
            </a:r>
          </a:p>
          <a:p>
            <a:pPr marR="0" lvl="0" fontAlgn="base">
              <a:spcAft>
                <a:spcPct val="0"/>
              </a:spcAft>
              <a:buClrTx/>
              <a:buSzTx/>
              <a:tabLst/>
            </a:pPr>
            <a:r>
              <a:rPr lang="es-CL" altLang="es-CL" sz="1400" dirty="0"/>
              <a:t>GridSearchCV no mejoró significativamente el rendimiento del modelo base, manteniéndose en una exactitud del 47% </a:t>
            </a:r>
          </a:p>
          <a:p>
            <a:endParaRPr lang="es-C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Conclusiones y Recomendaciones</a:t>
            </a:r>
          </a:p>
        </p:txBody>
      </p:sp>
      <p:sp>
        <p:nvSpPr>
          <p:cNvPr id="4" name="Shape 1"/>
          <p:cNvSpPr/>
          <p:nvPr/>
        </p:nvSpPr>
        <p:spPr>
          <a:xfrm>
            <a:off x="1219200" y="1219200"/>
            <a:ext cx="1219200" cy="1219200"/>
          </a:xfrm>
          <a:prstGeom prst="line">
            <a:avLst/>
          </a:prstGeom>
          <a:noFill/>
          <a:ln/>
        </p:spPr>
        <p:txBody>
          <a:bodyPr/>
          <a:lstStyle/>
          <a:p>
            <a:endParaRPr lang="es-CL"/>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13</a:t>
            </a:fld>
            <a:endParaRPr lang="en-US" sz="1210">
              <a:latin typeface="Montserrat"/>
            </a:endParaRPr>
          </a:p>
        </p:txBody>
      </p:sp>
      <p:sp>
        <p:nvSpPr>
          <p:cNvPr id="14" name="Marcador de texto 7">
            <a:extLst>
              <a:ext uri="{FF2B5EF4-FFF2-40B4-BE49-F238E27FC236}">
                <a16:creationId xmlns:a16="http://schemas.microsoft.com/office/drawing/2014/main" id="{E80ED28A-3824-797F-3DB3-14FEA3A80EFF}"/>
              </a:ext>
            </a:extLst>
          </p:cNvPr>
          <p:cNvSpPr txBox="1">
            <a:spLocks/>
          </p:cNvSpPr>
          <p:nvPr/>
        </p:nvSpPr>
        <p:spPr>
          <a:xfrm>
            <a:off x="680547" y="1940376"/>
            <a:ext cx="11177753" cy="4587424"/>
          </a:xfrm>
          <a:prstGeom prst="rect">
            <a:avLst/>
          </a:prstGeom>
        </p:spPr>
        <p:txBody>
          <a:bodyPr>
            <a:normAutofit/>
          </a:bodyPr>
          <a:lst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pPr>
            <a:r>
              <a:rPr lang="es-CL" sz="1400" kern="100" dirty="0">
                <a:effectLst/>
                <a:latin typeface="Open Sans" panose="020B0606030504020204" pitchFamily="34" charset="0"/>
                <a:ea typeface="Open Sans" panose="020B0606030504020204" pitchFamily="34" charset="0"/>
                <a:cs typeface="Open Sans" panose="020B0606030504020204" pitchFamily="34" charset="0"/>
              </a:rPr>
              <a:t>Resumen de las conclusiones clave:</a:t>
            </a:r>
          </a:p>
          <a:p>
            <a:pPr>
              <a:lnSpc>
                <a:spcPct val="115000"/>
              </a:lnSpc>
              <a:spcAft>
                <a:spcPts val="800"/>
              </a:spcAft>
            </a:pPr>
            <a:r>
              <a:rPr lang="es-CL" sz="1400" kern="100" dirty="0">
                <a:effectLst/>
                <a:latin typeface="Open Sans" panose="020B0606030504020204" pitchFamily="34" charset="0"/>
                <a:ea typeface="Open Sans" panose="020B0606030504020204" pitchFamily="34" charset="0"/>
                <a:cs typeface="Open Sans" panose="020B0606030504020204" pitchFamily="34" charset="0"/>
              </a:rPr>
              <a:t>       - El modelo Random Forest es el que mejor predice las ventas, con un AUC de 0.53.</a:t>
            </a:r>
          </a:p>
          <a:p>
            <a:pPr>
              <a:lnSpc>
                <a:spcPct val="115000"/>
              </a:lnSpc>
              <a:spcAft>
                <a:spcPts val="800"/>
              </a:spcAft>
            </a:pPr>
            <a:r>
              <a:rPr lang="es-CL" sz="1400" kern="100" dirty="0">
                <a:effectLst/>
                <a:latin typeface="Open Sans" panose="020B0606030504020204" pitchFamily="34" charset="0"/>
                <a:ea typeface="Open Sans" panose="020B0606030504020204" pitchFamily="34" charset="0"/>
                <a:cs typeface="Open Sans" panose="020B0606030504020204" pitchFamily="34" charset="0"/>
              </a:rPr>
              <a:t>       - Los productos de valores bajos  tienen un impacto significativo en las ventas de los productos analizados.</a:t>
            </a:r>
          </a:p>
          <a:p>
            <a:pPr>
              <a:lnSpc>
                <a:spcPct val="115000"/>
              </a:lnSpc>
              <a:spcAft>
                <a:spcPts val="800"/>
              </a:spcAft>
            </a:pPr>
            <a:r>
              <a:rPr lang="es-CL" sz="1400" kern="100" dirty="0">
                <a:effectLst/>
                <a:latin typeface="Open Sans" panose="020B0606030504020204" pitchFamily="34" charset="0"/>
                <a:ea typeface="Open Sans" panose="020B0606030504020204" pitchFamily="34" charset="0"/>
                <a:cs typeface="Open Sans" panose="020B0606030504020204" pitchFamily="34" charset="0"/>
              </a:rPr>
              <a:t>     - Recomendaciones prácticas para el negocio basadas en el análisis:</a:t>
            </a:r>
          </a:p>
          <a:p>
            <a:pPr>
              <a:lnSpc>
                <a:spcPct val="115000"/>
              </a:lnSpc>
              <a:spcAft>
                <a:spcPts val="800"/>
              </a:spcAft>
            </a:pPr>
            <a:r>
              <a:rPr lang="es-CL" sz="1400" kern="100" dirty="0">
                <a:effectLst/>
                <a:latin typeface="Open Sans" panose="020B0606030504020204" pitchFamily="34" charset="0"/>
                <a:ea typeface="Open Sans" panose="020B0606030504020204" pitchFamily="34" charset="0"/>
                <a:cs typeface="Open Sans" panose="020B0606030504020204" pitchFamily="34" charset="0"/>
              </a:rPr>
              <a:t>       - Aumentar las promociones en los productos de belleza y vestuario para maximizar las ventas.</a:t>
            </a:r>
          </a:p>
          <a:p>
            <a:pPr>
              <a:lnSpc>
                <a:spcPct val="115000"/>
              </a:lnSpc>
              <a:spcAft>
                <a:spcPts val="800"/>
              </a:spcAft>
            </a:pPr>
            <a:r>
              <a:rPr lang="es-CL" sz="1400" kern="100" dirty="0">
                <a:effectLst/>
                <a:latin typeface="Open Sans" panose="020B0606030504020204" pitchFamily="34" charset="0"/>
                <a:ea typeface="Open Sans" panose="020B0606030504020204" pitchFamily="34" charset="0"/>
                <a:cs typeface="Open Sans" panose="020B0606030504020204" pitchFamily="34" charset="0"/>
              </a:rPr>
              <a:t>       - Optimizar el inventario según las tendencias de ventas de los productos</a:t>
            </a:r>
          </a:p>
          <a:p>
            <a:r>
              <a:rPr lang="es-MX" sz="1400" dirty="0"/>
              <a:t> Acciones para Mejorar de los modelos</a:t>
            </a:r>
          </a:p>
          <a:p>
            <a:endParaRPr lang="es-MX" sz="1400" dirty="0"/>
          </a:p>
          <a:p>
            <a:pPr>
              <a:buFont typeface="Arial" panose="020B0604020202020204" pitchFamily="34" charset="0"/>
              <a:buChar char="•"/>
            </a:pPr>
            <a:r>
              <a:rPr lang="es-MX" sz="1400" b="1" dirty="0"/>
              <a:t>Revisión de los datos</a:t>
            </a:r>
            <a:r>
              <a:rPr lang="es-MX" sz="1400" dirty="0"/>
              <a:t>: Revisa el preprocesamiento de los datos y tratar los </a:t>
            </a:r>
            <a:r>
              <a:rPr lang="es-MX" sz="1400" b="1" dirty="0"/>
              <a:t>outliers</a:t>
            </a:r>
            <a:r>
              <a:rPr lang="es-MX" sz="1400" dirty="0"/>
              <a:t>, </a:t>
            </a:r>
            <a:r>
              <a:rPr lang="es-MX" sz="1400" b="1" dirty="0"/>
              <a:t>valores atípicos</a:t>
            </a:r>
            <a:r>
              <a:rPr lang="es-MX" sz="1400" dirty="0"/>
              <a:t> o </a:t>
            </a:r>
            <a:r>
              <a:rPr lang="es-MX" sz="1400" b="1" dirty="0"/>
              <a:t>variables mal representadas</a:t>
            </a:r>
            <a:r>
              <a:rPr lang="es-MX" sz="1400" dirty="0"/>
              <a:t>. A veces, </a:t>
            </a:r>
            <a:r>
              <a:rPr lang="es-MX" sz="1400" b="1" dirty="0"/>
              <a:t>seleccionar características</a:t>
            </a:r>
            <a:r>
              <a:rPr lang="es-MX" sz="1400" dirty="0"/>
              <a:t> distintas a las seleccionadas puede mejorar significativamente el rendimiento.</a:t>
            </a:r>
          </a:p>
          <a:p>
            <a:pPr>
              <a:lnSpc>
                <a:spcPct val="115000"/>
              </a:lnSpc>
              <a:spcAft>
                <a:spcPts val="800"/>
              </a:spcAft>
            </a:pPr>
            <a:endParaRPr lang="es-CL"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fontAlgn="base">
              <a:spcAft>
                <a:spcPct val="0"/>
              </a:spcAft>
              <a:buClrTx/>
              <a:buSzTx/>
              <a:tabLst/>
            </a:pPr>
            <a:endParaRPr lang="es-CL" altLang="es-CL" sz="1400" dirty="0"/>
          </a:p>
          <a:p>
            <a:endParaRPr lang="es-CL" dirty="0"/>
          </a:p>
        </p:txBody>
      </p:sp>
    </p:spTree>
    <p:extLst>
      <p:ext uri="{BB962C8B-B14F-4D97-AF65-F5344CB8AC3E}">
        <p14:creationId xmlns:p14="http://schemas.microsoft.com/office/powerpoint/2010/main" val="345758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22D21-2D22-C392-E19A-23440F48E324}"/>
              </a:ext>
            </a:extLst>
          </p:cNvPr>
          <p:cNvSpPr>
            <a:spLocks noGrp="1"/>
          </p:cNvSpPr>
          <p:nvPr>
            <p:ph type="title"/>
          </p:nvPr>
        </p:nvSpPr>
        <p:spPr/>
        <p:txBody>
          <a:bodyPr/>
          <a:lstStyle/>
          <a:p>
            <a:r>
              <a:rPr lang="es-CL" dirty="0"/>
              <a:t>Objetivos del Proyecto</a:t>
            </a:r>
          </a:p>
        </p:txBody>
      </p:sp>
      <p:sp>
        <p:nvSpPr>
          <p:cNvPr id="3" name="Marcador de pie de página 2">
            <a:extLst>
              <a:ext uri="{FF2B5EF4-FFF2-40B4-BE49-F238E27FC236}">
                <a16:creationId xmlns:a16="http://schemas.microsoft.com/office/drawing/2014/main" id="{F6D270CA-2D36-E74D-8D4A-8B654FD39BB4}"/>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7E02979C-52A3-F356-C39B-773FF60D5B1D}"/>
              </a:ext>
            </a:extLst>
          </p:cNvPr>
          <p:cNvSpPr>
            <a:spLocks noGrp="1"/>
          </p:cNvSpPr>
          <p:nvPr>
            <p:ph type="sldNum" sz="quarter" idx="11"/>
          </p:nvPr>
        </p:nvSpPr>
        <p:spPr/>
        <p:txBody>
          <a:bodyPr/>
          <a:lstStyle/>
          <a:p>
            <a:fld id="{F5342A4C-1D06-4798-B51F-D5804CA03D28}" type="slidenum">
              <a:rPr lang="en-ID" smtClean="0"/>
              <a:pPr/>
              <a:t>2</a:t>
            </a:fld>
            <a:endParaRPr lang="en-ID" dirty="0"/>
          </a:p>
        </p:txBody>
      </p:sp>
      <p:sp>
        <p:nvSpPr>
          <p:cNvPr id="5" name="Marcador de texto 4">
            <a:extLst>
              <a:ext uri="{FF2B5EF4-FFF2-40B4-BE49-F238E27FC236}">
                <a16:creationId xmlns:a16="http://schemas.microsoft.com/office/drawing/2014/main" id="{EF5AFEA8-25F9-831D-CC47-DDBFEAB8701B}"/>
              </a:ext>
            </a:extLst>
          </p:cNvPr>
          <p:cNvSpPr>
            <a:spLocks noGrp="1"/>
          </p:cNvSpPr>
          <p:nvPr>
            <p:ph type="body" sz="quarter" idx="12"/>
          </p:nvPr>
        </p:nvSpPr>
        <p:spPr>
          <a:xfrm>
            <a:off x="6852745" y="2033753"/>
            <a:ext cx="4403689" cy="4480144"/>
          </a:xfrm>
        </p:spPr>
        <p:txBody>
          <a:bodyPr>
            <a:normAutofit/>
          </a:bodyPr>
          <a:lstStyle/>
          <a:p>
            <a:r>
              <a:rPr lang="es-MX" dirty="0"/>
              <a:t> </a:t>
            </a:r>
            <a:r>
              <a:rPr lang="es-CL" dirty="0"/>
              <a:t>El objetivo es predecir las ventas en una tienda de retail para ayudar en la optimización del inventario y la planificación de recursos.</a:t>
            </a:r>
          </a:p>
          <a:p>
            <a:endParaRPr lang="es-CL" dirty="0"/>
          </a:p>
          <a:p>
            <a:pPr marL="285750" indent="-285750">
              <a:buFont typeface="Arial" panose="020B0604020202020204" pitchFamily="34" charset="0"/>
              <a:buChar char="•"/>
            </a:pPr>
            <a:r>
              <a:rPr lang="es-MX" dirty="0"/>
              <a:t>Las ventas buscan identificar tendencias y patrones en el comportamiento de compra de los consumidores.</a:t>
            </a:r>
          </a:p>
          <a:p>
            <a:pPr marL="285750" indent="-285750">
              <a:buFont typeface="Arial" panose="020B0604020202020204" pitchFamily="34" charset="0"/>
              <a:buChar char="•"/>
            </a:pPr>
            <a:r>
              <a:rPr lang="es-MX" dirty="0"/>
              <a:t> Se pretende optimizar la gestión del inventario y ajustar la estrategia de marketing.</a:t>
            </a:r>
          </a:p>
          <a:p>
            <a:pPr marL="285750" indent="-285750">
              <a:buFont typeface="Arial" panose="020B0604020202020204" pitchFamily="34" charset="0"/>
              <a:buChar char="•"/>
            </a:pPr>
            <a:r>
              <a:rPr lang="es-MX" dirty="0"/>
              <a:t> A través de este estudio, se espera mejorar la precisión en la predicción de ventas y, como resultado, incrementar la rentabilidad del negocio.</a:t>
            </a:r>
            <a:endParaRPr lang="es-CL" dirty="0"/>
          </a:p>
        </p:txBody>
      </p:sp>
      <p:sp>
        <p:nvSpPr>
          <p:cNvPr id="7" name="Marcador de texto 6">
            <a:extLst>
              <a:ext uri="{FF2B5EF4-FFF2-40B4-BE49-F238E27FC236}">
                <a16:creationId xmlns:a16="http://schemas.microsoft.com/office/drawing/2014/main" id="{F025C430-0273-2BF3-65DC-286E64ACC821}"/>
              </a:ext>
            </a:extLst>
          </p:cNvPr>
          <p:cNvSpPr>
            <a:spLocks noGrp="1"/>
          </p:cNvSpPr>
          <p:nvPr>
            <p:ph type="body" sz="quarter" idx="14"/>
          </p:nvPr>
        </p:nvSpPr>
        <p:spPr>
          <a:xfrm>
            <a:off x="6852744" y="1389546"/>
            <a:ext cx="4403689" cy="480000"/>
          </a:xfrm>
        </p:spPr>
        <p:txBody>
          <a:bodyPr/>
          <a:lstStyle/>
          <a:p>
            <a:r>
              <a:rPr lang="es-CL" dirty="0"/>
              <a:t>Propósito del Análisis</a:t>
            </a:r>
          </a:p>
        </p:txBody>
      </p:sp>
      <p:pic>
        <p:nvPicPr>
          <p:cNvPr id="10" name="Imagen 9" descr="Fondo con red tecnológica">
            <a:extLst>
              <a:ext uri="{FF2B5EF4-FFF2-40B4-BE49-F238E27FC236}">
                <a16:creationId xmlns:a16="http://schemas.microsoft.com/office/drawing/2014/main" id="{93A9C015-9146-B7F8-6007-1A5ADA3D1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619" y="575613"/>
            <a:ext cx="4446264" cy="2587865"/>
          </a:xfrm>
          <a:prstGeom prst="rect">
            <a:avLst/>
          </a:prstGeom>
        </p:spPr>
      </p:pic>
    </p:spTree>
    <p:extLst>
      <p:ext uri="{BB962C8B-B14F-4D97-AF65-F5344CB8AC3E}">
        <p14:creationId xmlns:p14="http://schemas.microsoft.com/office/powerpoint/2010/main" val="355408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2F9937-FE1E-4B72-1988-64946E77331D}"/>
              </a:ext>
            </a:extLst>
          </p:cNvPr>
          <p:cNvSpPr>
            <a:spLocks noGrp="1"/>
          </p:cNvSpPr>
          <p:nvPr>
            <p:ph type="title"/>
          </p:nvPr>
        </p:nvSpPr>
        <p:spPr/>
        <p:txBody>
          <a:bodyPr/>
          <a:lstStyle/>
          <a:p>
            <a:r>
              <a:rPr lang="es-CL"/>
              <a:t>Descripción del Dataset</a:t>
            </a:r>
          </a:p>
        </p:txBody>
      </p:sp>
      <p:sp>
        <p:nvSpPr>
          <p:cNvPr id="3" name="Marcador de pie de página 2">
            <a:extLst>
              <a:ext uri="{FF2B5EF4-FFF2-40B4-BE49-F238E27FC236}">
                <a16:creationId xmlns:a16="http://schemas.microsoft.com/office/drawing/2014/main" id="{3C8F4522-E9B8-36C8-368F-59CE25989EF3}"/>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1E917CD9-124F-B5CB-F1F5-1ED59F739EBF}"/>
              </a:ext>
            </a:extLst>
          </p:cNvPr>
          <p:cNvSpPr>
            <a:spLocks noGrp="1"/>
          </p:cNvSpPr>
          <p:nvPr>
            <p:ph type="sldNum" sz="quarter" idx="11"/>
          </p:nvPr>
        </p:nvSpPr>
        <p:spPr/>
        <p:txBody>
          <a:bodyPr/>
          <a:lstStyle/>
          <a:p>
            <a:fld id="{F5342A4C-1D06-4798-B51F-D5804CA03D28}" type="slidenum">
              <a:rPr lang="en-ID" smtClean="0"/>
              <a:pPr/>
              <a:t>3</a:t>
            </a:fld>
            <a:endParaRPr lang="en-ID" dirty="0"/>
          </a:p>
        </p:txBody>
      </p:sp>
      <p:sp>
        <p:nvSpPr>
          <p:cNvPr id="7" name="Marcador de texto 6">
            <a:extLst>
              <a:ext uri="{FF2B5EF4-FFF2-40B4-BE49-F238E27FC236}">
                <a16:creationId xmlns:a16="http://schemas.microsoft.com/office/drawing/2014/main" id="{A5BA814F-C2C6-6C77-DD94-AABDE80CE35B}"/>
              </a:ext>
            </a:extLst>
          </p:cNvPr>
          <p:cNvSpPr>
            <a:spLocks noGrp="1"/>
          </p:cNvSpPr>
          <p:nvPr>
            <p:ph type="body" sz="quarter" idx="15"/>
          </p:nvPr>
        </p:nvSpPr>
        <p:spPr>
          <a:xfrm>
            <a:off x="946149" y="5277318"/>
            <a:ext cx="10303200" cy="1555435"/>
          </a:xfrm>
        </p:spPr>
        <p:txBody>
          <a:bodyPr/>
          <a:lstStyle/>
          <a:p>
            <a:r>
              <a:rPr lang="es-MX" dirty="0"/>
              <a:t>El conjunto de datos incluye 10,000 transacciones de ventas, proporcionando información sobre productos, precios y cantidades vendidas. Cada entrada está marcada con una fecha que permite realizar análisis temporales. Esto incluye tendencias por tiendas y correlaciones con su categoría de ventas.</a:t>
            </a:r>
            <a:endParaRPr lang="es-CL" dirty="0"/>
          </a:p>
        </p:txBody>
      </p:sp>
      <p:sp>
        <p:nvSpPr>
          <p:cNvPr id="8" name="Marcador de texto 7">
            <a:extLst>
              <a:ext uri="{FF2B5EF4-FFF2-40B4-BE49-F238E27FC236}">
                <a16:creationId xmlns:a16="http://schemas.microsoft.com/office/drawing/2014/main" id="{AD16758C-9B0C-F8A9-74C9-31095EEE526F}"/>
              </a:ext>
            </a:extLst>
          </p:cNvPr>
          <p:cNvSpPr>
            <a:spLocks noGrp="1"/>
          </p:cNvSpPr>
          <p:nvPr>
            <p:ph type="body" sz="quarter" idx="17"/>
          </p:nvPr>
        </p:nvSpPr>
        <p:spPr/>
        <p:txBody>
          <a:bodyPr/>
          <a:lstStyle/>
          <a:p>
            <a:r>
              <a:rPr lang="es-MX" dirty="0"/>
              <a:t>Las principales columnas del dataset son: Date, Gender, Age,¨Product Category, Quantity, Total Amount . Esto permite un análisis profundo de cómo las cantidades afectan las ventas según la categoría del producto y el tiempo.</a:t>
            </a:r>
            <a:endParaRPr lang="es-CL" dirty="0"/>
          </a:p>
        </p:txBody>
      </p:sp>
      <p:sp>
        <p:nvSpPr>
          <p:cNvPr id="9" name="Marcador de texto 8">
            <a:extLst>
              <a:ext uri="{FF2B5EF4-FFF2-40B4-BE49-F238E27FC236}">
                <a16:creationId xmlns:a16="http://schemas.microsoft.com/office/drawing/2014/main" id="{7B02A72B-74CB-DFFD-491C-79303EE64EBA}"/>
              </a:ext>
            </a:extLst>
          </p:cNvPr>
          <p:cNvSpPr>
            <a:spLocks noGrp="1"/>
          </p:cNvSpPr>
          <p:nvPr>
            <p:ph type="body" sz="quarter" idx="16"/>
          </p:nvPr>
        </p:nvSpPr>
        <p:spPr>
          <a:xfrm>
            <a:off x="946149" y="4859187"/>
            <a:ext cx="10303200" cy="340659"/>
          </a:xfrm>
        </p:spPr>
        <p:txBody>
          <a:bodyPr/>
          <a:lstStyle/>
          <a:p>
            <a:r>
              <a:rPr lang="es-CL"/>
              <a:t>Contenido del Dataset</a:t>
            </a:r>
          </a:p>
        </p:txBody>
      </p:sp>
      <p:sp>
        <p:nvSpPr>
          <p:cNvPr id="10" name="Marcador de texto 9">
            <a:extLst>
              <a:ext uri="{FF2B5EF4-FFF2-40B4-BE49-F238E27FC236}">
                <a16:creationId xmlns:a16="http://schemas.microsoft.com/office/drawing/2014/main" id="{60CB6A16-8BE6-C88B-EE07-C9656E538959}"/>
              </a:ext>
            </a:extLst>
          </p:cNvPr>
          <p:cNvSpPr>
            <a:spLocks noGrp="1"/>
          </p:cNvSpPr>
          <p:nvPr>
            <p:ph type="body" sz="quarter" idx="18"/>
          </p:nvPr>
        </p:nvSpPr>
        <p:spPr/>
        <p:txBody>
          <a:bodyPr/>
          <a:lstStyle/>
          <a:p>
            <a:r>
              <a:rPr lang="es-CL"/>
              <a:t>Columnas Clave</a:t>
            </a:r>
          </a:p>
        </p:txBody>
      </p:sp>
      <p:graphicFrame>
        <p:nvGraphicFramePr>
          <p:cNvPr id="17" name="Diagrama 16">
            <a:extLst>
              <a:ext uri="{FF2B5EF4-FFF2-40B4-BE49-F238E27FC236}">
                <a16:creationId xmlns:a16="http://schemas.microsoft.com/office/drawing/2014/main" id="{66EE29BA-1691-21DE-43BD-403C7F679A6C}"/>
              </a:ext>
            </a:extLst>
          </p:cNvPr>
          <p:cNvGraphicFramePr/>
          <p:nvPr>
            <p:extLst>
              <p:ext uri="{D42A27DB-BD31-4B8C-83A1-F6EECF244321}">
                <p14:modId xmlns:p14="http://schemas.microsoft.com/office/powerpoint/2010/main" val="3747413531"/>
              </p:ext>
            </p:extLst>
          </p:nvPr>
        </p:nvGraphicFramePr>
        <p:xfrm>
          <a:off x="4093367" y="1129119"/>
          <a:ext cx="3385687" cy="3404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Imagen 20">
            <a:extLst>
              <a:ext uri="{FF2B5EF4-FFF2-40B4-BE49-F238E27FC236}">
                <a16:creationId xmlns:a16="http://schemas.microsoft.com/office/drawing/2014/main" id="{314D7704-5947-DC36-C58C-6E310197CA06}"/>
              </a:ext>
            </a:extLst>
          </p:cNvPr>
          <p:cNvPicPr>
            <a:picLocks noChangeAspect="1"/>
          </p:cNvPicPr>
          <p:nvPr/>
        </p:nvPicPr>
        <p:blipFill>
          <a:blip r:embed="rId7"/>
          <a:stretch>
            <a:fillRect/>
          </a:stretch>
        </p:blipFill>
        <p:spPr>
          <a:xfrm>
            <a:off x="946149" y="1183301"/>
            <a:ext cx="3147217" cy="3598413"/>
          </a:xfrm>
          <a:prstGeom prst="rect">
            <a:avLst/>
          </a:prstGeom>
        </p:spPr>
      </p:pic>
    </p:spTree>
    <p:extLst>
      <p:ext uri="{BB962C8B-B14F-4D97-AF65-F5344CB8AC3E}">
        <p14:creationId xmlns:p14="http://schemas.microsoft.com/office/powerpoint/2010/main" val="144414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534A7-D7F5-3B8F-0CCC-A662C6D12F1B}"/>
              </a:ext>
            </a:extLst>
          </p:cNvPr>
          <p:cNvSpPr>
            <a:spLocks noGrp="1"/>
          </p:cNvSpPr>
          <p:nvPr>
            <p:ph type="title"/>
          </p:nvPr>
        </p:nvSpPr>
        <p:spPr/>
        <p:txBody>
          <a:bodyPr/>
          <a:lstStyle/>
          <a:p>
            <a:r>
              <a:rPr lang="es-CL"/>
              <a:t>Hallazgos Principales</a:t>
            </a:r>
          </a:p>
        </p:txBody>
      </p:sp>
      <p:sp>
        <p:nvSpPr>
          <p:cNvPr id="3" name="Marcador de pie de página 2">
            <a:extLst>
              <a:ext uri="{FF2B5EF4-FFF2-40B4-BE49-F238E27FC236}">
                <a16:creationId xmlns:a16="http://schemas.microsoft.com/office/drawing/2014/main" id="{4E6C77F4-D9F7-8D86-5677-09200100EA7D}"/>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01B21F6A-62BF-7BBC-714C-E74EA9B1AC03}"/>
              </a:ext>
            </a:extLst>
          </p:cNvPr>
          <p:cNvSpPr>
            <a:spLocks noGrp="1"/>
          </p:cNvSpPr>
          <p:nvPr>
            <p:ph type="sldNum" sz="quarter" idx="11"/>
          </p:nvPr>
        </p:nvSpPr>
        <p:spPr/>
        <p:txBody>
          <a:bodyPr/>
          <a:lstStyle/>
          <a:p>
            <a:fld id="{F5342A4C-1D06-4798-B51F-D5804CA03D28}" type="slidenum">
              <a:rPr lang="en-ID" smtClean="0"/>
              <a:pPr/>
              <a:t>4</a:t>
            </a:fld>
            <a:endParaRPr lang="en-ID" dirty="0"/>
          </a:p>
        </p:txBody>
      </p:sp>
      <p:sp>
        <p:nvSpPr>
          <p:cNvPr id="6" name="Marcador de texto 5">
            <a:extLst>
              <a:ext uri="{FF2B5EF4-FFF2-40B4-BE49-F238E27FC236}">
                <a16:creationId xmlns:a16="http://schemas.microsoft.com/office/drawing/2014/main" id="{501E3A86-6FA5-A689-9A60-3E59519321FB}"/>
              </a:ext>
            </a:extLst>
          </p:cNvPr>
          <p:cNvSpPr>
            <a:spLocks noGrp="1"/>
          </p:cNvSpPr>
          <p:nvPr>
            <p:ph type="body" sz="quarter" idx="19"/>
          </p:nvPr>
        </p:nvSpPr>
        <p:spPr/>
        <p:txBody>
          <a:bodyPr>
            <a:normAutofit fontScale="92500" lnSpcReduction="20000"/>
          </a:bodyPr>
          <a:lstStyle/>
          <a:p>
            <a:r>
              <a:rPr lang="es-MX" dirty="0"/>
              <a:t>En el Histograma de ventas de los 3 tipos de tiendas podemos ver que las ventas de poco valor son las que más se realizan, teniendo el pico por sobre las 650 unidades </a:t>
            </a:r>
            <a:r>
              <a:rPr lang="es-MX" sz="1500" dirty="0"/>
              <a:t>vendidas</a:t>
            </a:r>
            <a:r>
              <a:rPr lang="es-MX" dirty="0"/>
              <a:t> en productos con valores no superiores a las 450 unidades aprox, sin embargo, el grafico muestra que la curva de ventas baja significativamente hacia las ventas más altas, llegando a vender alrededor de 150 unidades por un valor cercano a los 1000, lo que es muy bajo para la tienda de retail</a:t>
            </a:r>
            <a:endParaRPr lang="es-CL" dirty="0"/>
          </a:p>
        </p:txBody>
      </p:sp>
      <p:sp>
        <p:nvSpPr>
          <p:cNvPr id="8" name="Marcador de texto 7">
            <a:extLst>
              <a:ext uri="{FF2B5EF4-FFF2-40B4-BE49-F238E27FC236}">
                <a16:creationId xmlns:a16="http://schemas.microsoft.com/office/drawing/2014/main" id="{8905FF7E-1B33-0965-2361-67B469C91BEC}"/>
              </a:ext>
            </a:extLst>
          </p:cNvPr>
          <p:cNvSpPr>
            <a:spLocks noGrp="1"/>
          </p:cNvSpPr>
          <p:nvPr>
            <p:ph type="body" sz="quarter" idx="21"/>
          </p:nvPr>
        </p:nvSpPr>
        <p:spPr/>
        <p:txBody>
          <a:bodyPr/>
          <a:lstStyle/>
          <a:p>
            <a:r>
              <a:rPr lang="es-MX" dirty="0"/>
              <a:t>Se observa que los clientes prefieren comprar productos de bajo valor. Este hallazgo resalta la importancia de generar estrategias para que los clientes compren productos de mayor valor . Estrategias centradas en las relaciones con clientes pueden ser muy beneficiosas para mejorar la venta en productos de mayor valor o de mayores cantidades de productos sin importar el valor de este producto.</a:t>
            </a:r>
            <a:endParaRPr lang="es-CL" dirty="0"/>
          </a:p>
        </p:txBody>
      </p:sp>
      <p:sp>
        <p:nvSpPr>
          <p:cNvPr id="9" name="Marcador de texto 8">
            <a:extLst>
              <a:ext uri="{FF2B5EF4-FFF2-40B4-BE49-F238E27FC236}">
                <a16:creationId xmlns:a16="http://schemas.microsoft.com/office/drawing/2014/main" id="{CE447D02-B0DC-1C40-1B79-25DFF38000A8}"/>
              </a:ext>
            </a:extLst>
          </p:cNvPr>
          <p:cNvSpPr>
            <a:spLocks noGrp="1"/>
          </p:cNvSpPr>
          <p:nvPr>
            <p:ph type="body" sz="quarter" idx="22"/>
          </p:nvPr>
        </p:nvSpPr>
        <p:spPr/>
        <p:txBody>
          <a:bodyPr/>
          <a:lstStyle/>
          <a:p>
            <a:r>
              <a:rPr lang="es-CL" dirty="0"/>
              <a:t>Correlación con Precios de productos</a:t>
            </a:r>
          </a:p>
        </p:txBody>
      </p:sp>
      <p:sp>
        <p:nvSpPr>
          <p:cNvPr id="11" name="Marcador de texto 10">
            <a:extLst>
              <a:ext uri="{FF2B5EF4-FFF2-40B4-BE49-F238E27FC236}">
                <a16:creationId xmlns:a16="http://schemas.microsoft.com/office/drawing/2014/main" id="{4C398164-67D9-B60B-3409-1D256BB7EF14}"/>
              </a:ext>
            </a:extLst>
          </p:cNvPr>
          <p:cNvSpPr>
            <a:spLocks noGrp="1"/>
          </p:cNvSpPr>
          <p:nvPr>
            <p:ph type="body" sz="quarter" idx="24"/>
          </p:nvPr>
        </p:nvSpPr>
        <p:spPr/>
        <p:txBody>
          <a:bodyPr/>
          <a:lstStyle/>
          <a:p>
            <a:r>
              <a:rPr lang="es-CL"/>
              <a:t>Análisis de Clientes</a:t>
            </a:r>
          </a:p>
        </p:txBody>
      </p:sp>
      <p:pic>
        <p:nvPicPr>
          <p:cNvPr id="20" name="Imagen 19">
            <a:extLst>
              <a:ext uri="{FF2B5EF4-FFF2-40B4-BE49-F238E27FC236}">
                <a16:creationId xmlns:a16="http://schemas.microsoft.com/office/drawing/2014/main" id="{FB8D3298-FB2B-2A1B-0716-6780EABB41A0}"/>
              </a:ext>
            </a:extLst>
          </p:cNvPr>
          <p:cNvPicPr>
            <a:picLocks noChangeAspect="1"/>
          </p:cNvPicPr>
          <p:nvPr/>
        </p:nvPicPr>
        <p:blipFill>
          <a:blip r:embed="rId2"/>
          <a:stretch>
            <a:fillRect/>
          </a:stretch>
        </p:blipFill>
        <p:spPr>
          <a:xfrm>
            <a:off x="4872354" y="1165412"/>
            <a:ext cx="6143260" cy="3863787"/>
          </a:xfrm>
          <a:prstGeom prst="rect">
            <a:avLst/>
          </a:prstGeom>
        </p:spPr>
      </p:pic>
    </p:spTree>
    <p:extLst>
      <p:ext uri="{BB962C8B-B14F-4D97-AF65-F5344CB8AC3E}">
        <p14:creationId xmlns:p14="http://schemas.microsoft.com/office/powerpoint/2010/main" val="250447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534A7-D7F5-3B8F-0CCC-A662C6D12F1B}"/>
              </a:ext>
            </a:extLst>
          </p:cNvPr>
          <p:cNvSpPr>
            <a:spLocks noGrp="1"/>
          </p:cNvSpPr>
          <p:nvPr>
            <p:ph type="title"/>
          </p:nvPr>
        </p:nvSpPr>
        <p:spPr/>
        <p:txBody>
          <a:bodyPr/>
          <a:lstStyle/>
          <a:p>
            <a:r>
              <a:rPr lang="es-CL"/>
              <a:t>Hallazgos Principales</a:t>
            </a:r>
          </a:p>
        </p:txBody>
      </p:sp>
      <p:sp>
        <p:nvSpPr>
          <p:cNvPr id="3" name="Marcador de pie de página 2">
            <a:extLst>
              <a:ext uri="{FF2B5EF4-FFF2-40B4-BE49-F238E27FC236}">
                <a16:creationId xmlns:a16="http://schemas.microsoft.com/office/drawing/2014/main" id="{4E6C77F4-D9F7-8D86-5677-09200100EA7D}"/>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01B21F6A-62BF-7BBC-714C-E74EA9B1AC03}"/>
              </a:ext>
            </a:extLst>
          </p:cNvPr>
          <p:cNvSpPr>
            <a:spLocks noGrp="1"/>
          </p:cNvSpPr>
          <p:nvPr>
            <p:ph type="sldNum" sz="quarter" idx="11"/>
          </p:nvPr>
        </p:nvSpPr>
        <p:spPr/>
        <p:txBody>
          <a:bodyPr/>
          <a:lstStyle/>
          <a:p>
            <a:fld id="{F5342A4C-1D06-4798-B51F-D5804CA03D28}" type="slidenum">
              <a:rPr lang="en-ID" smtClean="0"/>
              <a:pPr/>
              <a:t>5</a:t>
            </a:fld>
            <a:endParaRPr lang="en-ID" dirty="0"/>
          </a:p>
        </p:txBody>
      </p:sp>
      <p:sp>
        <p:nvSpPr>
          <p:cNvPr id="6" name="Marcador de texto 5">
            <a:extLst>
              <a:ext uri="{FF2B5EF4-FFF2-40B4-BE49-F238E27FC236}">
                <a16:creationId xmlns:a16="http://schemas.microsoft.com/office/drawing/2014/main" id="{501E3A86-6FA5-A689-9A60-3E59519321FB}"/>
              </a:ext>
            </a:extLst>
          </p:cNvPr>
          <p:cNvSpPr>
            <a:spLocks noGrp="1"/>
          </p:cNvSpPr>
          <p:nvPr>
            <p:ph type="body" sz="quarter" idx="19"/>
          </p:nvPr>
        </p:nvSpPr>
        <p:spPr>
          <a:xfrm>
            <a:off x="946149" y="1725038"/>
            <a:ext cx="3168651" cy="3121025"/>
          </a:xfrm>
        </p:spPr>
        <p:txBody>
          <a:bodyPr>
            <a:noAutofit/>
          </a:bodyPr>
          <a:lstStyle/>
          <a:p>
            <a:r>
              <a:rPr lang="es-MX" dirty="0"/>
              <a:t>El grafico de torta muestra el porcentaje de ventas por productos de las tiendas 1,2 y 3 en los años 2023 y 2024. Donde el producto electronic tiene el mayor porcentaje de ventas. Esto no necesariamente significa que vende más productos, sino porque al ser productos tecnológicos tienen un alto valor comparado a las categorías de belleza y Vestuario que muestra el grafico</a:t>
            </a:r>
            <a:endParaRPr lang="es-CL" dirty="0"/>
          </a:p>
        </p:txBody>
      </p:sp>
      <p:sp>
        <p:nvSpPr>
          <p:cNvPr id="8" name="Marcador de texto 7">
            <a:extLst>
              <a:ext uri="{FF2B5EF4-FFF2-40B4-BE49-F238E27FC236}">
                <a16:creationId xmlns:a16="http://schemas.microsoft.com/office/drawing/2014/main" id="{8905FF7E-1B33-0965-2361-67B469C91BEC}"/>
              </a:ext>
            </a:extLst>
          </p:cNvPr>
          <p:cNvSpPr>
            <a:spLocks noGrp="1"/>
          </p:cNvSpPr>
          <p:nvPr>
            <p:ph type="body" sz="quarter" idx="21"/>
          </p:nvPr>
        </p:nvSpPr>
        <p:spPr>
          <a:xfrm>
            <a:off x="946151" y="5373067"/>
            <a:ext cx="10310283" cy="1286261"/>
          </a:xfrm>
        </p:spPr>
        <p:txBody>
          <a:bodyPr>
            <a:noAutofit/>
          </a:bodyPr>
          <a:lstStyle/>
          <a:p>
            <a:r>
              <a:rPr lang="es-MX" dirty="0"/>
              <a:t>Se observa que los productos tecnológicos son las más vendidos, pero no con una gran diferencia , el producto vestuario (muy cerca del primer lugar) indica que los clientes prefieren comprar este producto en mayor cantidad por sobre los productos tecnológicos, además que los productos de  belleza están en un 31,5% de las ventas totales, sugiere que la gran mayoría de las ventas se producen en estos dos productos, por lo tanto se pueden realizar estrategia de marketing entre estos productos y así poder mejorar más aun las ventas de estos dos productos.</a:t>
            </a:r>
            <a:endParaRPr lang="es-CL" dirty="0"/>
          </a:p>
        </p:txBody>
      </p:sp>
      <p:sp>
        <p:nvSpPr>
          <p:cNvPr id="9" name="Marcador de texto 8">
            <a:extLst>
              <a:ext uri="{FF2B5EF4-FFF2-40B4-BE49-F238E27FC236}">
                <a16:creationId xmlns:a16="http://schemas.microsoft.com/office/drawing/2014/main" id="{CE447D02-B0DC-1C40-1B79-25DFF38000A8}"/>
              </a:ext>
            </a:extLst>
          </p:cNvPr>
          <p:cNvSpPr>
            <a:spLocks noGrp="1"/>
          </p:cNvSpPr>
          <p:nvPr>
            <p:ph type="body" sz="quarter" idx="22"/>
          </p:nvPr>
        </p:nvSpPr>
        <p:spPr/>
        <p:txBody>
          <a:bodyPr/>
          <a:lstStyle/>
          <a:p>
            <a:r>
              <a:rPr lang="es-CL" dirty="0"/>
              <a:t>Correlación de ventas por tipo de producto</a:t>
            </a:r>
          </a:p>
        </p:txBody>
      </p:sp>
      <p:sp>
        <p:nvSpPr>
          <p:cNvPr id="11" name="Marcador de texto 10">
            <a:extLst>
              <a:ext uri="{FF2B5EF4-FFF2-40B4-BE49-F238E27FC236}">
                <a16:creationId xmlns:a16="http://schemas.microsoft.com/office/drawing/2014/main" id="{4C398164-67D9-B60B-3409-1D256BB7EF14}"/>
              </a:ext>
            </a:extLst>
          </p:cNvPr>
          <p:cNvSpPr>
            <a:spLocks noGrp="1"/>
          </p:cNvSpPr>
          <p:nvPr>
            <p:ph type="body" sz="quarter" idx="24"/>
          </p:nvPr>
        </p:nvSpPr>
        <p:spPr>
          <a:xfrm>
            <a:off x="935567" y="5051138"/>
            <a:ext cx="10310283" cy="340659"/>
          </a:xfrm>
        </p:spPr>
        <p:txBody>
          <a:bodyPr/>
          <a:lstStyle/>
          <a:p>
            <a:r>
              <a:rPr lang="es-CL"/>
              <a:t>Análisis de Clientes</a:t>
            </a:r>
          </a:p>
        </p:txBody>
      </p:sp>
      <p:pic>
        <p:nvPicPr>
          <p:cNvPr id="7" name="Imagen 6">
            <a:extLst>
              <a:ext uri="{FF2B5EF4-FFF2-40B4-BE49-F238E27FC236}">
                <a16:creationId xmlns:a16="http://schemas.microsoft.com/office/drawing/2014/main" id="{A28F3C3A-06DA-B003-8FE9-846F253128BB}"/>
              </a:ext>
            </a:extLst>
          </p:cNvPr>
          <p:cNvPicPr>
            <a:picLocks noChangeAspect="1"/>
          </p:cNvPicPr>
          <p:nvPr/>
        </p:nvPicPr>
        <p:blipFill>
          <a:blip r:embed="rId2"/>
          <a:stretch>
            <a:fillRect/>
          </a:stretch>
        </p:blipFill>
        <p:spPr>
          <a:xfrm>
            <a:off x="5279438" y="1064563"/>
            <a:ext cx="5031216" cy="3965888"/>
          </a:xfrm>
          <a:prstGeom prst="rect">
            <a:avLst/>
          </a:prstGeom>
        </p:spPr>
      </p:pic>
    </p:spTree>
    <p:extLst>
      <p:ext uri="{BB962C8B-B14F-4D97-AF65-F5344CB8AC3E}">
        <p14:creationId xmlns:p14="http://schemas.microsoft.com/office/powerpoint/2010/main" val="92615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534A7-D7F5-3B8F-0CCC-A662C6D12F1B}"/>
              </a:ext>
            </a:extLst>
          </p:cNvPr>
          <p:cNvSpPr>
            <a:spLocks noGrp="1"/>
          </p:cNvSpPr>
          <p:nvPr>
            <p:ph type="title"/>
          </p:nvPr>
        </p:nvSpPr>
        <p:spPr/>
        <p:txBody>
          <a:bodyPr/>
          <a:lstStyle/>
          <a:p>
            <a:r>
              <a:rPr lang="es-CL"/>
              <a:t>Hallazgos Principales</a:t>
            </a:r>
          </a:p>
        </p:txBody>
      </p:sp>
      <p:sp>
        <p:nvSpPr>
          <p:cNvPr id="3" name="Marcador de pie de página 2">
            <a:extLst>
              <a:ext uri="{FF2B5EF4-FFF2-40B4-BE49-F238E27FC236}">
                <a16:creationId xmlns:a16="http://schemas.microsoft.com/office/drawing/2014/main" id="{4E6C77F4-D9F7-8D86-5677-09200100EA7D}"/>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01B21F6A-62BF-7BBC-714C-E74EA9B1AC03}"/>
              </a:ext>
            </a:extLst>
          </p:cNvPr>
          <p:cNvSpPr>
            <a:spLocks noGrp="1"/>
          </p:cNvSpPr>
          <p:nvPr>
            <p:ph type="sldNum" sz="quarter" idx="11"/>
          </p:nvPr>
        </p:nvSpPr>
        <p:spPr/>
        <p:txBody>
          <a:bodyPr/>
          <a:lstStyle/>
          <a:p>
            <a:fld id="{F5342A4C-1D06-4798-B51F-D5804CA03D28}" type="slidenum">
              <a:rPr lang="en-ID" smtClean="0"/>
              <a:pPr/>
              <a:t>6</a:t>
            </a:fld>
            <a:endParaRPr lang="en-ID" dirty="0"/>
          </a:p>
        </p:txBody>
      </p:sp>
      <p:sp>
        <p:nvSpPr>
          <p:cNvPr id="6" name="Marcador de texto 5">
            <a:extLst>
              <a:ext uri="{FF2B5EF4-FFF2-40B4-BE49-F238E27FC236}">
                <a16:creationId xmlns:a16="http://schemas.microsoft.com/office/drawing/2014/main" id="{501E3A86-6FA5-A689-9A60-3E59519321FB}"/>
              </a:ext>
            </a:extLst>
          </p:cNvPr>
          <p:cNvSpPr>
            <a:spLocks noGrp="1"/>
          </p:cNvSpPr>
          <p:nvPr>
            <p:ph type="body" sz="quarter" idx="19"/>
          </p:nvPr>
        </p:nvSpPr>
        <p:spPr/>
        <p:txBody>
          <a:bodyPr>
            <a:normAutofit/>
          </a:bodyPr>
          <a:lstStyle/>
          <a:p>
            <a:r>
              <a:rPr lang="es-MX" dirty="0"/>
              <a:t>Los gráficos muestran las ventas de los 3 productos , teniendo una clara tendencia a las ventas de productos de bajo valor en las 3 categorías.</a:t>
            </a:r>
          </a:p>
          <a:p>
            <a:r>
              <a:rPr lang="es-MX" dirty="0"/>
              <a:t>Los gráficos boxplot ratifican las ventas de bajo valor, agrupando ventas totales no superiores a las 1000 unidades.</a:t>
            </a:r>
            <a:endParaRPr lang="es-CL" dirty="0"/>
          </a:p>
        </p:txBody>
      </p:sp>
      <p:sp>
        <p:nvSpPr>
          <p:cNvPr id="8" name="Marcador de texto 7">
            <a:extLst>
              <a:ext uri="{FF2B5EF4-FFF2-40B4-BE49-F238E27FC236}">
                <a16:creationId xmlns:a16="http://schemas.microsoft.com/office/drawing/2014/main" id="{8905FF7E-1B33-0965-2361-67B469C91BEC}"/>
              </a:ext>
            </a:extLst>
          </p:cNvPr>
          <p:cNvSpPr>
            <a:spLocks noGrp="1"/>
          </p:cNvSpPr>
          <p:nvPr>
            <p:ph type="body" sz="quarter" idx="21"/>
          </p:nvPr>
        </p:nvSpPr>
        <p:spPr/>
        <p:txBody>
          <a:bodyPr>
            <a:normAutofit/>
          </a:bodyPr>
          <a:lstStyle/>
          <a:p>
            <a:r>
              <a:rPr lang="es-MX" dirty="0"/>
              <a:t>Se observa que la tienda debe mejorar en las estrategias de marketing o de promociones de sus productos para mejorar las ventas y lograr vender productos de mayor valor o vender más productos de bajo valor, pero en mayor cantidad. Si bien los productos tecnológicos lideran las ventas, existe una oportunidad clara en relación a los productos vestuario y belleza, pues se pueden realizar promociones entre ambos productos y así elevar la venta de ambas categorías.</a:t>
            </a:r>
            <a:endParaRPr lang="es-CL" dirty="0"/>
          </a:p>
        </p:txBody>
      </p:sp>
      <p:sp>
        <p:nvSpPr>
          <p:cNvPr id="9" name="Marcador de texto 8">
            <a:extLst>
              <a:ext uri="{FF2B5EF4-FFF2-40B4-BE49-F238E27FC236}">
                <a16:creationId xmlns:a16="http://schemas.microsoft.com/office/drawing/2014/main" id="{CE447D02-B0DC-1C40-1B79-25DFF38000A8}"/>
              </a:ext>
            </a:extLst>
          </p:cNvPr>
          <p:cNvSpPr>
            <a:spLocks noGrp="1"/>
          </p:cNvSpPr>
          <p:nvPr>
            <p:ph type="body" sz="quarter" idx="22"/>
          </p:nvPr>
        </p:nvSpPr>
        <p:spPr/>
        <p:txBody>
          <a:bodyPr/>
          <a:lstStyle/>
          <a:p>
            <a:r>
              <a:rPr lang="es-CL" dirty="0"/>
              <a:t>Correlación de ventas por tipo de producto</a:t>
            </a:r>
          </a:p>
        </p:txBody>
      </p:sp>
      <p:sp>
        <p:nvSpPr>
          <p:cNvPr id="11" name="Marcador de texto 10">
            <a:extLst>
              <a:ext uri="{FF2B5EF4-FFF2-40B4-BE49-F238E27FC236}">
                <a16:creationId xmlns:a16="http://schemas.microsoft.com/office/drawing/2014/main" id="{4C398164-67D9-B60B-3409-1D256BB7EF14}"/>
              </a:ext>
            </a:extLst>
          </p:cNvPr>
          <p:cNvSpPr>
            <a:spLocks noGrp="1"/>
          </p:cNvSpPr>
          <p:nvPr>
            <p:ph type="body" sz="quarter" idx="24"/>
          </p:nvPr>
        </p:nvSpPr>
        <p:spPr/>
        <p:txBody>
          <a:bodyPr/>
          <a:lstStyle/>
          <a:p>
            <a:r>
              <a:rPr lang="es-CL"/>
              <a:t>Análisis de Clientes</a:t>
            </a:r>
          </a:p>
        </p:txBody>
      </p:sp>
      <p:pic>
        <p:nvPicPr>
          <p:cNvPr id="10" name="Imagen 9">
            <a:extLst>
              <a:ext uri="{FF2B5EF4-FFF2-40B4-BE49-F238E27FC236}">
                <a16:creationId xmlns:a16="http://schemas.microsoft.com/office/drawing/2014/main" id="{D9CF0E94-0EBA-8B8B-19C0-D2F387C80139}"/>
              </a:ext>
            </a:extLst>
          </p:cNvPr>
          <p:cNvPicPr>
            <a:picLocks noChangeAspect="1"/>
          </p:cNvPicPr>
          <p:nvPr/>
        </p:nvPicPr>
        <p:blipFill>
          <a:blip r:embed="rId2"/>
          <a:stretch>
            <a:fillRect/>
          </a:stretch>
        </p:blipFill>
        <p:spPr>
          <a:xfrm>
            <a:off x="4225158" y="1040524"/>
            <a:ext cx="7603013" cy="4130550"/>
          </a:xfrm>
          <a:prstGeom prst="rect">
            <a:avLst/>
          </a:prstGeom>
        </p:spPr>
      </p:pic>
    </p:spTree>
    <p:extLst>
      <p:ext uri="{BB962C8B-B14F-4D97-AF65-F5344CB8AC3E}">
        <p14:creationId xmlns:p14="http://schemas.microsoft.com/office/powerpoint/2010/main" val="177408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534A7-D7F5-3B8F-0CCC-A662C6D12F1B}"/>
              </a:ext>
            </a:extLst>
          </p:cNvPr>
          <p:cNvSpPr>
            <a:spLocks noGrp="1"/>
          </p:cNvSpPr>
          <p:nvPr>
            <p:ph type="title"/>
          </p:nvPr>
        </p:nvSpPr>
        <p:spPr/>
        <p:txBody>
          <a:bodyPr/>
          <a:lstStyle/>
          <a:p>
            <a:r>
              <a:rPr lang="es-CL" dirty="0"/>
              <a:t>Comparación de modelos</a:t>
            </a:r>
          </a:p>
        </p:txBody>
      </p:sp>
      <p:sp>
        <p:nvSpPr>
          <p:cNvPr id="3" name="Marcador de pie de página 2">
            <a:extLst>
              <a:ext uri="{FF2B5EF4-FFF2-40B4-BE49-F238E27FC236}">
                <a16:creationId xmlns:a16="http://schemas.microsoft.com/office/drawing/2014/main" id="{4E6C77F4-D9F7-8D86-5677-09200100EA7D}"/>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01B21F6A-62BF-7BBC-714C-E74EA9B1AC03}"/>
              </a:ext>
            </a:extLst>
          </p:cNvPr>
          <p:cNvSpPr>
            <a:spLocks noGrp="1"/>
          </p:cNvSpPr>
          <p:nvPr>
            <p:ph type="sldNum" sz="quarter" idx="11"/>
          </p:nvPr>
        </p:nvSpPr>
        <p:spPr/>
        <p:txBody>
          <a:bodyPr/>
          <a:lstStyle/>
          <a:p>
            <a:fld id="{F5342A4C-1D06-4798-B51F-D5804CA03D28}" type="slidenum">
              <a:rPr lang="en-ID" smtClean="0"/>
              <a:pPr/>
              <a:t>7</a:t>
            </a:fld>
            <a:endParaRPr lang="en-ID" dirty="0"/>
          </a:p>
        </p:txBody>
      </p:sp>
      <p:sp>
        <p:nvSpPr>
          <p:cNvPr id="8" name="Marcador de texto 7">
            <a:extLst>
              <a:ext uri="{FF2B5EF4-FFF2-40B4-BE49-F238E27FC236}">
                <a16:creationId xmlns:a16="http://schemas.microsoft.com/office/drawing/2014/main" id="{8905FF7E-1B33-0965-2361-67B469C91BEC}"/>
              </a:ext>
            </a:extLst>
          </p:cNvPr>
          <p:cNvSpPr>
            <a:spLocks noGrp="1"/>
          </p:cNvSpPr>
          <p:nvPr>
            <p:ph type="body" sz="quarter" idx="21"/>
          </p:nvPr>
        </p:nvSpPr>
        <p:spPr>
          <a:xfrm>
            <a:off x="946149" y="1680200"/>
            <a:ext cx="5848789" cy="4868766"/>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tabLst/>
            </a:pPr>
            <a:r>
              <a:rPr lang="es-CL" altLang="es-CL" dirty="0"/>
              <a:t>El modelo acierta en casi la mitad de los casos, lo que es un rendimiento bajo, y probablemente se podría mejorar.</a:t>
            </a:r>
          </a:p>
          <a:p>
            <a:pPr marL="0" marR="0" lvl="0" indent="0" algn="l" defTabSz="914400" rtl="0" eaLnBrk="0" fontAlgn="base" latinLnBrk="0" hangingPunct="0">
              <a:lnSpc>
                <a:spcPct val="100000"/>
              </a:lnSpc>
              <a:spcBef>
                <a:spcPct val="0"/>
              </a:spcBef>
              <a:spcAft>
                <a:spcPct val="0"/>
              </a:spcAft>
              <a:buClrTx/>
              <a:buSzTx/>
              <a:tabLst/>
            </a:pPr>
            <a:endParaRPr lang="es-CL" altLang="es-CL" dirty="0"/>
          </a:p>
          <a:p>
            <a:pPr marL="0" marR="0" lvl="0" indent="0" algn="l" defTabSz="914400" rtl="0" eaLnBrk="0" fontAlgn="base" latinLnBrk="0" hangingPunct="0">
              <a:lnSpc>
                <a:spcPct val="100000"/>
              </a:lnSpc>
              <a:spcBef>
                <a:spcPct val="0"/>
              </a:spcBef>
              <a:spcAft>
                <a:spcPct val="0"/>
              </a:spcAft>
              <a:buClrTx/>
              <a:buSzTx/>
              <a:tabLst/>
            </a:pPr>
            <a:r>
              <a:rPr lang="es-CL" altLang="es-CL" dirty="0"/>
              <a:t>El modelo tiene mejor recall para la clase 0 (52%), lo que significa que es mejor para identificar correctamente los ejemplos de la clase 0 (predice más correctamente los negativos).</a:t>
            </a:r>
          </a:p>
          <a:p>
            <a:pPr marL="0" marR="0" lvl="0" indent="0" algn="l" defTabSz="914400" rtl="0" eaLnBrk="0" fontAlgn="base" latinLnBrk="0" hangingPunct="0">
              <a:lnSpc>
                <a:spcPct val="100000"/>
              </a:lnSpc>
              <a:spcBef>
                <a:spcPct val="0"/>
              </a:spcBef>
              <a:spcAft>
                <a:spcPct val="0"/>
              </a:spcAft>
              <a:buClrTx/>
              <a:buSzTx/>
              <a:tabLst/>
            </a:pPr>
            <a:r>
              <a:rPr lang="es-CL" altLang="es-CL" dirty="0"/>
              <a:t>Sin embargo, tiene una mejor precisión para la clase 1 (53%), lo que significa que cuando predice la clase 1, es más probable que esté en lo correcto.</a:t>
            </a:r>
          </a:p>
          <a:p>
            <a:pPr marL="0" marR="0" lvl="0" indent="0" algn="l" defTabSz="914400" rtl="0" eaLnBrk="0" fontAlgn="base" latinLnBrk="0" hangingPunct="0">
              <a:lnSpc>
                <a:spcPct val="100000"/>
              </a:lnSpc>
              <a:spcBef>
                <a:spcPct val="0"/>
              </a:spcBef>
              <a:spcAft>
                <a:spcPct val="0"/>
              </a:spcAft>
              <a:buClrTx/>
              <a:buSzTx/>
              <a:tabLst/>
            </a:pPr>
            <a:r>
              <a:rPr lang="es-CL" altLang="es-CL" dirty="0"/>
              <a:t>El F1-score para ambas clases está alrededor de 0.46 y 0.48, lo que indica que el modelo tiene un rendimiento equilibrado, pero bajo en ambas clases.</a:t>
            </a:r>
          </a:p>
          <a:p>
            <a:pPr marL="0" marR="0" lvl="0" indent="0" algn="l" defTabSz="914400" rtl="0" eaLnBrk="0" fontAlgn="base" latinLnBrk="0" hangingPunct="0">
              <a:lnSpc>
                <a:spcPct val="100000"/>
              </a:lnSpc>
              <a:spcBef>
                <a:spcPct val="0"/>
              </a:spcBef>
              <a:spcAft>
                <a:spcPct val="0"/>
              </a:spcAft>
              <a:buClrTx/>
              <a:buSzTx/>
              <a:buFontTx/>
              <a:buChar char="•"/>
              <a:tabLst/>
            </a:pPr>
            <a:endParaRPr lang="es-CL" altLang="es-CL" dirty="0"/>
          </a:p>
          <a:p>
            <a:r>
              <a:rPr lang="es-MX" dirty="0"/>
              <a:t>CONCLUSION Y SUGERENCIA</a:t>
            </a:r>
          </a:p>
          <a:p>
            <a:endParaRPr lang="es-MX" dirty="0"/>
          </a:p>
          <a:p>
            <a:pPr marL="0" marR="0" lvl="0" indent="0" algn="l" defTabSz="914400" rtl="0" eaLnBrk="0" fontAlgn="base" latinLnBrk="0" hangingPunct="0">
              <a:lnSpc>
                <a:spcPct val="100000"/>
              </a:lnSpc>
              <a:spcBef>
                <a:spcPct val="0"/>
              </a:spcBef>
              <a:spcAft>
                <a:spcPct val="0"/>
              </a:spcAft>
              <a:buClrTx/>
              <a:buSzTx/>
              <a:tabLst/>
            </a:pPr>
            <a:r>
              <a:rPr lang="es-CL" altLang="es-CL" dirty="0"/>
              <a:t>El rendimiento del modelo KNN podría mejorar ajustando algunos hiperparámetros, como el número de vecinos (k) o probando una estrategia de ponderación de las distancias para dar más importancia a los vecinos cercanos.</a:t>
            </a:r>
          </a:p>
          <a:p>
            <a:pPr marL="0" marR="0" lvl="0" indent="0" algn="l" defTabSz="914400" rtl="0" eaLnBrk="0" fontAlgn="base" latinLnBrk="0" hangingPunct="0">
              <a:lnSpc>
                <a:spcPct val="100000"/>
              </a:lnSpc>
              <a:spcBef>
                <a:spcPct val="0"/>
              </a:spcBef>
              <a:spcAft>
                <a:spcPct val="0"/>
              </a:spcAft>
              <a:buClrTx/>
              <a:buSzTx/>
              <a:tabLst/>
            </a:pPr>
            <a:r>
              <a:rPr lang="es-CL" altLang="es-CL" dirty="0"/>
              <a:t>Otra opción sería probar otras técnicas de preprocesamiento de datos, como el escalado más preciso de las características o el uso de otras transformaciones.</a:t>
            </a:r>
          </a:p>
          <a:p>
            <a:endParaRPr lang="es-MX" dirty="0"/>
          </a:p>
        </p:txBody>
      </p:sp>
      <p:sp>
        <p:nvSpPr>
          <p:cNvPr id="9" name="Marcador de texto 8">
            <a:extLst>
              <a:ext uri="{FF2B5EF4-FFF2-40B4-BE49-F238E27FC236}">
                <a16:creationId xmlns:a16="http://schemas.microsoft.com/office/drawing/2014/main" id="{CE447D02-B0DC-1C40-1B79-25DFF38000A8}"/>
              </a:ext>
            </a:extLst>
          </p:cNvPr>
          <p:cNvSpPr>
            <a:spLocks noGrp="1"/>
          </p:cNvSpPr>
          <p:nvPr>
            <p:ph type="body" sz="quarter" idx="22"/>
          </p:nvPr>
        </p:nvSpPr>
        <p:spPr/>
        <p:txBody>
          <a:bodyPr/>
          <a:lstStyle/>
          <a:p>
            <a:r>
              <a:rPr lang="es-CL" dirty="0"/>
              <a:t>Análisis del Modelo KNN</a:t>
            </a:r>
          </a:p>
        </p:txBody>
      </p:sp>
      <p:pic>
        <p:nvPicPr>
          <p:cNvPr id="7" name="Imagen 6">
            <a:extLst>
              <a:ext uri="{FF2B5EF4-FFF2-40B4-BE49-F238E27FC236}">
                <a16:creationId xmlns:a16="http://schemas.microsoft.com/office/drawing/2014/main" id="{26B801EB-05BE-E7F6-F6EA-9ADE9E8AF1FB}"/>
              </a:ext>
            </a:extLst>
          </p:cNvPr>
          <p:cNvPicPr>
            <a:picLocks noChangeAspect="1"/>
          </p:cNvPicPr>
          <p:nvPr/>
        </p:nvPicPr>
        <p:blipFill>
          <a:blip r:embed="rId2"/>
          <a:stretch>
            <a:fillRect/>
          </a:stretch>
        </p:blipFill>
        <p:spPr>
          <a:xfrm>
            <a:off x="7057495" y="2906918"/>
            <a:ext cx="4505856" cy="3941602"/>
          </a:xfrm>
          <a:prstGeom prst="rect">
            <a:avLst/>
          </a:prstGeom>
        </p:spPr>
      </p:pic>
      <p:pic>
        <p:nvPicPr>
          <p:cNvPr id="13" name="Imagen 12">
            <a:extLst>
              <a:ext uri="{FF2B5EF4-FFF2-40B4-BE49-F238E27FC236}">
                <a16:creationId xmlns:a16="http://schemas.microsoft.com/office/drawing/2014/main" id="{5E7CF8C4-7F6F-4D3B-CC97-B8CC8528F460}"/>
              </a:ext>
            </a:extLst>
          </p:cNvPr>
          <p:cNvPicPr>
            <a:picLocks noChangeAspect="1"/>
          </p:cNvPicPr>
          <p:nvPr/>
        </p:nvPicPr>
        <p:blipFill>
          <a:blip r:embed="rId3"/>
          <a:stretch>
            <a:fillRect/>
          </a:stretch>
        </p:blipFill>
        <p:spPr>
          <a:xfrm>
            <a:off x="7057494" y="993228"/>
            <a:ext cx="4539039" cy="1822058"/>
          </a:xfrm>
          <a:prstGeom prst="rect">
            <a:avLst/>
          </a:prstGeom>
        </p:spPr>
      </p:pic>
    </p:spTree>
    <p:extLst>
      <p:ext uri="{BB962C8B-B14F-4D97-AF65-F5344CB8AC3E}">
        <p14:creationId xmlns:p14="http://schemas.microsoft.com/office/powerpoint/2010/main" val="316750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534A7-D7F5-3B8F-0CCC-A662C6D12F1B}"/>
              </a:ext>
            </a:extLst>
          </p:cNvPr>
          <p:cNvSpPr>
            <a:spLocks noGrp="1"/>
          </p:cNvSpPr>
          <p:nvPr>
            <p:ph type="title"/>
          </p:nvPr>
        </p:nvSpPr>
        <p:spPr/>
        <p:txBody>
          <a:bodyPr/>
          <a:lstStyle/>
          <a:p>
            <a:r>
              <a:rPr lang="es-CL" dirty="0"/>
              <a:t>Comparación de modelos</a:t>
            </a:r>
          </a:p>
        </p:txBody>
      </p:sp>
      <p:sp>
        <p:nvSpPr>
          <p:cNvPr id="3" name="Marcador de pie de página 2">
            <a:extLst>
              <a:ext uri="{FF2B5EF4-FFF2-40B4-BE49-F238E27FC236}">
                <a16:creationId xmlns:a16="http://schemas.microsoft.com/office/drawing/2014/main" id="{4E6C77F4-D9F7-8D86-5677-09200100EA7D}"/>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01B21F6A-62BF-7BBC-714C-E74EA9B1AC03}"/>
              </a:ext>
            </a:extLst>
          </p:cNvPr>
          <p:cNvSpPr>
            <a:spLocks noGrp="1"/>
          </p:cNvSpPr>
          <p:nvPr>
            <p:ph type="sldNum" sz="quarter" idx="11"/>
          </p:nvPr>
        </p:nvSpPr>
        <p:spPr/>
        <p:txBody>
          <a:bodyPr/>
          <a:lstStyle/>
          <a:p>
            <a:fld id="{F5342A4C-1D06-4798-B51F-D5804CA03D28}" type="slidenum">
              <a:rPr lang="en-ID" smtClean="0"/>
              <a:pPr/>
              <a:t>8</a:t>
            </a:fld>
            <a:endParaRPr lang="en-ID" dirty="0"/>
          </a:p>
        </p:txBody>
      </p:sp>
      <p:sp>
        <p:nvSpPr>
          <p:cNvPr id="8" name="Marcador de texto 7">
            <a:extLst>
              <a:ext uri="{FF2B5EF4-FFF2-40B4-BE49-F238E27FC236}">
                <a16:creationId xmlns:a16="http://schemas.microsoft.com/office/drawing/2014/main" id="{8905FF7E-1B33-0965-2361-67B469C91BEC}"/>
              </a:ext>
            </a:extLst>
          </p:cNvPr>
          <p:cNvSpPr>
            <a:spLocks noGrp="1"/>
          </p:cNvSpPr>
          <p:nvPr>
            <p:ph type="body" sz="quarter" idx="21"/>
          </p:nvPr>
        </p:nvSpPr>
        <p:spPr>
          <a:xfrm>
            <a:off x="946149" y="1680200"/>
            <a:ext cx="5848789" cy="4868766"/>
          </a:xfrm>
        </p:spPr>
        <p:txBody>
          <a:bodyPr>
            <a:normAutofit/>
          </a:bodyPr>
          <a:lstStyle/>
          <a:p>
            <a:pPr marR="0" lvl="0" fontAlgn="base">
              <a:spcAft>
                <a:spcPct val="0"/>
              </a:spcAft>
              <a:buClrTx/>
              <a:buSzTx/>
              <a:tabLst/>
            </a:pPr>
            <a:r>
              <a:rPr lang="es-CL" altLang="es-CL" dirty="0"/>
              <a:t>El modelo de Árbol no está funcionando muy bien, ya que tiene una precisión baja (45%) y los valores de F1-score para ambas clases son relativamente bajos (0.47 para la clase 0 y 0.43 para la clase 1).</a:t>
            </a:r>
          </a:p>
          <a:p>
            <a:pPr marR="0" lvl="0" fontAlgn="base">
              <a:spcAft>
                <a:spcPct val="0"/>
              </a:spcAft>
              <a:buClrTx/>
              <a:buSzTx/>
              <a:tabLst/>
            </a:pPr>
            <a:r>
              <a:rPr lang="es-CL" altLang="es-CL" dirty="0"/>
              <a:t>El recall es mayor para la clase 0 (0.56), lo que significa que el modelo identifica mejor los casos negativos, pero tiene dificultades con los casos positivos (clase 1, con un recall de 0.37).</a:t>
            </a:r>
          </a:p>
          <a:p>
            <a:pPr marR="0" lvl="0" fontAlgn="base">
              <a:spcAft>
                <a:spcPct val="0"/>
              </a:spcAft>
              <a:buClrTx/>
              <a:buSzTx/>
              <a:tabLst/>
            </a:pPr>
            <a:r>
              <a:rPr lang="es-CL" altLang="es-CL" dirty="0"/>
              <a:t>La precisión de la clase 1 es un poco mejor (0.51), lo que significa que cuando el modelo predice la clase 1, tiene una ligera probabilidad de acertar. </a:t>
            </a:r>
          </a:p>
          <a:p>
            <a:pPr marR="0" lvl="0" fontAlgn="base">
              <a:spcAft>
                <a:spcPct val="0"/>
              </a:spcAft>
              <a:buClrTx/>
              <a:buSzTx/>
              <a:tabLst/>
            </a:pPr>
            <a:endParaRPr lang="es-CL" altLang="es-CL" dirty="0"/>
          </a:p>
          <a:p>
            <a:r>
              <a:rPr lang="es-MX" dirty="0"/>
              <a:t>CONCLUSION Y SUGERENCIA</a:t>
            </a:r>
          </a:p>
          <a:p>
            <a:endParaRPr lang="es-MX" dirty="0"/>
          </a:p>
          <a:p>
            <a:r>
              <a:rPr lang="es-MX" dirty="0"/>
              <a:t>Dado el bajo rendimiento del modelo de Árbol, hay que considerar ajustar hiperparámetros como el número de vecinos (</a:t>
            </a:r>
            <a:r>
              <a:rPr lang="es-MX" b="1" dirty="0"/>
              <a:t>k</a:t>
            </a:r>
            <a:r>
              <a:rPr lang="es-MX" dirty="0"/>
              <a:t>), o probar con un enfoque diferente, como normalizar los datos o utilizar otros modelos más robustos.</a:t>
            </a:r>
            <a:endParaRPr lang="es-CL" dirty="0"/>
          </a:p>
        </p:txBody>
      </p:sp>
      <p:sp>
        <p:nvSpPr>
          <p:cNvPr id="9" name="Marcador de texto 8">
            <a:extLst>
              <a:ext uri="{FF2B5EF4-FFF2-40B4-BE49-F238E27FC236}">
                <a16:creationId xmlns:a16="http://schemas.microsoft.com/office/drawing/2014/main" id="{CE447D02-B0DC-1C40-1B79-25DFF38000A8}"/>
              </a:ext>
            </a:extLst>
          </p:cNvPr>
          <p:cNvSpPr>
            <a:spLocks noGrp="1"/>
          </p:cNvSpPr>
          <p:nvPr>
            <p:ph type="body" sz="quarter" idx="22"/>
          </p:nvPr>
        </p:nvSpPr>
        <p:spPr>
          <a:xfrm>
            <a:off x="946149" y="1386839"/>
            <a:ext cx="3783506" cy="340659"/>
          </a:xfrm>
        </p:spPr>
        <p:txBody>
          <a:bodyPr/>
          <a:lstStyle/>
          <a:p>
            <a:r>
              <a:rPr lang="es-CL" dirty="0"/>
              <a:t>Análisis del Modelo Árbol de Decisión</a:t>
            </a:r>
          </a:p>
        </p:txBody>
      </p:sp>
      <p:pic>
        <p:nvPicPr>
          <p:cNvPr id="6" name="Imagen 5">
            <a:extLst>
              <a:ext uri="{FF2B5EF4-FFF2-40B4-BE49-F238E27FC236}">
                <a16:creationId xmlns:a16="http://schemas.microsoft.com/office/drawing/2014/main" id="{91F57891-2DEF-C64B-F3E7-4488DC518FE7}"/>
              </a:ext>
            </a:extLst>
          </p:cNvPr>
          <p:cNvPicPr>
            <a:picLocks noChangeAspect="1"/>
          </p:cNvPicPr>
          <p:nvPr/>
        </p:nvPicPr>
        <p:blipFill>
          <a:blip r:embed="rId2"/>
          <a:stretch>
            <a:fillRect/>
          </a:stretch>
        </p:blipFill>
        <p:spPr>
          <a:xfrm>
            <a:off x="7158430" y="987474"/>
            <a:ext cx="4450914" cy="1822058"/>
          </a:xfrm>
          <a:prstGeom prst="rect">
            <a:avLst/>
          </a:prstGeom>
        </p:spPr>
      </p:pic>
      <p:pic>
        <p:nvPicPr>
          <p:cNvPr id="11" name="Imagen 10">
            <a:extLst>
              <a:ext uri="{FF2B5EF4-FFF2-40B4-BE49-F238E27FC236}">
                <a16:creationId xmlns:a16="http://schemas.microsoft.com/office/drawing/2014/main" id="{05BE3166-451E-249C-34AC-27CAE1CDE129}"/>
              </a:ext>
            </a:extLst>
          </p:cNvPr>
          <p:cNvPicPr>
            <a:picLocks noChangeAspect="1"/>
          </p:cNvPicPr>
          <p:nvPr/>
        </p:nvPicPr>
        <p:blipFill>
          <a:blip r:embed="rId3"/>
          <a:stretch>
            <a:fillRect/>
          </a:stretch>
        </p:blipFill>
        <p:spPr>
          <a:xfrm>
            <a:off x="7132587" y="2906918"/>
            <a:ext cx="4505856" cy="3941602"/>
          </a:xfrm>
          <a:prstGeom prst="rect">
            <a:avLst/>
          </a:prstGeom>
        </p:spPr>
      </p:pic>
    </p:spTree>
    <p:extLst>
      <p:ext uri="{BB962C8B-B14F-4D97-AF65-F5344CB8AC3E}">
        <p14:creationId xmlns:p14="http://schemas.microsoft.com/office/powerpoint/2010/main" val="70476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534A7-D7F5-3B8F-0CCC-A662C6D12F1B}"/>
              </a:ext>
            </a:extLst>
          </p:cNvPr>
          <p:cNvSpPr>
            <a:spLocks noGrp="1"/>
          </p:cNvSpPr>
          <p:nvPr>
            <p:ph type="title"/>
          </p:nvPr>
        </p:nvSpPr>
        <p:spPr/>
        <p:txBody>
          <a:bodyPr/>
          <a:lstStyle/>
          <a:p>
            <a:r>
              <a:rPr lang="es-CL" dirty="0"/>
              <a:t>Comparación de modelos</a:t>
            </a:r>
          </a:p>
        </p:txBody>
      </p:sp>
      <p:sp>
        <p:nvSpPr>
          <p:cNvPr id="3" name="Marcador de pie de página 2">
            <a:extLst>
              <a:ext uri="{FF2B5EF4-FFF2-40B4-BE49-F238E27FC236}">
                <a16:creationId xmlns:a16="http://schemas.microsoft.com/office/drawing/2014/main" id="{4E6C77F4-D9F7-8D86-5677-09200100EA7D}"/>
              </a:ext>
            </a:extLst>
          </p:cNvPr>
          <p:cNvSpPr>
            <a:spLocks noGrp="1"/>
          </p:cNvSpPr>
          <p:nvPr>
            <p:ph type="ftr" sz="quarter" idx="10"/>
          </p:nvPr>
        </p:nvSpPr>
        <p:spPr/>
        <p:txBody>
          <a:bodyPr/>
          <a:lstStyle/>
          <a:p>
            <a:r>
              <a:rPr lang="en-ID"/>
              <a:t>ANÁLISIS DE VENTAS</a:t>
            </a:r>
            <a:endParaRPr lang="en-ID" dirty="0"/>
          </a:p>
        </p:txBody>
      </p:sp>
      <p:sp>
        <p:nvSpPr>
          <p:cNvPr id="4" name="Marcador de número de diapositiva 3">
            <a:extLst>
              <a:ext uri="{FF2B5EF4-FFF2-40B4-BE49-F238E27FC236}">
                <a16:creationId xmlns:a16="http://schemas.microsoft.com/office/drawing/2014/main" id="{01B21F6A-62BF-7BBC-714C-E74EA9B1AC03}"/>
              </a:ext>
            </a:extLst>
          </p:cNvPr>
          <p:cNvSpPr>
            <a:spLocks noGrp="1"/>
          </p:cNvSpPr>
          <p:nvPr>
            <p:ph type="sldNum" sz="quarter" idx="11"/>
          </p:nvPr>
        </p:nvSpPr>
        <p:spPr/>
        <p:txBody>
          <a:bodyPr/>
          <a:lstStyle/>
          <a:p>
            <a:fld id="{F5342A4C-1D06-4798-B51F-D5804CA03D28}" type="slidenum">
              <a:rPr lang="en-ID" smtClean="0"/>
              <a:pPr/>
              <a:t>9</a:t>
            </a:fld>
            <a:endParaRPr lang="en-ID" dirty="0"/>
          </a:p>
        </p:txBody>
      </p:sp>
      <p:sp>
        <p:nvSpPr>
          <p:cNvPr id="8" name="Marcador de texto 7">
            <a:extLst>
              <a:ext uri="{FF2B5EF4-FFF2-40B4-BE49-F238E27FC236}">
                <a16:creationId xmlns:a16="http://schemas.microsoft.com/office/drawing/2014/main" id="{8905FF7E-1B33-0965-2361-67B469C91BEC}"/>
              </a:ext>
            </a:extLst>
          </p:cNvPr>
          <p:cNvSpPr>
            <a:spLocks noGrp="1"/>
          </p:cNvSpPr>
          <p:nvPr>
            <p:ph type="body" sz="quarter" idx="21"/>
          </p:nvPr>
        </p:nvSpPr>
        <p:spPr>
          <a:xfrm>
            <a:off x="946149" y="1680200"/>
            <a:ext cx="5848789" cy="4868766"/>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r>
              <a:rPr lang="es-CL" altLang="es-CL" dirty="0"/>
              <a:t>El modelo tiene un rendimiento ligeramente mejor que KNN, pero aún no es lo suficientemente alto para ser considerado un modelo óptimo.</a:t>
            </a:r>
          </a:p>
          <a:p>
            <a:pPr marL="0" marR="0" lvl="0" indent="0" algn="l" defTabSz="914400" rtl="0" eaLnBrk="0" fontAlgn="base" latinLnBrk="0" hangingPunct="0">
              <a:lnSpc>
                <a:spcPct val="100000"/>
              </a:lnSpc>
              <a:spcBef>
                <a:spcPct val="0"/>
              </a:spcBef>
              <a:spcAft>
                <a:spcPct val="0"/>
              </a:spcAft>
              <a:buClrTx/>
              <a:buSzTx/>
              <a:tabLst/>
            </a:pPr>
            <a:r>
              <a:rPr lang="es-CL" altLang="es-CL" dirty="0"/>
              <a:t>El modelo tiene mejor recall para la clase 0 (59%), lo que significa que identifica correctamente la mayoría de los casos de la clase 0.</a:t>
            </a:r>
          </a:p>
          <a:p>
            <a:pPr marL="0" marR="0" lvl="0" indent="0" algn="l" defTabSz="914400" rtl="0" eaLnBrk="0" fontAlgn="base" latinLnBrk="0" hangingPunct="0">
              <a:lnSpc>
                <a:spcPct val="100000"/>
              </a:lnSpc>
              <a:spcBef>
                <a:spcPct val="0"/>
              </a:spcBef>
              <a:spcAft>
                <a:spcPct val="0"/>
              </a:spcAft>
              <a:buClrTx/>
              <a:buSzTx/>
              <a:tabLst/>
            </a:pPr>
            <a:r>
              <a:rPr lang="es-CL" altLang="es-CL" dirty="0"/>
              <a:t>Sin embargo, tiene una mejor precisión para la clase 1 (60%), lo que significa que cuando predice la clase 1, es más probable que esa predicción sea correcta.</a:t>
            </a:r>
          </a:p>
          <a:p>
            <a:pPr marL="0" marR="0" lvl="0" indent="0" algn="l" defTabSz="914400" rtl="0" eaLnBrk="0" fontAlgn="base" latinLnBrk="0" hangingPunct="0">
              <a:lnSpc>
                <a:spcPct val="100000"/>
              </a:lnSpc>
              <a:spcBef>
                <a:spcPct val="0"/>
              </a:spcBef>
              <a:spcAft>
                <a:spcPct val="0"/>
              </a:spcAft>
              <a:buClrTx/>
              <a:buSzTx/>
              <a:tabLst/>
            </a:pPr>
            <a:r>
              <a:rPr lang="es-CL" altLang="es-CL" dirty="0"/>
              <a:t>El F1-score es bastante balanceado entre las clases (0.52 para clase 0 y 0.53 para clase 1), lo que indica un rendimiento relativamente similar en ambas clases.</a:t>
            </a:r>
          </a:p>
          <a:p>
            <a:endParaRPr lang="es-CL" dirty="0"/>
          </a:p>
          <a:p>
            <a:r>
              <a:rPr lang="es-MX" dirty="0"/>
              <a:t>CONCLUSION Y SUGERENCIA</a:t>
            </a:r>
          </a:p>
          <a:p>
            <a:r>
              <a:rPr lang="es-MX" dirty="0"/>
              <a:t>El modelo </a:t>
            </a:r>
            <a:r>
              <a:rPr lang="es-MX" b="1" dirty="0"/>
              <a:t>Random Forest</a:t>
            </a:r>
            <a:r>
              <a:rPr lang="es-MX" dirty="0"/>
              <a:t> está funcionando un poco mejor que KNN, pero aún hay margen para mejorar. Se puede intentar ajustar algunos hiperparámetros del modelo, como el número de árboles, la profundidad máxima, o el número mínimo de muestras por hoja.</a:t>
            </a:r>
          </a:p>
        </p:txBody>
      </p:sp>
      <p:sp>
        <p:nvSpPr>
          <p:cNvPr id="9" name="Marcador de texto 8">
            <a:extLst>
              <a:ext uri="{FF2B5EF4-FFF2-40B4-BE49-F238E27FC236}">
                <a16:creationId xmlns:a16="http://schemas.microsoft.com/office/drawing/2014/main" id="{CE447D02-B0DC-1C40-1B79-25DFF38000A8}"/>
              </a:ext>
            </a:extLst>
          </p:cNvPr>
          <p:cNvSpPr>
            <a:spLocks noGrp="1"/>
          </p:cNvSpPr>
          <p:nvPr>
            <p:ph type="body" sz="quarter" idx="22"/>
          </p:nvPr>
        </p:nvSpPr>
        <p:spPr>
          <a:xfrm>
            <a:off x="946149" y="1386839"/>
            <a:ext cx="3783506" cy="340659"/>
          </a:xfrm>
        </p:spPr>
        <p:txBody>
          <a:bodyPr/>
          <a:lstStyle/>
          <a:p>
            <a:r>
              <a:rPr lang="es-CL" dirty="0"/>
              <a:t>Análisis del Modelo Random Forest</a:t>
            </a:r>
          </a:p>
        </p:txBody>
      </p:sp>
      <p:pic>
        <p:nvPicPr>
          <p:cNvPr id="7" name="Imagen 6">
            <a:extLst>
              <a:ext uri="{FF2B5EF4-FFF2-40B4-BE49-F238E27FC236}">
                <a16:creationId xmlns:a16="http://schemas.microsoft.com/office/drawing/2014/main" id="{14D988D5-E44E-7CF6-08F7-E8A9C6AF52B9}"/>
              </a:ext>
            </a:extLst>
          </p:cNvPr>
          <p:cNvPicPr>
            <a:picLocks noChangeAspect="1"/>
          </p:cNvPicPr>
          <p:nvPr/>
        </p:nvPicPr>
        <p:blipFill>
          <a:blip r:embed="rId2"/>
          <a:stretch>
            <a:fillRect/>
          </a:stretch>
        </p:blipFill>
        <p:spPr>
          <a:xfrm>
            <a:off x="7227444" y="958517"/>
            <a:ext cx="4297434" cy="1822058"/>
          </a:xfrm>
          <a:prstGeom prst="rect">
            <a:avLst/>
          </a:prstGeom>
        </p:spPr>
      </p:pic>
      <p:pic>
        <p:nvPicPr>
          <p:cNvPr id="12" name="Imagen 11">
            <a:extLst>
              <a:ext uri="{FF2B5EF4-FFF2-40B4-BE49-F238E27FC236}">
                <a16:creationId xmlns:a16="http://schemas.microsoft.com/office/drawing/2014/main" id="{7325FF1D-B89D-B709-0D20-FE763ABDBE6E}"/>
              </a:ext>
            </a:extLst>
          </p:cNvPr>
          <p:cNvPicPr>
            <a:picLocks noChangeAspect="1"/>
          </p:cNvPicPr>
          <p:nvPr/>
        </p:nvPicPr>
        <p:blipFill>
          <a:blip r:embed="rId3"/>
          <a:stretch>
            <a:fillRect/>
          </a:stretch>
        </p:blipFill>
        <p:spPr>
          <a:xfrm>
            <a:off x="7332349" y="2916398"/>
            <a:ext cx="4505856" cy="3941602"/>
          </a:xfrm>
          <a:prstGeom prst="rect">
            <a:avLst/>
          </a:prstGeom>
        </p:spPr>
      </p:pic>
    </p:spTree>
    <p:extLst>
      <p:ext uri="{BB962C8B-B14F-4D97-AF65-F5344CB8AC3E}">
        <p14:creationId xmlns:p14="http://schemas.microsoft.com/office/powerpoint/2010/main" val="23440035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lanche">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04172D-489C-42B6-8A6A-A067DFE1D5B1}">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263</TotalTime>
  <Words>1934</Words>
  <Application>Microsoft Office PowerPoint</Application>
  <PresentationFormat>Panorámica</PresentationFormat>
  <Paragraphs>185</Paragraphs>
  <Slides>13</Slides>
  <Notes>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13</vt:i4>
      </vt:variant>
    </vt:vector>
  </HeadingPairs>
  <TitlesOfParts>
    <vt:vector size="23" baseType="lpstr">
      <vt:lpstr>-apple-system</vt:lpstr>
      <vt:lpstr>Aptos</vt:lpstr>
      <vt:lpstr>Aptos Display</vt:lpstr>
      <vt:lpstr>Arial</vt:lpstr>
      <vt:lpstr>Montserrat</vt:lpstr>
      <vt:lpstr>Montserrat Bold</vt:lpstr>
      <vt:lpstr>Montserrat ExtraBold</vt:lpstr>
      <vt:lpstr>Open Sans</vt:lpstr>
      <vt:lpstr>Tema de Office</vt:lpstr>
      <vt:lpstr>Blanche</vt:lpstr>
      <vt:lpstr>Análisis y Predicción de Ventas en una Tienda de Retail</vt:lpstr>
      <vt:lpstr>Objetivos del Proyecto</vt:lpstr>
      <vt:lpstr>Descripción del Dataset</vt:lpstr>
      <vt:lpstr>Hallazgos Principales</vt:lpstr>
      <vt:lpstr>Hallazgos Principales</vt:lpstr>
      <vt:lpstr>Hallazgos Principales</vt:lpstr>
      <vt:lpstr>Comparación de modelos</vt:lpstr>
      <vt:lpstr>Comparación de modelos</vt:lpstr>
      <vt:lpstr>Comparación de modelos</vt:lpstr>
      <vt:lpstr>Comparación de modelos</vt:lpstr>
      <vt:lpstr>Comparación de modelos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Francisco Barrios</dc:creator>
  <cp:lastModifiedBy>Francisco Barrios</cp:lastModifiedBy>
  <cp:revision>1</cp:revision>
  <dcterms:created xsi:type="dcterms:W3CDTF">2024-09-15T17:44:21Z</dcterms:created>
  <dcterms:modified xsi:type="dcterms:W3CDTF">2024-09-15T22:08:13Z</dcterms:modified>
</cp:coreProperties>
</file>