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0132-2458-49A3-B222-168246D1EF9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12EA-F560-4142-908D-C113BD37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0132-2458-49A3-B222-168246D1EF9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12EA-F560-4142-908D-C113BD37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3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0132-2458-49A3-B222-168246D1EF9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12EA-F560-4142-908D-C113BD37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7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0132-2458-49A3-B222-168246D1EF9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12EA-F560-4142-908D-C113BD37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0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0132-2458-49A3-B222-168246D1EF9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12EA-F560-4142-908D-C113BD37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7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0132-2458-49A3-B222-168246D1EF9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12EA-F560-4142-908D-C113BD37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0132-2458-49A3-B222-168246D1EF9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12EA-F560-4142-908D-C113BD37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2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0132-2458-49A3-B222-168246D1EF9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12EA-F560-4142-908D-C113BD37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3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0132-2458-49A3-B222-168246D1EF9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12EA-F560-4142-908D-C113BD37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0132-2458-49A3-B222-168246D1EF9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12EA-F560-4142-908D-C113BD37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4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0132-2458-49A3-B222-168246D1EF9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12EA-F560-4142-908D-C113BD37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2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0132-2458-49A3-B222-168246D1EF9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412EA-F560-4142-908D-C113BD37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0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066" y="1222322"/>
            <a:ext cx="2367120" cy="4717258"/>
          </a:xfrm>
          <a:prstGeom prst="parallelogram">
            <a:avLst/>
          </a:prstGeom>
          <a:ln w="38100"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9" y="1221905"/>
            <a:ext cx="2367120" cy="4713845"/>
          </a:xfrm>
          <a:prstGeom prst="parallelogram">
            <a:avLst/>
          </a:prstGeom>
          <a:ln w="28575"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264" y="1222044"/>
            <a:ext cx="2367120" cy="4717397"/>
          </a:xfrm>
          <a:prstGeom prst="parallelogram">
            <a:avLst/>
          </a:prstGeom>
          <a:ln w="38100"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36" y="1218214"/>
            <a:ext cx="2453560" cy="4717258"/>
          </a:xfrm>
          <a:prstGeom prst="parallelogram">
            <a:avLst/>
          </a:prstGeom>
          <a:ln w="38100"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487" y="1222183"/>
            <a:ext cx="2620133" cy="4717258"/>
          </a:xfrm>
          <a:prstGeom prst="parallelogram">
            <a:avLst/>
          </a:prstGeom>
          <a:ln w="38100"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168" y="5939580"/>
            <a:ext cx="831404" cy="8094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89" y="254646"/>
            <a:ext cx="2254674" cy="74404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431936" y="254646"/>
            <a:ext cx="6056466" cy="92333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POP PROMOTION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ea typeface="Segoe UI Black" panose="020B0A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43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Segoe UI Black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Hernandez</dc:creator>
  <cp:lastModifiedBy>Francisco Hernandez</cp:lastModifiedBy>
  <cp:revision>4</cp:revision>
  <dcterms:created xsi:type="dcterms:W3CDTF">2015-09-26T02:57:42Z</dcterms:created>
  <dcterms:modified xsi:type="dcterms:W3CDTF">2015-09-26T03:20:57Z</dcterms:modified>
</cp:coreProperties>
</file>