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7D24-543C-4DB8-BA99-ECBED1514389}" type="datetimeFigureOut">
              <a:rPr lang="es-MX" smtClean="0"/>
              <a:t>04/09/2017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8A5-0AE6-482D-AB9B-9C91BD104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019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7D24-543C-4DB8-BA99-ECBED1514389}" type="datetimeFigureOut">
              <a:rPr lang="es-MX" smtClean="0"/>
              <a:t>04/09/2017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8A5-0AE6-482D-AB9B-9C91BD104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67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7D24-543C-4DB8-BA99-ECBED1514389}" type="datetimeFigureOut">
              <a:rPr lang="es-MX" smtClean="0"/>
              <a:t>04/09/2017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8A5-0AE6-482D-AB9B-9C91BD104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132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7D24-543C-4DB8-BA99-ECBED1514389}" type="datetimeFigureOut">
              <a:rPr lang="es-MX" smtClean="0"/>
              <a:t>04/09/2017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8A5-0AE6-482D-AB9B-9C91BD104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256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7D24-543C-4DB8-BA99-ECBED1514389}" type="datetimeFigureOut">
              <a:rPr lang="es-MX" smtClean="0"/>
              <a:t>04/09/2017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8A5-0AE6-482D-AB9B-9C91BD104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764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7D24-543C-4DB8-BA99-ECBED1514389}" type="datetimeFigureOut">
              <a:rPr lang="es-MX" smtClean="0"/>
              <a:t>04/09/2017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8A5-0AE6-482D-AB9B-9C91BD104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67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7D24-543C-4DB8-BA99-ECBED1514389}" type="datetimeFigureOut">
              <a:rPr lang="es-MX" smtClean="0"/>
              <a:t>04/09/2017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8A5-0AE6-482D-AB9B-9C91BD104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40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7D24-543C-4DB8-BA99-ECBED1514389}" type="datetimeFigureOut">
              <a:rPr lang="es-MX" smtClean="0"/>
              <a:t>04/09/2017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8A5-0AE6-482D-AB9B-9C91BD104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869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7D24-543C-4DB8-BA99-ECBED1514389}" type="datetimeFigureOut">
              <a:rPr lang="es-MX" smtClean="0"/>
              <a:t>04/09/2017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8A5-0AE6-482D-AB9B-9C91BD104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94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7D24-543C-4DB8-BA99-ECBED1514389}" type="datetimeFigureOut">
              <a:rPr lang="es-MX" smtClean="0"/>
              <a:t>04/09/2017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8A5-0AE6-482D-AB9B-9C91BD104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836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7D24-543C-4DB8-BA99-ECBED1514389}" type="datetimeFigureOut">
              <a:rPr lang="es-MX" smtClean="0"/>
              <a:t>04/09/2017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8A5-0AE6-482D-AB9B-9C91BD104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93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C7D24-543C-4DB8-BA99-ECBED1514389}" type="datetimeFigureOut">
              <a:rPr lang="es-MX" smtClean="0"/>
              <a:t>04/09/2017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6C8A5-0AE6-482D-AB9B-9C91BD104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591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03" y="435668"/>
            <a:ext cx="9524597" cy="262551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077" y="3061183"/>
            <a:ext cx="9624513" cy="299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4" y="0"/>
            <a:ext cx="8383635" cy="24212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995" y="2925917"/>
            <a:ext cx="7553930" cy="30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93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Katy Peralta</dc:creator>
  <cp:lastModifiedBy>Katy Peralta</cp:lastModifiedBy>
  <cp:revision>1</cp:revision>
  <dcterms:created xsi:type="dcterms:W3CDTF">2017-09-05T05:25:30Z</dcterms:created>
  <dcterms:modified xsi:type="dcterms:W3CDTF">2017-09-05T05:28:00Z</dcterms:modified>
</cp:coreProperties>
</file>