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84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17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7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28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78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3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2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1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64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90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9E0-895F-4169-807D-223F43A257BC}" type="datetimeFigureOut">
              <a:rPr lang="es-MX" smtClean="0"/>
              <a:t>22/11/2017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AFA7-36B2-4AA2-82FD-F60F732E3C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63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Arboles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Recorridos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036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85" y="1195040"/>
            <a:ext cx="7831247" cy="36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5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40" y="1474150"/>
            <a:ext cx="7854136" cy="38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0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27" y="1700011"/>
            <a:ext cx="8321986" cy="3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Arboles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</dc:title>
  <dc:creator>Katy Peralta</dc:creator>
  <cp:lastModifiedBy>Katy Peralta</cp:lastModifiedBy>
  <cp:revision>3</cp:revision>
  <dcterms:created xsi:type="dcterms:W3CDTF">2017-11-23T03:49:02Z</dcterms:created>
  <dcterms:modified xsi:type="dcterms:W3CDTF">2017-11-23T03:57:50Z</dcterms:modified>
</cp:coreProperties>
</file>