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2/zzdJ8UZrlqUrY3Iw8L9m6UA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119bbc5ffb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g2119bbc5ffb_0_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ea01b379f3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ea01b379f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a022f4c5a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g2ea022f4c5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ea022f4c5a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g2ea022f4c5a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ea022f4c5a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g2ea022f4c5a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ea022f4c5a_1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g2ea022f4c5a_1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ea022f4c5a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g2ea022f4c5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3" name="Google Shape;33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19bbc5ffb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g2119bbc5ffb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a01b379f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ea01b379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19bbc5ffb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g2119bbc5ffb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19bbc5ffb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2119bbc5ffb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gineering Project Proposal Presentatio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23"/>
          <p:cNvSpPr txBox="1">
            <a:spLocks noGrp="1"/>
          </p:cNvSpPr>
          <p:nvPr>
            <p:ph type="ctrTitle"/>
          </p:nvPr>
        </p:nvSpPr>
        <p:spPr>
          <a:xfrm>
            <a:off x="3098075" y="2234700"/>
            <a:ext cx="112539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3"/>
          <p:cNvSpPr txBox="1">
            <a:spLocks noGrp="1"/>
          </p:cNvSpPr>
          <p:nvPr>
            <p:ph type="subTitle" idx="1"/>
          </p:nvPr>
        </p:nvSpPr>
        <p:spPr>
          <a:xfrm>
            <a:off x="5524625" y="56065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SzPts val="3200"/>
              <a:buNone/>
              <a:defRPr/>
            </a:lvl1pPr>
            <a:lvl2pPr lvl="1" algn="ctr">
              <a:lnSpc>
                <a:spcPct val="100000"/>
              </a:lnSpc>
              <a:spcBef>
                <a:spcPts val="560"/>
              </a:spcBef>
              <a:spcAft>
                <a:spcPts val="0"/>
              </a:spcAft>
              <a:buSzPts val="2800"/>
              <a:buNone/>
              <a:defRPr/>
            </a:lvl2pPr>
            <a:lvl3pPr lvl="2" algn="ctr">
              <a:lnSpc>
                <a:spcPct val="100000"/>
              </a:lnSpc>
              <a:spcBef>
                <a:spcPts val="480"/>
              </a:spcBef>
              <a:spcAft>
                <a:spcPts val="0"/>
              </a:spcAft>
              <a:buSzPts val="2400"/>
              <a:buNone/>
              <a:defRPr/>
            </a:lvl3pPr>
            <a:lvl4pPr lvl="3" algn="ctr">
              <a:lnSpc>
                <a:spcPct val="100000"/>
              </a:lnSpc>
              <a:spcBef>
                <a:spcPts val="400"/>
              </a:spcBef>
              <a:spcAft>
                <a:spcPts val="0"/>
              </a:spcAft>
              <a:buSzPts val="2000"/>
              <a:buNone/>
              <a:defRPr/>
            </a:lvl4pPr>
            <a:lvl5pPr lvl="4" algn="ctr">
              <a:lnSpc>
                <a:spcPct val="100000"/>
              </a:lnSpc>
              <a:spcBef>
                <a:spcPts val="400"/>
              </a:spcBef>
              <a:spcAft>
                <a:spcPts val="0"/>
              </a:spcAft>
              <a:buSzPts val="2000"/>
              <a:buNone/>
              <a:defRPr/>
            </a:lvl5pPr>
            <a:lvl6pPr lvl="5" algn="ctr">
              <a:lnSpc>
                <a:spcPct val="100000"/>
              </a:lnSpc>
              <a:spcBef>
                <a:spcPts val="400"/>
              </a:spcBef>
              <a:spcAft>
                <a:spcPts val="0"/>
              </a:spcAft>
              <a:buSzPts val="2000"/>
              <a:buNone/>
              <a:defRPr/>
            </a:lvl6pPr>
            <a:lvl7pPr lvl="6" algn="ctr">
              <a:lnSpc>
                <a:spcPct val="100000"/>
              </a:lnSpc>
              <a:spcBef>
                <a:spcPts val="400"/>
              </a:spcBef>
              <a:spcAft>
                <a:spcPts val="0"/>
              </a:spcAft>
              <a:buSzPts val="2000"/>
              <a:buNone/>
              <a:defRPr/>
            </a:lvl7pPr>
            <a:lvl8pPr lvl="7" algn="ctr">
              <a:lnSpc>
                <a:spcPct val="100000"/>
              </a:lnSpc>
              <a:spcBef>
                <a:spcPts val="400"/>
              </a:spcBef>
              <a:spcAft>
                <a:spcPts val="0"/>
              </a:spcAft>
              <a:buSzPts val="2000"/>
              <a:buNone/>
              <a:defRPr/>
            </a:lvl8pPr>
            <a:lvl9pPr lvl="8" algn="ctr">
              <a:lnSpc>
                <a:spcPct val="100000"/>
              </a:lnSpc>
              <a:spcBef>
                <a:spcPts val="40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1725725" y="378965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24"/>
          <p:cNvSpPr/>
          <p:nvPr/>
        </p:nvSpPr>
        <p:spPr>
          <a:xfrm>
            <a:off x="0" y="10120962"/>
            <a:ext cx="18288000" cy="166038"/>
          </a:xfrm>
          <a:custGeom>
            <a:avLst/>
            <a:gdLst/>
            <a:ahLst/>
            <a:cxnLst/>
            <a:rect l="l" t="t" r="r" b="b"/>
            <a:pathLst>
              <a:path w="18288000" h="166038" extrusionOk="0">
                <a:moveTo>
                  <a:pt x="0" y="0"/>
                </a:moveTo>
                <a:lnTo>
                  <a:pt x="18288000" y="0"/>
                </a:lnTo>
                <a:lnTo>
                  <a:pt x="18288000" y="166038"/>
                </a:lnTo>
                <a:lnTo>
                  <a:pt x="0" y="166038"/>
                </a:lnTo>
                <a:lnTo>
                  <a:pt x="0" y="0"/>
                </a:lnTo>
                <a:close/>
              </a:path>
            </a:pathLst>
          </a:custGeom>
          <a:blipFill rotWithShape="1">
            <a:blip r:embed="rId2">
              <a:alphaModFix/>
            </a:blip>
            <a:stretch>
              <a:fillRect t="-6007541" b="-1213104"/>
            </a:stretch>
          </a:blip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2573680" y="1852525"/>
            <a:ext cx="108561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6000"/>
              <a:buFont typeface="Calibri"/>
              <a:buNone/>
              <a:defRPr b="1" cap="none"/>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31" name="Google Shape;31;p25"/>
          <p:cNvSpPr txBox="1">
            <a:spLocks noGrp="1"/>
          </p:cNvSpPr>
          <p:nvPr>
            <p:ph type="body" idx="1"/>
          </p:nvPr>
        </p:nvSpPr>
        <p:spPr>
          <a:xfrm>
            <a:off x="1730138" y="6851238"/>
            <a:ext cx="77724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500"/>
              <a:buNone/>
              <a:defRPr/>
            </a:lvl1pPr>
            <a:lvl2pPr marL="914400" lvl="1" indent="-228600" algn="l">
              <a:lnSpc>
                <a:spcPct val="100000"/>
              </a:lnSpc>
              <a:spcBef>
                <a:spcPts val="360"/>
              </a:spcBef>
              <a:spcAft>
                <a:spcPts val="0"/>
              </a:spcAft>
              <a:buSzPts val="2500"/>
              <a:buNone/>
              <a:defRPr/>
            </a:lvl2pPr>
            <a:lvl3pPr marL="1371600" lvl="2" indent="-228600" algn="l">
              <a:lnSpc>
                <a:spcPct val="100000"/>
              </a:lnSpc>
              <a:spcBef>
                <a:spcPts val="320"/>
              </a:spcBef>
              <a:spcAft>
                <a:spcPts val="0"/>
              </a:spcAft>
              <a:buSzPts val="2500"/>
              <a:buNone/>
              <a:defRPr/>
            </a:lvl3pPr>
            <a:lvl4pPr marL="1828800" lvl="3" indent="-228600" algn="l">
              <a:lnSpc>
                <a:spcPct val="100000"/>
              </a:lnSpc>
              <a:spcBef>
                <a:spcPts val="280"/>
              </a:spcBef>
              <a:spcAft>
                <a:spcPts val="0"/>
              </a:spcAft>
              <a:buSzPts val="2500"/>
              <a:buNone/>
              <a:defRPr/>
            </a:lvl4pPr>
            <a:lvl5pPr marL="2286000" lvl="4" indent="-228600" algn="l">
              <a:lnSpc>
                <a:spcPct val="100000"/>
              </a:lnSpc>
              <a:spcBef>
                <a:spcPts val="280"/>
              </a:spcBef>
              <a:spcAft>
                <a:spcPts val="0"/>
              </a:spcAft>
              <a:buSzPts val="2500"/>
              <a:buNone/>
              <a:defRPr/>
            </a:lvl5pPr>
            <a:lvl6pPr marL="2743200" lvl="5" indent="-228600" algn="l">
              <a:lnSpc>
                <a:spcPct val="100000"/>
              </a:lnSpc>
              <a:spcBef>
                <a:spcPts val="280"/>
              </a:spcBef>
              <a:spcAft>
                <a:spcPts val="0"/>
              </a:spcAft>
              <a:buSzPts val="2500"/>
              <a:buNone/>
              <a:defRPr/>
            </a:lvl6pPr>
            <a:lvl7pPr marL="3200400" lvl="6" indent="-228600" algn="l">
              <a:lnSpc>
                <a:spcPct val="100000"/>
              </a:lnSpc>
              <a:spcBef>
                <a:spcPts val="280"/>
              </a:spcBef>
              <a:spcAft>
                <a:spcPts val="0"/>
              </a:spcAft>
              <a:buSzPts val="2500"/>
              <a:buNone/>
              <a:defRPr/>
            </a:lvl7pPr>
            <a:lvl8pPr marL="3657600" lvl="7" indent="-228600" algn="l">
              <a:lnSpc>
                <a:spcPct val="100000"/>
              </a:lnSpc>
              <a:spcBef>
                <a:spcPts val="280"/>
              </a:spcBef>
              <a:spcAft>
                <a:spcPts val="0"/>
              </a:spcAft>
              <a:buSzPts val="2500"/>
              <a:buNone/>
              <a:defRPr/>
            </a:lvl8pPr>
            <a:lvl9pPr marL="4114800" lvl="8" indent="-228600" algn="l">
              <a:lnSpc>
                <a:spcPct val="100000"/>
              </a:lnSpc>
              <a:spcBef>
                <a:spcPts val="28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4001250" y="1914838"/>
            <a:ext cx="102855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body" idx="1"/>
          </p:nvPr>
        </p:nvSpPr>
        <p:spPr>
          <a:xfrm>
            <a:off x="2594550"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lnSpc>
                <a:spcPct val="100000"/>
              </a:lnSpc>
              <a:spcBef>
                <a:spcPts val="560"/>
              </a:spcBef>
              <a:spcAft>
                <a:spcPts val="0"/>
              </a:spcAft>
              <a:buClr>
                <a:schemeClr val="dk1"/>
              </a:buClr>
              <a:buSzPts val="2500"/>
              <a:buChar char="•"/>
              <a:defRPr/>
            </a:lvl1pPr>
            <a:lvl2pPr marL="914400" lvl="1" indent="-387350" algn="l">
              <a:lnSpc>
                <a:spcPct val="100000"/>
              </a:lnSpc>
              <a:spcBef>
                <a:spcPts val="480"/>
              </a:spcBef>
              <a:spcAft>
                <a:spcPts val="0"/>
              </a:spcAft>
              <a:buClr>
                <a:schemeClr val="dk1"/>
              </a:buClr>
              <a:buSzPts val="2500"/>
              <a:buChar char="–"/>
              <a:defRPr/>
            </a:lvl2pPr>
            <a:lvl3pPr marL="1371600" lvl="2" indent="-387350" algn="l">
              <a:lnSpc>
                <a:spcPct val="100000"/>
              </a:lnSpc>
              <a:spcBef>
                <a:spcPts val="400"/>
              </a:spcBef>
              <a:spcAft>
                <a:spcPts val="0"/>
              </a:spcAft>
              <a:buClr>
                <a:schemeClr val="dk1"/>
              </a:buClr>
              <a:buSzPts val="2500"/>
              <a:buChar char="•"/>
              <a:defRPr/>
            </a:lvl3pPr>
            <a:lvl4pPr marL="1828800" lvl="3" indent="-387350" algn="l">
              <a:lnSpc>
                <a:spcPct val="100000"/>
              </a:lnSpc>
              <a:spcBef>
                <a:spcPts val="360"/>
              </a:spcBef>
              <a:spcAft>
                <a:spcPts val="0"/>
              </a:spcAft>
              <a:buClr>
                <a:schemeClr val="dk1"/>
              </a:buClr>
              <a:buSzPts val="2500"/>
              <a:buChar char="–"/>
              <a:defRPr/>
            </a:lvl4pPr>
            <a:lvl5pPr marL="2286000" lvl="4" indent="-387350" algn="l">
              <a:lnSpc>
                <a:spcPct val="100000"/>
              </a:lnSpc>
              <a:spcBef>
                <a:spcPts val="360"/>
              </a:spcBef>
              <a:spcAft>
                <a:spcPts val="0"/>
              </a:spcAft>
              <a:buClr>
                <a:schemeClr val="dk1"/>
              </a:buClr>
              <a:buSzPts val="2500"/>
              <a:buChar char="»"/>
              <a:defRPr/>
            </a:lvl5pPr>
            <a:lvl6pPr marL="2743200" lvl="5" indent="-387350" algn="l">
              <a:lnSpc>
                <a:spcPct val="100000"/>
              </a:lnSpc>
              <a:spcBef>
                <a:spcPts val="360"/>
              </a:spcBef>
              <a:spcAft>
                <a:spcPts val="0"/>
              </a:spcAft>
              <a:buClr>
                <a:schemeClr val="dk1"/>
              </a:buClr>
              <a:buSzPts val="2500"/>
              <a:buChar char="•"/>
              <a:defRPr/>
            </a:lvl6pPr>
            <a:lvl7pPr marL="3200400" lvl="6" indent="-387350" algn="l">
              <a:lnSpc>
                <a:spcPct val="100000"/>
              </a:lnSpc>
              <a:spcBef>
                <a:spcPts val="360"/>
              </a:spcBef>
              <a:spcAft>
                <a:spcPts val="0"/>
              </a:spcAft>
              <a:buClr>
                <a:schemeClr val="dk1"/>
              </a:buClr>
              <a:buSzPts val="2500"/>
              <a:buChar char="•"/>
              <a:defRPr/>
            </a:lvl7pPr>
            <a:lvl8pPr marL="3657600" lvl="7" indent="-387350" algn="l">
              <a:lnSpc>
                <a:spcPct val="100000"/>
              </a:lnSpc>
              <a:spcBef>
                <a:spcPts val="360"/>
              </a:spcBef>
              <a:spcAft>
                <a:spcPts val="0"/>
              </a:spcAft>
              <a:buClr>
                <a:schemeClr val="dk1"/>
              </a:buClr>
              <a:buSzPts val="2500"/>
              <a:buChar char="•"/>
              <a:defRPr/>
            </a:lvl8pPr>
            <a:lvl9pPr marL="4114800" lvl="8" indent="-387350" algn="l">
              <a:lnSpc>
                <a:spcPct val="100000"/>
              </a:lnSpc>
              <a:spcBef>
                <a:spcPts val="360"/>
              </a:spcBef>
              <a:spcAft>
                <a:spcPts val="0"/>
              </a:spcAft>
              <a:buClr>
                <a:schemeClr val="dk1"/>
              </a:buClr>
              <a:buSzPts val="2500"/>
              <a:buChar char="•"/>
              <a:defRPr/>
            </a:lvl9pPr>
          </a:lstStyle>
          <a:p>
            <a:endParaRPr/>
          </a:p>
        </p:txBody>
      </p:sp>
      <p:sp>
        <p:nvSpPr>
          <p:cNvPr id="35" name="Google Shape;35;p26"/>
          <p:cNvSpPr txBox="1">
            <a:spLocks noGrp="1"/>
          </p:cNvSpPr>
          <p:nvPr>
            <p:ph type="body" idx="2"/>
          </p:nvPr>
        </p:nvSpPr>
        <p:spPr>
          <a:xfrm>
            <a:off x="9203156" y="4415200"/>
            <a:ext cx="6368400" cy="4526100"/>
          </a:xfrm>
          <a:prstGeom prst="rect">
            <a:avLst/>
          </a:prstGeom>
          <a:noFill/>
          <a:ln>
            <a:noFill/>
          </a:ln>
        </p:spPr>
        <p:txBody>
          <a:bodyPr spcFirstLastPara="1" wrap="square" lIns="91425" tIns="45700" rIns="91425" bIns="45700" anchor="t" anchorCtr="0">
            <a:normAutofit/>
          </a:bodyPr>
          <a:lstStyle>
            <a:lvl1pPr marL="457200" lvl="0" indent="-387350" algn="l">
              <a:lnSpc>
                <a:spcPct val="100000"/>
              </a:lnSpc>
              <a:spcBef>
                <a:spcPts val="560"/>
              </a:spcBef>
              <a:spcAft>
                <a:spcPts val="0"/>
              </a:spcAft>
              <a:buClr>
                <a:schemeClr val="dk1"/>
              </a:buClr>
              <a:buSzPts val="2500"/>
              <a:buChar char="•"/>
              <a:defRPr/>
            </a:lvl1pPr>
            <a:lvl2pPr marL="914400" lvl="1" indent="-387350" algn="l">
              <a:lnSpc>
                <a:spcPct val="100000"/>
              </a:lnSpc>
              <a:spcBef>
                <a:spcPts val="480"/>
              </a:spcBef>
              <a:spcAft>
                <a:spcPts val="0"/>
              </a:spcAft>
              <a:buClr>
                <a:schemeClr val="dk1"/>
              </a:buClr>
              <a:buSzPts val="2500"/>
              <a:buChar char="–"/>
              <a:defRPr/>
            </a:lvl2pPr>
            <a:lvl3pPr marL="1371600" lvl="2" indent="-387350" algn="l">
              <a:lnSpc>
                <a:spcPct val="100000"/>
              </a:lnSpc>
              <a:spcBef>
                <a:spcPts val="400"/>
              </a:spcBef>
              <a:spcAft>
                <a:spcPts val="0"/>
              </a:spcAft>
              <a:buClr>
                <a:schemeClr val="dk1"/>
              </a:buClr>
              <a:buSzPts val="2500"/>
              <a:buChar char="•"/>
              <a:defRPr/>
            </a:lvl3pPr>
            <a:lvl4pPr marL="1828800" lvl="3" indent="-387350" algn="l">
              <a:lnSpc>
                <a:spcPct val="100000"/>
              </a:lnSpc>
              <a:spcBef>
                <a:spcPts val="360"/>
              </a:spcBef>
              <a:spcAft>
                <a:spcPts val="0"/>
              </a:spcAft>
              <a:buClr>
                <a:schemeClr val="dk1"/>
              </a:buClr>
              <a:buSzPts val="2500"/>
              <a:buChar char="–"/>
              <a:defRPr/>
            </a:lvl4pPr>
            <a:lvl5pPr marL="2286000" lvl="4" indent="-387350" algn="l">
              <a:lnSpc>
                <a:spcPct val="100000"/>
              </a:lnSpc>
              <a:spcBef>
                <a:spcPts val="360"/>
              </a:spcBef>
              <a:spcAft>
                <a:spcPts val="0"/>
              </a:spcAft>
              <a:buClr>
                <a:schemeClr val="dk1"/>
              </a:buClr>
              <a:buSzPts val="2500"/>
              <a:buChar char="»"/>
              <a:defRPr/>
            </a:lvl5pPr>
            <a:lvl6pPr marL="2743200" lvl="5" indent="-387350" algn="l">
              <a:lnSpc>
                <a:spcPct val="100000"/>
              </a:lnSpc>
              <a:spcBef>
                <a:spcPts val="360"/>
              </a:spcBef>
              <a:spcAft>
                <a:spcPts val="0"/>
              </a:spcAft>
              <a:buClr>
                <a:schemeClr val="dk1"/>
              </a:buClr>
              <a:buSzPts val="2500"/>
              <a:buChar char="•"/>
              <a:defRPr/>
            </a:lvl6pPr>
            <a:lvl7pPr marL="3200400" lvl="6" indent="-387350" algn="l">
              <a:lnSpc>
                <a:spcPct val="100000"/>
              </a:lnSpc>
              <a:spcBef>
                <a:spcPts val="360"/>
              </a:spcBef>
              <a:spcAft>
                <a:spcPts val="0"/>
              </a:spcAft>
              <a:buClr>
                <a:schemeClr val="dk1"/>
              </a:buClr>
              <a:buSzPts val="2500"/>
              <a:buChar char="•"/>
              <a:defRPr/>
            </a:lvl7pPr>
            <a:lvl8pPr marL="3657600" lvl="7" indent="-387350" algn="l">
              <a:lnSpc>
                <a:spcPct val="100000"/>
              </a:lnSpc>
              <a:spcBef>
                <a:spcPts val="360"/>
              </a:spcBef>
              <a:spcAft>
                <a:spcPts val="0"/>
              </a:spcAft>
              <a:buClr>
                <a:schemeClr val="dk1"/>
              </a:buClr>
              <a:buSzPts val="2500"/>
              <a:buChar char="•"/>
              <a:defRPr/>
            </a:lvl8pPr>
            <a:lvl9pPr marL="4114800" lvl="8" indent="-387350" algn="l">
              <a:lnSpc>
                <a:spcPct val="100000"/>
              </a:lnSpc>
              <a:spcBef>
                <a:spcPts val="360"/>
              </a:spcBef>
              <a:spcAft>
                <a:spcPts val="0"/>
              </a:spcAft>
              <a:buClr>
                <a:schemeClr val="dk1"/>
              </a:buClr>
              <a:buSzPts val="2500"/>
              <a:buChar char="•"/>
              <a:defRPr/>
            </a:lvl9pPr>
          </a:lstStyle>
          <a:p>
            <a:endParaRPr/>
          </a:p>
        </p:txBody>
      </p:sp>
      <p:sp>
        <p:nvSpPr>
          <p:cNvPr id="36" name="Google Shape;36;p26"/>
          <p:cNvSpPr/>
          <p:nvPr/>
        </p:nvSpPr>
        <p:spPr>
          <a:xfrm>
            <a:off x="0" y="8612026"/>
            <a:ext cx="18288000" cy="1674974"/>
          </a:xfrm>
          <a:custGeom>
            <a:avLst/>
            <a:gdLst/>
            <a:ahLst/>
            <a:cxnLst/>
            <a:rect l="l" t="t" r="r" b="b"/>
            <a:pathLst>
              <a:path w="18288000" h="1674974" extrusionOk="0">
                <a:moveTo>
                  <a:pt x="0" y="0"/>
                </a:moveTo>
                <a:lnTo>
                  <a:pt x="18288000" y="0"/>
                </a:lnTo>
                <a:lnTo>
                  <a:pt x="18288000" y="1674974"/>
                </a:lnTo>
                <a:lnTo>
                  <a:pt x="0" y="1674974"/>
                </a:lnTo>
                <a:lnTo>
                  <a:pt x="0" y="0"/>
                </a:lnTo>
                <a:close/>
              </a:path>
            </a:pathLst>
          </a:custGeom>
          <a:blipFill rotWithShape="1">
            <a:blip r:embed="rId2">
              <a:alphaModFix/>
            </a:blip>
            <a:stretch>
              <a:fillRect t="-133061" b="-494687"/>
            </a:stretch>
          </a:blip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27"/>
          <p:cNvSpPr txBox="1">
            <a:spLocks noGrp="1"/>
          </p:cNvSpPr>
          <p:nvPr>
            <p:ph type="title"/>
          </p:nvPr>
        </p:nvSpPr>
        <p:spPr>
          <a:xfrm>
            <a:off x="4001250" y="2018500"/>
            <a:ext cx="102855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7"/>
          <p:cNvSpPr txBox="1">
            <a:spLocks noGrp="1"/>
          </p:cNvSpPr>
          <p:nvPr>
            <p:ph type="body" idx="1"/>
          </p:nvPr>
        </p:nvSpPr>
        <p:spPr>
          <a:xfrm>
            <a:off x="2472900" y="4451225"/>
            <a:ext cx="6020700" cy="3951300"/>
          </a:xfrm>
          <a:prstGeom prst="rect">
            <a:avLst/>
          </a:prstGeom>
          <a:noFill/>
          <a:ln>
            <a:noFill/>
          </a:ln>
        </p:spPr>
        <p:txBody>
          <a:bodyPr spcFirstLastPara="1" wrap="square" lIns="91425" tIns="45700" rIns="91425" bIns="45700" anchor="t" anchorCtr="0">
            <a:normAutofit/>
          </a:bodyPr>
          <a:lstStyle>
            <a:lvl1pPr marL="457200" lvl="0" indent="-387350" algn="l">
              <a:lnSpc>
                <a:spcPct val="100000"/>
              </a:lnSpc>
              <a:spcBef>
                <a:spcPts val="480"/>
              </a:spcBef>
              <a:spcAft>
                <a:spcPts val="0"/>
              </a:spcAft>
              <a:buClr>
                <a:schemeClr val="dk1"/>
              </a:buClr>
              <a:buSzPts val="2500"/>
              <a:buChar char="•"/>
              <a:defRPr/>
            </a:lvl1pPr>
            <a:lvl2pPr marL="914400" lvl="1" indent="-387350" algn="l">
              <a:lnSpc>
                <a:spcPct val="100000"/>
              </a:lnSpc>
              <a:spcBef>
                <a:spcPts val="400"/>
              </a:spcBef>
              <a:spcAft>
                <a:spcPts val="0"/>
              </a:spcAft>
              <a:buClr>
                <a:schemeClr val="dk1"/>
              </a:buClr>
              <a:buSzPts val="2500"/>
              <a:buChar char="–"/>
              <a:defRPr/>
            </a:lvl2pPr>
            <a:lvl3pPr marL="1371600" lvl="2" indent="-387350" algn="l">
              <a:lnSpc>
                <a:spcPct val="100000"/>
              </a:lnSpc>
              <a:spcBef>
                <a:spcPts val="360"/>
              </a:spcBef>
              <a:spcAft>
                <a:spcPts val="0"/>
              </a:spcAft>
              <a:buClr>
                <a:schemeClr val="dk1"/>
              </a:buClr>
              <a:buSzPts val="2500"/>
              <a:buChar char="•"/>
              <a:defRPr/>
            </a:lvl3pPr>
            <a:lvl4pPr marL="1828800" lvl="3" indent="-387350" algn="l">
              <a:lnSpc>
                <a:spcPct val="100000"/>
              </a:lnSpc>
              <a:spcBef>
                <a:spcPts val="320"/>
              </a:spcBef>
              <a:spcAft>
                <a:spcPts val="0"/>
              </a:spcAft>
              <a:buClr>
                <a:schemeClr val="dk1"/>
              </a:buClr>
              <a:buSzPts val="2500"/>
              <a:buChar char="–"/>
              <a:defRPr/>
            </a:lvl4pPr>
            <a:lvl5pPr marL="2286000" lvl="4" indent="-387350" algn="l">
              <a:lnSpc>
                <a:spcPct val="100000"/>
              </a:lnSpc>
              <a:spcBef>
                <a:spcPts val="320"/>
              </a:spcBef>
              <a:spcAft>
                <a:spcPts val="0"/>
              </a:spcAft>
              <a:buClr>
                <a:schemeClr val="dk1"/>
              </a:buClr>
              <a:buSzPts val="2500"/>
              <a:buChar char="»"/>
              <a:defRPr/>
            </a:lvl5pPr>
            <a:lvl6pPr marL="2743200" lvl="5" indent="-387350" algn="l">
              <a:lnSpc>
                <a:spcPct val="100000"/>
              </a:lnSpc>
              <a:spcBef>
                <a:spcPts val="320"/>
              </a:spcBef>
              <a:spcAft>
                <a:spcPts val="0"/>
              </a:spcAft>
              <a:buClr>
                <a:schemeClr val="dk1"/>
              </a:buClr>
              <a:buSzPts val="2500"/>
              <a:buChar char="•"/>
              <a:defRPr/>
            </a:lvl6pPr>
            <a:lvl7pPr marL="3200400" lvl="6" indent="-387350" algn="l">
              <a:lnSpc>
                <a:spcPct val="100000"/>
              </a:lnSpc>
              <a:spcBef>
                <a:spcPts val="320"/>
              </a:spcBef>
              <a:spcAft>
                <a:spcPts val="0"/>
              </a:spcAft>
              <a:buClr>
                <a:schemeClr val="dk1"/>
              </a:buClr>
              <a:buSzPts val="2500"/>
              <a:buChar char="•"/>
              <a:defRPr/>
            </a:lvl7pPr>
            <a:lvl8pPr marL="3657600" lvl="7" indent="-387350" algn="l">
              <a:lnSpc>
                <a:spcPct val="100000"/>
              </a:lnSpc>
              <a:spcBef>
                <a:spcPts val="320"/>
              </a:spcBef>
              <a:spcAft>
                <a:spcPts val="0"/>
              </a:spcAft>
              <a:buClr>
                <a:schemeClr val="dk1"/>
              </a:buClr>
              <a:buSzPts val="2500"/>
              <a:buChar char="•"/>
              <a:defRPr/>
            </a:lvl8pPr>
            <a:lvl9pPr marL="4114800" lvl="8" indent="-387350" algn="l">
              <a:lnSpc>
                <a:spcPct val="100000"/>
              </a:lnSpc>
              <a:spcBef>
                <a:spcPts val="320"/>
              </a:spcBef>
              <a:spcAft>
                <a:spcPts val="0"/>
              </a:spcAft>
              <a:buClr>
                <a:schemeClr val="dk1"/>
              </a:buClr>
              <a:buSzPts val="2500"/>
              <a:buChar char="•"/>
              <a:defRPr/>
            </a:lvl9pPr>
          </a:lstStyle>
          <a:p>
            <a:endParaRPr/>
          </a:p>
        </p:txBody>
      </p:sp>
      <p:sp>
        <p:nvSpPr>
          <p:cNvPr id="40" name="Google Shape;40;p27"/>
          <p:cNvSpPr txBox="1">
            <a:spLocks noGrp="1"/>
          </p:cNvSpPr>
          <p:nvPr>
            <p:ph type="body" idx="2"/>
          </p:nvPr>
        </p:nvSpPr>
        <p:spPr>
          <a:xfrm>
            <a:off x="8713871" y="4451225"/>
            <a:ext cx="6023400" cy="3951300"/>
          </a:xfrm>
          <a:prstGeom prst="rect">
            <a:avLst/>
          </a:prstGeom>
          <a:noFill/>
          <a:ln>
            <a:noFill/>
          </a:ln>
        </p:spPr>
        <p:txBody>
          <a:bodyPr spcFirstLastPara="1" wrap="square" lIns="91425" tIns="45700" rIns="91425" bIns="45700" anchor="t" anchorCtr="0">
            <a:normAutofit/>
          </a:bodyPr>
          <a:lstStyle>
            <a:lvl1pPr marL="457200" lvl="0" indent="-387350" algn="l">
              <a:lnSpc>
                <a:spcPct val="100000"/>
              </a:lnSpc>
              <a:spcBef>
                <a:spcPts val="480"/>
              </a:spcBef>
              <a:spcAft>
                <a:spcPts val="0"/>
              </a:spcAft>
              <a:buClr>
                <a:schemeClr val="dk1"/>
              </a:buClr>
              <a:buSzPts val="2500"/>
              <a:buChar char="•"/>
              <a:defRPr/>
            </a:lvl1pPr>
            <a:lvl2pPr marL="914400" lvl="1" indent="-387350" algn="l">
              <a:lnSpc>
                <a:spcPct val="100000"/>
              </a:lnSpc>
              <a:spcBef>
                <a:spcPts val="400"/>
              </a:spcBef>
              <a:spcAft>
                <a:spcPts val="0"/>
              </a:spcAft>
              <a:buClr>
                <a:schemeClr val="dk1"/>
              </a:buClr>
              <a:buSzPts val="2500"/>
              <a:buChar char="–"/>
              <a:defRPr/>
            </a:lvl2pPr>
            <a:lvl3pPr marL="1371600" lvl="2" indent="-387350" algn="l">
              <a:lnSpc>
                <a:spcPct val="100000"/>
              </a:lnSpc>
              <a:spcBef>
                <a:spcPts val="360"/>
              </a:spcBef>
              <a:spcAft>
                <a:spcPts val="0"/>
              </a:spcAft>
              <a:buClr>
                <a:schemeClr val="dk1"/>
              </a:buClr>
              <a:buSzPts val="2500"/>
              <a:buChar char="•"/>
              <a:defRPr/>
            </a:lvl3pPr>
            <a:lvl4pPr marL="1828800" lvl="3" indent="-387350" algn="l">
              <a:lnSpc>
                <a:spcPct val="100000"/>
              </a:lnSpc>
              <a:spcBef>
                <a:spcPts val="320"/>
              </a:spcBef>
              <a:spcAft>
                <a:spcPts val="0"/>
              </a:spcAft>
              <a:buClr>
                <a:schemeClr val="dk1"/>
              </a:buClr>
              <a:buSzPts val="2500"/>
              <a:buChar char="–"/>
              <a:defRPr/>
            </a:lvl4pPr>
            <a:lvl5pPr marL="2286000" lvl="4" indent="-387350" algn="l">
              <a:lnSpc>
                <a:spcPct val="100000"/>
              </a:lnSpc>
              <a:spcBef>
                <a:spcPts val="320"/>
              </a:spcBef>
              <a:spcAft>
                <a:spcPts val="0"/>
              </a:spcAft>
              <a:buClr>
                <a:schemeClr val="dk1"/>
              </a:buClr>
              <a:buSzPts val="2500"/>
              <a:buChar char="»"/>
              <a:defRPr/>
            </a:lvl5pPr>
            <a:lvl6pPr marL="2743200" lvl="5" indent="-387350" algn="l">
              <a:lnSpc>
                <a:spcPct val="100000"/>
              </a:lnSpc>
              <a:spcBef>
                <a:spcPts val="320"/>
              </a:spcBef>
              <a:spcAft>
                <a:spcPts val="0"/>
              </a:spcAft>
              <a:buClr>
                <a:schemeClr val="dk1"/>
              </a:buClr>
              <a:buSzPts val="2500"/>
              <a:buChar char="•"/>
              <a:defRPr/>
            </a:lvl6pPr>
            <a:lvl7pPr marL="3200400" lvl="6" indent="-387350" algn="l">
              <a:lnSpc>
                <a:spcPct val="100000"/>
              </a:lnSpc>
              <a:spcBef>
                <a:spcPts val="320"/>
              </a:spcBef>
              <a:spcAft>
                <a:spcPts val="0"/>
              </a:spcAft>
              <a:buClr>
                <a:schemeClr val="dk1"/>
              </a:buClr>
              <a:buSzPts val="2500"/>
              <a:buChar char="•"/>
              <a:defRPr/>
            </a:lvl7pPr>
            <a:lvl8pPr marL="3657600" lvl="7" indent="-387350" algn="l">
              <a:lnSpc>
                <a:spcPct val="100000"/>
              </a:lnSpc>
              <a:spcBef>
                <a:spcPts val="320"/>
              </a:spcBef>
              <a:spcAft>
                <a:spcPts val="0"/>
              </a:spcAft>
              <a:buClr>
                <a:schemeClr val="dk1"/>
              </a:buClr>
              <a:buSzPts val="2500"/>
              <a:buChar char="•"/>
              <a:defRPr/>
            </a:lvl8pPr>
            <a:lvl9pPr marL="4114800" lvl="8" indent="-387350" algn="l">
              <a:lnSpc>
                <a:spcPct val="100000"/>
              </a:lnSpc>
              <a:spcBef>
                <a:spcPts val="320"/>
              </a:spcBef>
              <a:spcAft>
                <a:spcPts val="0"/>
              </a:spcAft>
              <a:buClr>
                <a:schemeClr val="dk1"/>
              </a:buClr>
              <a:buSzPts val="25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28"/>
          <p:cNvSpPr txBox="1">
            <a:spLocks noGrp="1"/>
          </p:cNvSpPr>
          <p:nvPr>
            <p:ph type="title"/>
          </p:nvPr>
        </p:nvSpPr>
        <p:spPr>
          <a:xfrm>
            <a:off x="4105500" y="2227613"/>
            <a:ext cx="102855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1439225" y="2132350"/>
            <a:ext cx="11447700" cy="1162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Calibri"/>
              <a:buNone/>
              <a:defRPr b="1"/>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5" name="Google Shape;45;p29"/>
          <p:cNvSpPr txBox="1">
            <a:spLocks noGrp="1"/>
          </p:cNvSpPr>
          <p:nvPr>
            <p:ph type="body" idx="1"/>
          </p:nvPr>
        </p:nvSpPr>
        <p:spPr>
          <a:xfrm>
            <a:off x="10135675" y="4321975"/>
            <a:ext cx="6235200" cy="4691100"/>
          </a:xfrm>
          <a:prstGeom prst="rect">
            <a:avLst/>
          </a:prstGeom>
          <a:noFill/>
          <a:ln>
            <a:noFill/>
          </a:ln>
        </p:spPr>
        <p:txBody>
          <a:bodyPr spcFirstLastPara="1" wrap="square" lIns="91425" tIns="45700" rIns="91425" bIns="45700" anchor="t" anchorCtr="0">
            <a:normAutofit/>
          </a:bodyPr>
          <a:lstStyle>
            <a:lvl1pPr marL="457200" lvl="0" indent="-387350" algn="l">
              <a:lnSpc>
                <a:spcPct val="100000"/>
              </a:lnSpc>
              <a:spcBef>
                <a:spcPts val="640"/>
              </a:spcBef>
              <a:spcAft>
                <a:spcPts val="0"/>
              </a:spcAft>
              <a:buClr>
                <a:schemeClr val="dk1"/>
              </a:buClr>
              <a:buSzPts val="2500"/>
              <a:buChar char="•"/>
              <a:defRPr/>
            </a:lvl1pPr>
            <a:lvl2pPr marL="914400" lvl="1" indent="-387350" algn="l">
              <a:lnSpc>
                <a:spcPct val="100000"/>
              </a:lnSpc>
              <a:spcBef>
                <a:spcPts val="560"/>
              </a:spcBef>
              <a:spcAft>
                <a:spcPts val="0"/>
              </a:spcAft>
              <a:buClr>
                <a:schemeClr val="dk1"/>
              </a:buClr>
              <a:buSzPts val="2500"/>
              <a:buChar char="–"/>
              <a:defRPr/>
            </a:lvl2pPr>
            <a:lvl3pPr marL="1371600" lvl="2" indent="-387350" algn="l">
              <a:lnSpc>
                <a:spcPct val="100000"/>
              </a:lnSpc>
              <a:spcBef>
                <a:spcPts val="480"/>
              </a:spcBef>
              <a:spcAft>
                <a:spcPts val="0"/>
              </a:spcAft>
              <a:buClr>
                <a:schemeClr val="dk1"/>
              </a:buClr>
              <a:buSzPts val="2500"/>
              <a:buChar char="•"/>
              <a:defRPr/>
            </a:lvl3pPr>
            <a:lvl4pPr marL="1828800" lvl="3" indent="-387350" algn="l">
              <a:lnSpc>
                <a:spcPct val="100000"/>
              </a:lnSpc>
              <a:spcBef>
                <a:spcPts val="400"/>
              </a:spcBef>
              <a:spcAft>
                <a:spcPts val="0"/>
              </a:spcAft>
              <a:buClr>
                <a:schemeClr val="dk1"/>
              </a:buClr>
              <a:buSzPts val="2500"/>
              <a:buChar char="–"/>
              <a:defRPr/>
            </a:lvl4pPr>
            <a:lvl5pPr marL="2286000" lvl="4" indent="-387350" algn="l">
              <a:lnSpc>
                <a:spcPct val="100000"/>
              </a:lnSpc>
              <a:spcBef>
                <a:spcPts val="400"/>
              </a:spcBef>
              <a:spcAft>
                <a:spcPts val="0"/>
              </a:spcAft>
              <a:buClr>
                <a:schemeClr val="dk1"/>
              </a:buClr>
              <a:buSzPts val="2500"/>
              <a:buChar char="»"/>
              <a:defRPr/>
            </a:lvl5pPr>
            <a:lvl6pPr marL="2743200" lvl="5" indent="-387350" algn="l">
              <a:lnSpc>
                <a:spcPct val="100000"/>
              </a:lnSpc>
              <a:spcBef>
                <a:spcPts val="400"/>
              </a:spcBef>
              <a:spcAft>
                <a:spcPts val="0"/>
              </a:spcAft>
              <a:buClr>
                <a:schemeClr val="dk1"/>
              </a:buClr>
              <a:buSzPts val="2500"/>
              <a:buChar char="•"/>
              <a:defRPr/>
            </a:lvl6pPr>
            <a:lvl7pPr marL="3200400" lvl="6" indent="-387350" algn="l">
              <a:lnSpc>
                <a:spcPct val="100000"/>
              </a:lnSpc>
              <a:spcBef>
                <a:spcPts val="400"/>
              </a:spcBef>
              <a:spcAft>
                <a:spcPts val="0"/>
              </a:spcAft>
              <a:buClr>
                <a:schemeClr val="dk1"/>
              </a:buClr>
              <a:buSzPts val="2500"/>
              <a:buChar char="•"/>
              <a:defRPr/>
            </a:lvl7pPr>
            <a:lvl8pPr marL="3657600" lvl="7" indent="-387350" algn="l">
              <a:lnSpc>
                <a:spcPct val="100000"/>
              </a:lnSpc>
              <a:spcBef>
                <a:spcPts val="400"/>
              </a:spcBef>
              <a:spcAft>
                <a:spcPts val="0"/>
              </a:spcAft>
              <a:buClr>
                <a:schemeClr val="dk1"/>
              </a:buClr>
              <a:buSzPts val="2500"/>
              <a:buChar char="•"/>
              <a:defRPr/>
            </a:lvl8pPr>
            <a:lvl9pPr marL="4114800" lvl="8" indent="-387350" algn="l">
              <a:lnSpc>
                <a:spcPct val="100000"/>
              </a:lnSpc>
              <a:spcBef>
                <a:spcPts val="400"/>
              </a:spcBef>
              <a:spcAft>
                <a:spcPts val="0"/>
              </a:spcAft>
              <a:buClr>
                <a:schemeClr val="dk1"/>
              </a:buClr>
              <a:buSzPts val="2500"/>
              <a:buChar char="•"/>
              <a:defRPr/>
            </a:lvl9pPr>
          </a:lstStyle>
          <a:p>
            <a:endParaRPr/>
          </a:p>
        </p:txBody>
      </p:sp>
      <p:sp>
        <p:nvSpPr>
          <p:cNvPr id="46" name="Google Shape;46;p29"/>
          <p:cNvSpPr txBox="1">
            <a:spLocks noGrp="1"/>
          </p:cNvSpPr>
          <p:nvPr>
            <p:ph type="body" idx="2"/>
          </p:nvPr>
        </p:nvSpPr>
        <p:spPr>
          <a:xfrm>
            <a:off x="2069750" y="4321975"/>
            <a:ext cx="75762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2500"/>
              <a:buNone/>
              <a:defRPr/>
            </a:lvl1pPr>
            <a:lvl2pPr marL="914400" lvl="1" indent="-228600" algn="l">
              <a:lnSpc>
                <a:spcPct val="100000"/>
              </a:lnSpc>
              <a:spcBef>
                <a:spcPts val="240"/>
              </a:spcBef>
              <a:spcAft>
                <a:spcPts val="0"/>
              </a:spcAft>
              <a:buClr>
                <a:schemeClr val="dk1"/>
              </a:buClr>
              <a:buSzPts val="2500"/>
              <a:buNone/>
              <a:defRPr/>
            </a:lvl2pPr>
            <a:lvl3pPr marL="1371600" lvl="2" indent="-228600" algn="l">
              <a:lnSpc>
                <a:spcPct val="100000"/>
              </a:lnSpc>
              <a:spcBef>
                <a:spcPts val="200"/>
              </a:spcBef>
              <a:spcAft>
                <a:spcPts val="0"/>
              </a:spcAft>
              <a:buClr>
                <a:schemeClr val="dk1"/>
              </a:buClr>
              <a:buSzPts val="2500"/>
              <a:buNone/>
              <a:defRPr/>
            </a:lvl3pPr>
            <a:lvl4pPr marL="1828800" lvl="3" indent="-228600" algn="l">
              <a:lnSpc>
                <a:spcPct val="100000"/>
              </a:lnSpc>
              <a:spcBef>
                <a:spcPts val="180"/>
              </a:spcBef>
              <a:spcAft>
                <a:spcPts val="0"/>
              </a:spcAft>
              <a:buClr>
                <a:schemeClr val="dk1"/>
              </a:buClr>
              <a:buSzPts val="2500"/>
              <a:buNone/>
              <a:defRPr/>
            </a:lvl4pPr>
            <a:lvl5pPr marL="2286000" lvl="4" indent="-228600" algn="l">
              <a:lnSpc>
                <a:spcPct val="100000"/>
              </a:lnSpc>
              <a:spcBef>
                <a:spcPts val="180"/>
              </a:spcBef>
              <a:spcAft>
                <a:spcPts val="0"/>
              </a:spcAft>
              <a:buClr>
                <a:schemeClr val="dk1"/>
              </a:buClr>
              <a:buSzPts val="2500"/>
              <a:buNone/>
              <a:defRPr/>
            </a:lvl5pPr>
            <a:lvl6pPr marL="2743200" lvl="5" indent="-228600" algn="l">
              <a:lnSpc>
                <a:spcPct val="100000"/>
              </a:lnSpc>
              <a:spcBef>
                <a:spcPts val="180"/>
              </a:spcBef>
              <a:spcAft>
                <a:spcPts val="0"/>
              </a:spcAft>
              <a:buClr>
                <a:schemeClr val="dk1"/>
              </a:buClr>
              <a:buSzPts val="2500"/>
              <a:buNone/>
              <a:defRPr/>
            </a:lvl6pPr>
            <a:lvl7pPr marL="3200400" lvl="6" indent="-228600" algn="l">
              <a:lnSpc>
                <a:spcPct val="100000"/>
              </a:lnSpc>
              <a:spcBef>
                <a:spcPts val="180"/>
              </a:spcBef>
              <a:spcAft>
                <a:spcPts val="0"/>
              </a:spcAft>
              <a:buClr>
                <a:schemeClr val="dk1"/>
              </a:buClr>
              <a:buSzPts val="2500"/>
              <a:buNone/>
              <a:defRPr/>
            </a:lvl7pPr>
            <a:lvl8pPr marL="3657600" lvl="7" indent="-228600" algn="l">
              <a:lnSpc>
                <a:spcPct val="100000"/>
              </a:lnSpc>
              <a:spcBef>
                <a:spcPts val="180"/>
              </a:spcBef>
              <a:spcAft>
                <a:spcPts val="0"/>
              </a:spcAft>
              <a:buClr>
                <a:schemeClr val="dk1"/>
              </a:buClr>
              <a:buSzPts val="2500"/>
              <a:buNone/>
              <a:defRPr/>
            </a:lvl8pPr>
            <a:lvl9pPr marL="4114800" lvl="8" indent="-228600" algn="l">
              <a:lnSpc>
                <a:spcPct val="100000"/>
              </a:lnSpc>
              <a:spcBef>
                <a:spcPts val="180"/>
              </a:spcBef>
              <a:spcAft>
                <a:spcPts val="0"/>
              </a:spcAft>
              <a:buClr>
                <a:schemeClr val="dk1"/>
              </a:buClr>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
        <p:cNvGrpSpPr/>
        <p:nvPr/>
      </p:nvGrpSpPr>
      <p:grpSpPr>
        <a:xfrm>
          <a:off x="0" y="0"/>
          <a:ext cx="0" cy="0"/>
          <a:chOff x="0" y="0"/>
          <a:chExt cx="0" cy="0"/>
        </a:xfrm>
      </p:grpSpPr>
      <p:sp>
        <p:nvSpPr>
          <p:cNvPr id="48" name="Google Shape;48;p30"/>
          <p:cNvSpPr txBox="1">
            <a:spLocks noGrp="1"/>
          </p:cNvSpPr>
          <p:nvPr>
            <p:ph type="title"/>
          </p:nvPr>
        </p:nvSpPr>
        <p:spPr>
          <a:xfrm>
            <a:off x="2069775" y="2247375"/>
            <a:ext cx="14839800" cy="14343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Calibri"/>
              <a:buNone/>
              <a:defRPr b="1"/>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9" name="Google Shape;49;p30"/>
          <p:cNvSpPr txBox="1">
            <a:spLocks noGrp="1"/>
          </p:cNvSpPr>
          <p:nvPr>
            <p:ph type="body" idx="1"/>
          </p:nvPr>
        </p:nvSpPr>
        <p:spPr>
          <a:xfrm>
            <a:off x="2558613" y="51546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2500"/>
              <a:buNone/>
              <a:defRPr/>
            </a:lvl1pPr>
            <a:lvl2pPr marL="914400" lvl="1" indent="-228600" algn="l">
              <a:lnSpc>
                <a:spcPct val="100000"/>
              </a:lnSpc>
              <a:spcBef>
                <a:spcPts val="240"/>
              </a:spcBef>
              <a:spcAft>
                <a:spcPts val="0"/>
              </a:spcAft>
              <a:buClr>
                <a:schemeClr val="dk1"/>
              </a:buClr>
              <a:buSzPts val="2500"/>
              <a:buNone/>
              <a:defRPr/>
            </a:lvl2pPr>
            <a:lvl3pPr marL="1371600" lvl="2" indent="-228600" algn="l">
              <a:lnSpc>
                <a:spcPct val="100000"/>
              </a:lnSpc>
              <a:spcBef>
                <a:spcPts val="200"/>
              </a:spcBef>
              <a:spcAft>
                <a:spcPts val="0"/>
              </a:spcAft>
              <a:buClr>
                <a:schemeClr val="dk1"/>
              </a:buClr>
              <a:buSzPts val="2500"/>
              <a:buNone/>
              <a:defRPr/>
            </a:lvl3pPr>
            <a:lvl4pPr marL="1828800" lvl="3" indent="-228600" algn="l">
              <a:lnSpc>
                <a:spcPct val="100000"/>
              </a:lnSpc>
              <a:spcBef>
                <a:spcPts val="180"/>
              </a:spcBef>
              <a:spcAft>
                <a:spcPts val="0"/>
              </a:spcAft>
              <a:buClr>
                <a:schemeClr val="dk1"/>
              </a:buClr>
              <a:buSzPts val="2500"/>
              <a:buNone/>
              <a:defRPr/>
            </a:lvl4pPr>
            <a:lvl5pPr marL="2286000" lvl="4" indent="-228600" algn="l">
              <a:lnSpc>
                <a:spcPct val="100000"/>
              </a:lnSpc>
              <a:spcBef>
                <a:spcPts val="180"/>
              </a:spcBef>
              <a:spcAft>
                <a:spcPts val="0"/>
              </a:spcAft>
              <a:buClr>
                <a:schemeClr val="dk1"/>
              </a:buClr>
              <a:buSzPts val="2500"/>
              <a:buNone/>
              <a:defRPr/>
            </a:lvl5pPr>
            <a:lvl6pPr marL="2743200" lvl="5" indent="-228600" algn="l">
              <a:lnSpc>
                <a:spcPct val="100000"/>
              </a:lnSpc>
              <a:spcBef>
                <a:spcPts val="180"/>
              </a:spcBef>
              <a:spcAft>
                <a:spcPts val="0"/>
              </a:spcAft>
              <a:buClr>
                <a:schemeClr val="dk1"/>
              </a:buClr>
              <a:buSzPts val="2500"/>
              <a:buNone/>
              <a:defRPr/>
            </a:lvl6pPr>
            <a:lvl7pPr marL="3200400" lvl="6" indent="-228600" algn="l">
              <a:lnSpc>
                <a:spcPct val="100000"/>
              </a:lnSpc>
              <a:spcBef>
                <a:spcPts val="180"/>
              </a:spcBef>
              <a:spcAft>
                <a:spcPts val="0"/>
              </a:spcAft>
              <a:buClr>
                <a:schemeClr val="dk1"/>
              </a:buClr>
              <a:buSzPts val="2500"/>
              <a:buNone/>
              <a:defRPr/>
            </a:lvl7pPr>
            <a:lvl8pPr marL="3657600" lvl="7" indent="-228600" algn="l">
              <a:lnSpc>
                <a:spcPct val="100000"/>
              </a:lnSpc>
              <a:spcBef>
                <a:spcPts val="180"/>
              </a:spcBef>
              <a:spcAft>
                <a:spcPts val="0"/>
              </a:spcAft>
              <a:buClr>
                <a:schemeClr val="dk1"/>
              </a:buClr>
              <a:buSzPts val="2500"/>
              <a:buNone/>
              <a:defRPr/>
            </a:lvl8pPr>
            <a:lvl9pPr marL="4114800" lvl="8" indent="-228600" algn="l">
              <a:lnSpc>
                <a:spcPct val="100000"/>
              </a:lnSpc>
              <a:spcBef>
                <a:spcPts val="180"/>
              </a:spcBef>
              <a:spcAft>
                <a:spcPts val="0"/>
              </a:spcAft>
              <a:buClr>
                <a:schemeClr val="dk1"/>
              </a:buClr>
              <a:buSzPts val="2500"/>
              <a:buNone/>
              <a:defRPr/>
            </a:lvl9pPr>
          </a:lstStyle>
          <a:p>
            <a:endParaRPr/>
          </a:p>
        </p:txBody>
      </p:sp>
      <p:grpSp>
        <p:nvGrpSpPr>
          <p:cNvPr id="50" name="Google Shape;50;p30"/>
          <p:cNvGrpSpPr/>
          <p:nvPr/>
        </p:nvGrpSpPr>
        <p:grpSpPr>
          <a:xfrm>
            <a:off x="11038373" y="3342147"/>
            <a:ext cx="5832489" cy="5706284"/>
            <a:chOff x="0" y="-47625"/>
            <a:chExt cx="1983300" cy="2010600"/>
          </a:xfrm>
        </p:grpSpPr>
        <p:sp>
          <p:nvSpPr>
            <p:cNvPr id="51" name="Google Shape;51;p30"/>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0"/>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3" name="Google Shape;53;p30"/>
          <p:cNvGrpSpPr/>
          <p:nvPr/>
        </p:nvGrpSpPr>
        <p:grpSpPr>
          <a:xfrm>
            <a:off x="10906824" y="6134781"/>
            <a:ext cx="270581" cy="261153"/>
            <a:chOff x="0" y="0"/>
            <a:chExt cx="812800" cy="812800"/>
          </a:xfrm>
        </p:grpSpPr>
        <p:sp>
          <p:nvSpPr>
            <p:cNvPr id="54" name="Google Shape;54;p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0"/>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 name="Google Shape;56;p30"/>
          <p:cNvSpPr>
            <a:spLocks noGrp="1"/>
          </p:cNvSpPr>
          <p:nvPr>
            <p:ph type="pic" idx="2"/>
          </p:nvPr>
        </p:nvSpPr>
        <p:spPr>
          <a:xfrm>
            <a:off x="11435800" y="3836700"/>
            <a:ext cx="5108700" cy="485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4001250" y="1688938"/>
            <a:ext cx="102855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lt1"/>
              </a:buClr>
              <a:buSzPts val="6000"/>
              <a:buFont typeface="Arial"/>
              <a:buNone/>
              <a:defRPr sz="6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1571425" y="3980800"/>
            <a:ext cx="8229600" cy="4526100"/>
          </a:xfrm>
          <a:prstGeom prst="rect">
            <a:avLst/>
          </a:prstGeom>
          <a:noFill/>
          <a:ln>
            <a:noFill/>
          </a:ln>
        </p:spPr>
        <p:txBody>
          <a:bodyPr spcFirstLastPara="1" wrap="square" lIns="91425" tIns="45700" rIns="91425" bIns="45700" anchor="t" anchorCtr="0">
            <a:normAutofit/>
          </a:bodyPr>
          <a:lstStyle>
            <a:lvl1pPr marL="457200" marR="0" lvl="0" indent="-387350" algn="l" rtl="0">
              <a:lnSpc>
                <a:spcPct val="100000"/>
              </a:lnSpc>
              <a:spcBef>
                <a:spcPts val="64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1pPr>
            <a:lvl2pPr marL="914400" marR="0" lvl="1" indent="-387350" algn="l" rtl="0">
              <a:lnSpc>
                <a:spcPct val="100000"/>
              </a:lnSpc>
              <a:spcBef>
                <a:spcPts val="56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2pPr>
            <a:lvl3pPr marL="1371600" marR="0" lvl="2" indent="-387350" algn="l" rtl="0">
              <a:lnSpc>
                <a:spcPct val="100000"/>
              </a:lnSpc>
              <a:spcBef>
                <a:spcPts val="48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3pPr>
            <a:lvl4pPr marL="1828800" marR="0" lvl="3" indent="-387350" algn="l" rtl="0">
              <a:lnSpc>
                <a:spcPct val="100000"/>
              </a:lnSpc>
              <a:spcBef>
                <a:spcPts val="40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4pPr>
            <a:lvl5pPr marL="2286000" marR="0" lvl="4" indent="-387350" algn="l" rtl="0">
              <a:lnSpc>
                <a:spcPct val="100000"/>
              </a:lnSpc>
              <a:spcBef>
                <a:spcPts val="40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5pPr>
            <a:lvl6pPr marL="2743200" marR="0" lvl="5" indent="-387350" algn="l" rtl="0">
              <a:lnSpc>
                <a:spcPct val="100000"/>
              </a:lnSpc>
              <a:spcBef>
                <a:spcPts val="40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6pPr>
            <a:lvl7pPr marL="3200400" marR="0" lvl="6" indent="-387350" algn="l" rtl="0">
              <a:lnSpc>
                <a:spcPct val="100000"/>
              </a:lnSpc>
              <a:spcBef>
                <a:spcPts val="40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7pPr>
            <a:lvl8pPr marL="3657600" marR="0" lvl="7" indent="-387350" algn="l" rtl="0">
              <a:lnSpc>
                <a:spcPct val="100000"/>
              </a:lnSpc>
              <a:spcBef>
                <a:spcPts val="40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8pPr>
            <a:lvl9pPr marL="4114800" marR="0" lvl="8" indent="-387350" algn="l" rtl="0">
              <a:lnSpc>
                <a:spcPct val="100000"/>
              </a:lnSpc>
              <a:spcBef>
                <a:spcPts val="400"/>
              </a:spcBef>
              <a:spcAft>
                <a:spcPts val="0"/>
              </a:spcAft>
              <a:buClr>
                <a:schemeClr val="lt1"/>
              </a:buClr>
              <a:buSzPts val="2500"/>
              <a:buFont typeface="Arial"/>
              <a:buChar char="•"/>
              <a:defRPr sz="2500" b="0" i="0" u="none" strike="noStrike" cap="none">
                <a:solidFill>
                  <a:schemeClr val="lt1"/>
                </a:solidFill>
                <a:latin typeface="Arial"/>
                <a:ea typeface="Arial"/>
                <a:cs typeface="Arial"/>
                <a:sym typeface="Arial"/>
              </a:defRPr>
            </a:lvl9pPr>
          </a:lstStyle>
          <a:p>
            <a:endParaRPr/>
          </a:p>
        </p:txBody>
      </p:sp>
      <p:sp>
        <p:nvSpPr>
          <p:cNvPr id="8" name="Google Shape;8;p2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11">
              <a:alphaModFix/>
            </a:blip>
            <a:stretch>
              <a:fillRect l="-290890" r="-10720290"/>
            </a:stretch>
          </a:blipFill>
          <a:ln>
            <a:noFill/>
          </a:ln>
        </p:spPr>
      </p:sp>
      <p:grpSp>
        <p:nvGrpSpPr>
          <p:cNvPr id="9" name="Google Shape;9;p21"/>
          <p:cNvGrpSpPr/>
          <p:nvPr/>
        </p:nvGrpSpPr>
        <p:grpSpPr>
          <a:xfrm>
            <a:off x="1656777" y="784390"/>
            <a:ext cx="16230600" cy="276975"/>
            <a:chOff x="837436" y="133478"/>
            <a:chExt cx="21640800" cy="369300"/>
          </a:xfrm>
        </p:grpSpPr>
        <p:sp>
          <p:nvSpPr>
            <p:cNvPr id="10" name="Google Shape;10;p21"/>
            <p:cNvSpPr txBox="1"/>
            <p:nvPr/>
          </p:nvSpPr>
          <p:spPr>
            <a:xfrm>
              <a:off x="837436" y="133478"/>
              <a:ext cx="21640800" cy="3693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rgbClr val="FFFFFF"/>
                  </a:solidFill>
                  <a:latin typeface="Montserrat"/>
                  <a:ea typeface="Montserrat"/>
                  <a:cs typeface="Montserrat"/>
                  <a:sym typeface="Montserrat"/>
                </a:rPr>
                <a:t> YOUR LOGO                                                                                                                  ABOUT                  PROJECT                          PRICE                 TEAM              </a:t>
              </a:r>
              <a:endParaRPr sz="1400" b="0" i="0" u="none" strike="noStrike" cap="none">
                <a:solidFill>
                  <a:srgbClr val="000000"/>
                </a:solidFill>
                <a:latin typeface="Arial"/>
                <a:ea typeface="Arial"/>
                <a:cs typeface="Arial"/>
                <a:sym typeface="Arial"/>
              </a:endParaRPr>
            </a:p>
          </p:txBody>
        </p:sp>
        <p:grpSp>
          <p:nvGrpSpPr>
            <p:cNvPr id="11" name="Google Shape;11;p21"/>
            <p:cNvGrpSpPr/>
            <p:nvPr/>
          </p:nvGrpSpPr>
          <p:grpSpPr>
            <a:xfrm>
              <a:off x="13950053" y="263425"/>
              <a:ext cx="105501" cy="105501"/>
              <a:chOff x="0" y="0"/>
              <a:chExt cx="812800" cy="812800"/>
            </a:xfrm>
          </p:grpSpPr>
          <p:sp>
            <p:nvSpPr>
              <p:cNvPr id="12" name="Google Shape;12;p2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1"/>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4" name="Google Shape;14;p21"/>
            <p:cNvGrpSpPr/>
            <p:nvPr/>
          </p:nvGrpSpPr>
          <p:grpSpPr>
            <a:xfrm>
              <a:off x="17449890" y="263425"/>
              <a:ext cx="105501" cy="105501"/>
              <a:chOff x="0" y="0"/>
              <a:chExt cx="812800" cy="812800"/>
            </a:xfrm>
          </p:grpSpPr>
          <p:sp>
            <p:nvSpPr>
              <p:cNvPr id="15" name="Google Shape;15;p2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1"/>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 name="Google Shape;17;p21"/>
            <p:cNvGrpSpPr/>
            <p:nvPr/>
          </p:nvGrpSpPr>
          <p:grpSpPr>
            <a:xfrm>
              <a:off x="19791521" y="263425"/>
              <a:ext cx="105501" cy="105501"/>
              <a:chOff x="0" y="0"/>
              <a:chExt cx="812800" cy="812800"/>
            </a:xfrm>
          </p:grpSpPr>
          <p:sp>
            <p:nvSpPr>
              <p:cNvPr id="18" name="Google Shape;18;p2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pic>
        <p:nvPicPr>
          <p:cNvPr id="20" name="Google Shape;20;p21"/>
          <p:cNvPicPr preferRelativeResize="0"/>
          <p:nvPr/>
        </p:nvPicPr>
        <p:blipFill rotWithShape="1">
          <a:blip r:embed="rId12">
            <a:alphaModFix/>
          </a:blip>
          <a:srcRect/>
          <a:stretch/>
        </p:blipFill>
        <p:spPr>
          <a:xfrm>
            <a:off x="1028699" y="646562"/>
            <a:ext cx="542723" cy="5356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1.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516"/>
        </a:solidFill>
        <a:effectLst/>
      </p:bgPr>
    </p:bg>
    <p:spTree>
      <p:nvGrpSpPr>
        <p:cNvPr id="1" name="Shape 60"/>
        <p:cNvGrpSpPr/>
        <p:nvPr/>
      </p:nvGrpSpPr>
      <p:grpSpPr>
        <a:xfrm>
          <a:off x="0" y="0"/>
          <a:ext cx="0" cy="0"/>
          <a:chOff x="0" y="0"/>
          <a:chExt cx="0" cy="0"/>
        </a:xfrm>
      </p:grpSpPr>
      <p:sp>
        <p:nvSpPr>
          <p:cNvPr id="61" name="Google Shape;61;p1"/>
          <p:cNvSpPr/>
          <p:nvPr/>
        </p:nvSpPr>
        <p:spPr>
          <a:xfrm>
            <a:off x="786809" y="404037"/>
            <a:ext cx="16863238" cy="1151884"/>
          </a:xfrm>
          <a:prstGeom prst="rect">
            <a:avLst/>
          </a:prstGeom>
          <a:solidFill>
            <a:srgbClr val="121516"/>
          </a:solidFill>
          <a:ln w="25400" cap="flat" cmpd="sng">
            <a:solidFill>
              <a:srgbClr val="1215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62" name="Google Shape;62;p1"/>
          <p:cNvGrpSpPr/>
          <p:nvPr/>
        </p:nvGrpSpPr>
        <p:grpSpPr>
          <a:xfrm>
            <a:off x="10074529" y="2037736"/>
            <a:ext cx="6952721" cy="6952721"/>
            <a:chOff x="0" y="0"/>
            <a:chExt cx="812800" cy="812800"/>
          </a:xfrm>
        </p:grpSpPr>
        <p:sp>
          <p:nvSpPr>
            <p:cNvPr id="63" name="Google Shape;63;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5" name="Google Shape;65;p1"/>
          <p:cNvGrpSpPr/>
          <p:nvPr/>
        </p:nvGrpSpPr>
        <p:grpSpPr>
          <a:xfrm>
            <a:off x="1028700" y="5981958"/>
            <a:ext cx="4861936" cy="1100740"/>
            <a:chOff x="0" y="-47625"/>
            <a:chExt cx="1280510" cy="289907"/>
          </a:xfrm>
        </p:grpSpPr>
        <p:sp>
          <p:nvSpPr>
            <p:cNvPr id="66" name="Google Shape;66;p1"/>
            <p:cNvSpPr/>
            <p:nvPr/>
          </p:nvSpPr>
          <p:spPr>
            <a:xfrm>
              <a:off x="0" y="0"/>
              <a:ext cx="1280510" cy="242282"/>
            </a:xfrm>
            <a:custGeom>
              <a:avLst/>
              <a:gdLst/>
              <a:ahLst/>
              <a:cxnLst/>
              <a:rect l="l" t="t" r="r" b="b"/>
              <a:pathLst>
                <a:path w="1280510" h="242282" extrusionOk="0">
                  <a:moveTo>
                    <a:pt x="121141" y="0"/>
                  </a:moveTo>
                  <a:lnTo>
                    <a:pt x="1159369" y="0"/>
                  </a:lnTo>
                  <a:cubicBezTo>
                    <a:pt x="1191498" y="0"/>
                    <a:pt x="1222310" y="12763"/>
                    <a:pt x="1245029" y="35481"/>
                  </a:cubicBezTo>
                  <a:cubicBezTo>
                    <a:pt x="1267747" y="58200"/>
                    <a:pt x="1280510" y="89012"/>
                    <a:pt x="1280510" y="121141"/>
                  </a:cubicBezTo>
                  <a:lnTo>
                    <a:pt x="1280510" y="121141"/>
                  </a:lnTo>
                  <a:cubicBezTo>
                    <a:pt x="1280510" y="188045"/>
                    <a:pt x="1226273" y="242282"/>
                    <a:pt x="1159369" y="242282"/>
                  </a:cubicBezTo>
                  <a:lnTo>
                    <a:pt x="121141" y="242282"/>
                  </a:lnTo>
                  <a:cubicBezTo>
                    <a:pt x="89012" y="242282"/>
                    <a:pt x="58200" y="229519"/>
                    <a:pt x="35481" y="206800"/>
                  </a:cubicBezTo>
                  <a:cubicBezTo>
                    <a:pt x="12763" y="184082"/>
                    <a:pt x="0" y="153269"/>
                    <a:pt x="0" y="121141"/>
                  </a:cubicBezTo>
                  <a:lnTo>
                    <a:pt x="0" y="121141"/>
                  </a:lnTo>
                  <a:cubicBezTo>
                    <a:pt x="0" y="89012"/>
                    <a:pt x="12763" y="58200"/>
                    <a:pt x="35481" y="35481"/>
                  </a:cubicBezTo>
                  <a:cubicBezTo>
                    <a:pt x="58200" y="12763"/>
                    <a:pt x="89012" y="0"/>
                    <a:pt x="121141"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txBox="1"/>
            <p:nvPr/>
          </p:nvSpPr>
          <p:spPr>
            <a:xfrm>
              <a:off x="0" y="-47625"/>
              <a:ext cx="1280510" cy="28990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8" name="Google Shape;68;p1"/>
          <p:cNvSpPr txBox="1"/>
          <p:nvPr/>
        </p:nvSpPr>
        <p:spPr>
          <a:xfrm>
            <a:off x="31887" y="662039"/>
            <a:ext cx="10583935" cy="2197268"/>
          </a:xfrm>
          <a:prstGeom prst="rect">
            <a:avLst/>
          </a:prstGeom>
          <a:noFill/>
          <a:ln>
            <a:noFill/>
          </a:ln>
        </p:spPr>
        <p:txBody>
          <a:bodyPr spcFirstLastPara="1" wrap="square" lIns="0" tIns="0" rIns="0" bIns="0" anchor="t" anchorCtr="0">
            <a:spAutoFit/>
          </a:bodyPr>
          <a:lstStyle/>
          <a:p>
            <a:pPr marL="0" marR="0" lvl="0" indent="0" algn="ctr" rtl="0">
              <a:lnSpc>
                <a:spcPct val="119003"/>
              </a:lnSpc>
              <a:spcBef>
                <a:spcPts val="0"/>
              </a:spcBef>
              <a:spcAft>
                <a:spcPts val="0"/>
              </a:spcAft>
              <a:buClr>
                <a:srgbClr val="000000"/>
              </a:buClr>
              <a:buSzPts val="5999"/>
              <a:buFont typeface="Arial"/>
              <a:buNone/>
            </a:pPr>
            <a:r>
              <a:rPr lang="en-US" sz="5999" b="0" i="0" u="none" strike="noStrike" cap="none">
                <a:solidFill>
                  <a:srgbClr val="FFFFFF"/>
                </a:solidFill>
                <a:latin typeface="Arial"/>
                <a:ea typeface="Arial"/>
                <a:cs typeface="Arial"/>
                <a:sym typeface="Arial"/>
              </a:rPr>
              <a:t>UNIVERSIDAD NACIONAL DE ASUNCIÓN</a:t>
            </a:r>
            <a:endParaRPr sz="1400" b="0" i="0" u="none" strike="noStrike" cap="none">
              <a:solidFill>
                <a:srgbClr val="000000"/>
              </a:solidFill>
              <a:latin typeface="Arial"/>
              <a:ea typeface="Arial"/>
              <a:cs typeface="Arial"/>
              <a:sym typeface="Arial"/>
            </a:endParaRPr>
          </a:p>
        </p:txBody>
      </p:sp>
      <p:grpSp>
        <p:nvGrpSpPr>
          <p:cNvPr id="69" name="Google Shape;69;p1"/>
          <p:cNvGrpSpPr/>
          <p:nvPr/>
        </p:nvGrpSpPr>
        <p:grpSpPr>
          <a:xfrm>
            <a:off x="15381766" y="2481692"/>
            <a:ext cx="349367" cy="349367"/>
            <a:chOff x="0" y="0"/>
            <a:chExt cx="812800" cy="812800"/>
          </a:xfrm>
        </p:grpSpPr>
        <p:sp>
          <p:nvSpPr>
            <p:cNvPr id="70" name="Google Shape;70;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72" name="Google Shape;72;p1"/>
          <p:cNvGrpSpPr/>
          <p:nvPr/>
        </p:nvGrpSpPr>
        <p:grpSpPr>
          <a:xfrm>
            <a:off x="5149172" y="6914206"/>
            <a:ext cx="349367" cy="349367"/>
            <a:chOff x="0" y="0"/>
            <a:chExt cx="812800" cy="812800"/>
          </a:xfrm>
        </p:grpSpPr>
        <p:sp>
          <p:nvSpPr>
            <p:cNvPr id="73" name="Google Shape;73;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1"/>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3">
              <a:alphaModFix/>
            </a:blip>
            <a:stretch>
              <a:fillRect l="-291324" r="-10732159"/>
            </a:stretch>
          </a:blipFill>
          <a:ln>
            <a:noFill/>
          </a:ln>
        </p:spPr>
      </p:sp>
      <p:sp>
        <p:nvSpPr>
          <p:cNvPr id="76" name="Google Shape;76;p1"/>
          <p:cNvSpPr txBox="1"/>
          <p:nvPr/>
        </p:nvSpPr>
        <p:spPr>
          <a:xfrm>
            <a:off x="1390310" y="6293176"/>
            <a:ext cx="4325375" cy="775597"/>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800"/>
              <a:buFont typeface="Arial"/>
              <a:buNone/>
            </a:pPr>
            <a:r>
              <a:rPr lang="en-US" sz="1800" b="0" i="0" u="none" strike="noStrike" cap="none">
                <a:solidFill>
                  <a:srgbClr val="FFFFFF"/>
                </a:solidFill>
                <a:latin typeface="Montserrat"/>
                <a:ea typeface="Montserrat"/>
                <a:cs typeface="Montserrat"/>
                <a:sym typeface="Montserrat"/>
              </a:rPr>
              <a:t>INTELIGENCIA ARTIFICIAL - PROYECTO</a:t>
            </a:r>
            <a:endParaRPr sz="1400" b="0" i="0" u="none" strike="noStrike" cap="none">
              <a:solidFill>
                <a:srgbClr val="000000"/>
              </a:solidFill>
              <a:latin typeface="Arial"/>
              <a:ea typeface="Arial"/>
              <a:cs typeface="Arial"/>
              <a:sym typeface="Arial"/>
            </a:endParaRPr>
          </a:p>
        </p:txBody>
      </p:sp>
      <p:sp>
        <p:nvSpPr>
          <p:cNvPr id="77" name="Google Shape;77;p1"/>
          <p:cNvSpPr txBox="1"/>
          <p:nvPr/>
        </p:nvSpPr>
        <p:spPr>
          <a:xfrm>
            <a:off x="1086676" y="7385886"/>
            <a:ext cx="8508600" cy="1664700"/>
          </a:xfrm>
          <a:prstGeom prst="rect">
            <a:avLst/>
          </a:prstGeom>
          <a:noFill/>
          <a:ln>
            <a:noFill/>
          </a:ln>
        </p:spPr>
        <p:txBody>
          <a:bodyPr spcFirstLastPara="1" wrap="square" lIns="0" tIns="0" rIns="0" bIns="0" anchor="t" anchorCtr="0">
            <a:spAutoFit/>
          </a:bodyPr>
          <a:lstStyle/>
          <a:p>
            <a:pPr marL="342900" marR="0" lvl="0" indent="-342900" algn="l" rtl="0">
              <a:lnSpc>
                <a:spcPct val="119000"/>
              </a:lnSpc>
              <a:spcBef>
                <a:spcPts val="0"/>
              </a:spcBef>
              <a:spcAft>
                <a:spcPts val="0"/>
              </a:spcAft>
              <a:buClr>
                <a:srgbClr val="000000"/>
              </a:buClr>
              <a:buSzPts val="3200"/>
              <a:buFont typeface="Arial"/>
              <a:buChar char="•"/>
            </a:pPr>
            <a:r>
              <a:rPr lang="en-US" sz="3200" b="0" i="0" u="none" strike="noStrike" cap="none">
                <a:solidFill>
                  <a:srgbClr val="FFFFFF"/>
                </a:solidFill>
                <a:latin typeface="Montserrat"/>
                <a:ea typeface="Montserrat"/>
                <a:cs typeface="Montserrat"/>
                <a:sym typeface="Montserrat"/>
              </a:rPr>
              <a:t>FRANCISCO ALEXIS BAEZ PORTILLO</a:t>
            </a:r>
            <a:endParaRPr/>
          </a:p>
          <a:p>
            <a:pPr marL="342900" marR="0" lvl="0" indent="-342900" algn="l" rtl="0">
              <a:lnSpc>
                <a:spcPct val="119000"/>
              </a:lnSpc>
              <a:spcBef>
                <a:spcPts val="0"/>
              </a:spcBef>
              <a:spcAft>
                <a:spcPts val="0"/>
              </a:spcAft>
              <a:buClr>
                <a:srgbClr val="000000"/>
              </a:buClr>
              <a:buSzPts val="3200"/>
              <a:buFont typeface="Arial"/>
              <a:buChar char="•"/>
            </a:pPr>
            <a:r>
              <a:rPr lang="en-US" sz="3200" b="0" i="0" u="none" strike="noStrike" cap="none">
                <a:solidFill>
                  <a:srgbClr val="FFFFFF"/>
                </a:solidFill>
                <a:latin typeface="Montserrat"/>
                <a:ea typeface="Montserrat"/>
                <a:cs typeface="Montserrat"/>
                <a:sym typeface="Montserrat"/>
              </a:rPr>
              <a:t>MARCOS ANTONIO BENÍTEZ OCAMPOS</a:t>
            </a:r>
            <a:endParaRPr/>
          </a:p>
          <a:p>
            <a:pPr marL="342900" marR="0" lvl="0" indent="-342900" algn="l" rtl="0">
              <a:lnSpc>
                <a:spcPct val="119000"/>
              </a:lnSpc>
              <a:spcBef>
                <a:spcPts val="0"/>
              </a:spcBef>
              <a:spcAft>
                <a:spcPts val="0"/>
              </a:spcAft>
              <a:buClr>
                <a:srgbClr val="000000"/>
              </a:buClr>
              <a:buSzPts val="3200"/>
              <a:buFont typeface="Arial"/>
              <a:buChar char="•"/>
            </a:pPr>
            <a:r>
              <a:rPr lang="en-US" sz="3200" b="0" i="0" u="none" strike="noStrike" cap="none">
                <a:solidFill>
                  <a:srgbClr val="FFFFFF"/>
                </a:solidFill>
                <a:latin typeface="Montserrat"/>
                <a:ea typeface="Montserrat"/>
                <a:cs typeface="Montserrat"/>
                <a:sym typeface="Montserrat"/>
              </a:rPr>
              <a:t>SEBASTI</a:t>
            </a:r>
            <a:r>
              <a:rPr lang="en-US" sz="3200">
                <a:solidFill>
                  <a:srgbClr val="FFFFFF"/>
                </a:solidFill>
                <a:latin typeface="Montserrat"/>
                <a:ea typeface="Montserrat"/>
                <a:cs typeface="Montserrat"/>
                <a:sym typeface="Montserrat"/>
              </a:rPr>
              <a:t>Á</a:t>
            </a:r>
            <a:r>
              <a:rPr lang="en-US" sz="3200" b="0" i="0" u="none" strike="noStrike" cap="none">
                <a:solidFill>
                  <a:srgbClr val="FFFFFF"/>
                </a:solidFill>
                <a:latin typeface="Montserrat"/>
                <a:ea typeface="Montserrat"/>
                <a:cs typeface="Montserrat"/>
                <a:sym typeface="Montserrat"/>
              </a:rPr>
              <a:t>N JAVIER ROL</a:t>
            </a:r>
            <a:r>
              <a:rPr lang="en-US" sz="3200">
                <a:solidFill>
                  <a:srgbClr val="FFFFFF"/>
                </a:solidFill>
                <a:latin typeface="Montserrat"/>
                <a:ea typeface="Montserrat"/>
                <a:cs typeface="Montserrat"/>
                <a:sym typeface="Montserrat"/>
              </a:rPr>
              <a:t>Ó</a:t>
            </a:r>
            <a:r>
              <a:rPr lang="en-US" sz="3200" b="0" i="0" u="none" strike="noStrike" cap="none">
                <a:solidFill>
                  <a:srgbClr val="FFFFFF"/>
                </a:solidFill>
                <a:latin typeface="Montserrat"/>
                <a:ea typeface="Montserrat"/>
                <a:cs typeface="Montserrat"/>
                <a:sym typeface="Montserrat"/>
              </a:rPr>
              <a:t>N R</a:t>
            </a:r>
            <a:r>
              <a:rPr lang="en-US" sz="3200">
                <a:solidFill>
                  <a:srgbClr val="FFFFFF"/>
                </a:solidFill>
                <a:latin typeface="Montserrat"/>
                <a:ea typeface="Montserrat"/>
                <a:cs typeface="Montserrat"/>
                <a:sym typeface="Montserrat"/>
              </a:rPr>
              <a:t>Í</a:t>
            </a:r>
            <a:r>
              <a:rPr lang="en-US" sz="3200" b="0" i="0" u="none" strike="noStrike" cap="none">
                <a:solidFill>
                  <a:srgbClr val="FFFFFF"/>
                </a:solidFill>
                <a:latin typeface="Montserrat"/>
                <a:ea typeface="Montserrat"/>
                <a:cs typeface="Montserrat"/>
                <a:sym typeface="Montserrat"/>
              </a:rPr>
              <a:t>OS  </a:t>
            </a:r>
            <a:endParaRPr/>
          </a:p>
        </p:txBody>
      </p:sp>
      <p:pic>
        <p:nvPicPr>
          <p:cNvPr id="78" name="Google Shape;78;p1"/>
          <p:cNvPicPr preferRelativeResize="0"/>
          <p:nvPr/>
        </p:nvPicPr>
        <p:blipFill rotWithShape="1">
          <a:blip r:embed="rId4">
            <a:alphaModFix/>
          </a:blip>
          <a:srcRect/>
          <a:stretch/>
        </p:blipFill>
        <p:spPr>
          <a:xfrm>
            <a:off x="10464581" y="2424850"/>
            <a:ext cx="6172582" cy="6178475"/>
          </a:xfrm>
          <a:prstGeom prst="rect">
            <a:avLst/>
          </a:prstGeom>
          <a:noFill/>
          <a:ln>
            <a:noFill/>
          </a:ln>
        </p:spPr>
      </p:pic>
      <p:sp>
        <p:nvSpPr>
          <p:cNvPr id="79" name="Google Shape;79;p1"/>
          <p:cNvSpPr/>
          <p:nvPr/>
        </p:nvSpPr>
        <p:spPr>
          <a:xfrm>
            <a:off x="9595242" y="6331276"/>
            <a:ext cx="2399803" cy="2399803"/>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5">
              <a:alphaModFix/>
            </a:blip>
            <a:stretch>
              <a:fillRect l="-24995" r="-24994"/>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0" name="Google Shape;80;p1" descr="Facultad de Ingeniería – UNA – LOGOROGA"/>
          <p:cNvPicPr preferRelativeResize="0"/>
          <p:nvPr/>
        </p:nvPicPr>
        <p:blipFill rotWithShape="1">
          <a:blip r:embed="rId6">
            <a:alphaModFix/>
          </a:blip>
          <a:srcRect l="16853" t="14686" r="15399" b="16149"/>
          <a:stretch/>
        </p:blipFill>
        <p:spPr>
          <a:xfrm>
            <a:off x="3040304" y="2798305"/>
            <a:ext cx="3361527" cy="30116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99"/>
        <p:cNvGrpSpPr/>
        <p:nvPr/>
      </p:nvGrpSpPr>
      <p:grpSpPr>
        <a:xfrm>
          <a:off x="0" y="0"/>
          <a:ext cx="0" cy="0"/>
          <a:chOff x="0" y="0"/>
          <a:chExt cx="0" cy="0"/>
        </a:xfrm>
      </p:grpSpPr>
      <p:grpSp>
        <p:nvGrpSpPr>
          <p:cNvPr id="200" name="Google Shape;200;g2119bbc5ffb_0_54"/>
          <p:cNvGrpSpPr/>
          <p:nvPr/>
        </p:nvGrpSpPr>
        <p:grpSpPr>
          <a:xfrm>
            <a:off x="9569754" y="1535923"/>
            <a:ext cx="7530392" cy="7634047"/>
            <a:chOff x="0" y="-47625"/>
            <a:chExt cx="1983300" cy="2010600"/>
          </a:xfrm>
        </p:grpSpPr>
        <p:sp>
          <p:nvSpPr>
            <p:cNvPr id="201" name="Google Shape;201;g2119bbc5ffb_0_54"/>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2119bbc5ffb_0_54"/>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3" name="Google Shape;203;g2119bbc5ffb_0_54"/>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854" b="-1280163"/>
            </a:stretch>
          </a:blipFill>
          <a:ln>
            <a:noFill/>
          </a:ln>
        </p:spPr>
      </p:sp>
      <p:grpSp>
        <p:nvGrpSpPr>
          <p:cNvPr id="204" name="Google Shape;204;g2119bbc5ffb_0_54"/>
          <p:cNvGrpSpPr/>
          <p:nvPr/>
        </p:nvGrpSpPr>
        <p:grpSpPr>
          <a:xfrm>
            <a:off x="9395070" y="5143500"/>
            <a:ext cx="349341" cy="349341"/>
            <a:chOff x="0" y="0"/>
            <a:chExt cx="812800" cy="812800"/>
          </a:xfrm>
        </p:grpSpPr>
        <p:sp>
          <p:nvSpPr>
            <p:cNvPr id="205" name="Google Shape;205;g2119bbc5ffb_0_5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2119bbc5ffb_0_54"/>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07" name="Google Shape;207;g2119bbc5ffb_0_54"/>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208" name="Google Shape;208;g2119bbc5ffb_0_54"/>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9" name="Google Shape;209;g2119bbc5ffb_0_54"/>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pic>
        <p:nvPicPr>
          <p:cNvPr id="210" name="Google Shape;210;g2119bbc5ffb_0_54"/>
          <p:cNvPicPr preferRelativeResize="0"/>
          <p:nvPr/>
        </p:nvPicPr>
        <p:blipFill>
          <a:blip r:embed="rId5">
            <a:alphaModFix/>
          </a:blip>
          <a:stretch>
            <a:fillRect/>
          </a:stretch>
        </p:blipFill>
        <p:spPr>
          <a:xfrm>
            <a:off x="0" y="2115375"/>
            <a:ext cx="9569750" cy="6033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14"/>
        <p:cNvGrpSpPr/>
        <p:nvPr/>
      </p:nvGrpSpPr>
      <p:grpSpPr>
        <a:xfrm>
          <a:off x="0" y="0"/>
          <a:ext cx="0" cy="0"/>
          <a:chOff x="0" y="0"/>
          <a:chExt cx="0" cy="0"/>
        </a:xfrm>
      </p:grpSpPr>
      <p:sp>
        <p:nvSpPr>
          <p:cNvPr id="215" name="Google Shape;215;p6"/>
          <p:cNvSpPr txBox="1"/>
          <p:nvPr/>
        </p:nvSpPr>
        <p:spPr>
          <a:xfrm>
            <a:off x="1028700" y="451116"/>
            <a:ext cx="9454500" cy="923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0" i="0" u="none" strike="noStrike" cap="none">
                <a:solidFill>
                  <a:srgbClr val="FFFFFF"/>
                </a:solidFill>
                <a:latin typeface="Arial"/>
                <a:ea typeface="Arial"/>
                <a:cs typeface="Arial"/>
                <a:sym typeface="Arial"/>
              </a:rPr>
              <a:t>Project ScopePR</a:t>
            </a:r>
            <a:endParaRPr sz="1400" b="0" i="0" u="none" strike="noStrike" cap="none">
              <a:solidFill>
                <a:srgbClr val="000000"/>
              </a:solidFill>
              <a:latin typeface="Arial"/>
              <a:ea typeface="Arial"/>
              <a:cs typeface="Arial"/>
              <a:sym typeface="Arial"/>
            </a:endParaRPr>
          </a:p>
        </p:txBody>
      </p:sp>
      <p:grpSp>
        <p:nvGrpSpPr>
          <p:cNvPr id="216" name="Google Shape;216;p6"/>
          <p:cNvGrpSpPr/>
          <p:nvPr/>
        </p:nvGrpSpPr>
        <p:grpSpPr>
          <a:xfrm>
            <a:off x="921850" y="10630993"/>
            <a:ext cx="16230600" cy="460238"/>
            <a:chOff x="0" y="0"/>
            <a:chExt cx="21640800" cy="613651"/>
          </a:xfrm>
        </p:grpSpPr>
        <p:sp>
          <p:nvSpPr>
            <p:cNvPr id="217" name="Google Shape;217;p6"/>
            <p:cNvSpPr txBox="1"/>
            <p:nvPr/>
          </p:nvSpPr>
          <p:spPr>
            <a:xfrm>
              <a:off x="0" y="127501"/>
              <a:ext cx="21640800" cy="358648"/>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Clr>
                  <a:srgbClr val="000000"/>
                </a:buClr>
                <a:buSzPts val="1800"/>
                <a:buFont typeface="Arial"/>
                <a:buNone/>
              </a:pPr>
              <a:r>
                <a:rPr lang="en-US" sz="1800" b="0" i="0" u="none" strike="noStrike" cap="none">
                  <a:solidFill>
                    <a:srgbClr val="FFFFFF"/>
                  </a:solidFill>
                  <a:latin typeface="Montserrat"/>
                  <a:ea typeface="Montserrat"/>
                  <a:cs typeface="Montserrat"/>
                  <a:sym typeface="Montserrat"/>
                </a:rPr>
                <a:t>         YOUR LOGO                                                                                           ABOUT                PROJECT                    PRICE                 TEAM                                                                                </a:t>
              </a:r>
              <a:endParaRPr sz="1400" b="0" i="0" u="none" strike="noStrike" cap="none">
                <a:solidFill>
                  <a:srgbClr val="000000"/>
                </a:solidFill>
                <a:latin typeface="Arial"/>
                <a:ea typeface="Arial"/>
                <a:cs typeface="Arial"/>
                <a:sym typeface="Arial"/>
              </a:endParaRPr>
            </a:p>
          </p:txBody>
        </p:sp>
        <p:grpSp>
          <p:nvGrpSpPr>
            <p:cNvPr id="218" name="Google Shape;218;p6"/>
            <p:cNvGrpSpPr/>
            <p:nvPr/>
          </p:nvGrpSpPr>
          <p:grpSpPr>
            <a:xfrm>
              <a:off x="13594453" y="254073"/>
              <a:ext cx="105504" cy="105504"/>
              <a:chOff x="0" y="0"/>
              <a:chExt cx="812800" cy="812800"/>
            </a:xfrm>
          </p:grpSpPr>
          <p:sp>
            <p:nvSpPr>
              <p:cNvPr id="219" name="Google Shape;219;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1" name="Google Shape;221;p6"/>
            <p:cNvGrpSpPr/>
            <p:nvPr/>
          </p:nvGrpSpPr>
          <p:grpSpPr>
            <a:xfrm>
              <a:off x="16954590" y="254073"/>
              <a:ext cx="105504" cy="105504"/>
              <a:chOff x="0" y="0"/>
              <a:chExt cx="812800" cy="812800"/>
            </a:xfrm>
          </p:grpSpPr>
          <p:sp>
            <p:nvSpPr>
              <p:cNvPr id="222" name="Google Shape;222;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4" name="Google Shape;224;p6"/>
            <p:cNvGrpSpPr/>
            <p:nvPr/>
          </p:nvGrpSpPr>
          <p:grpSpPr>
            <a:xfrm>
              <a:off x="19791521" y="254073"/>
              <a:ext cx="105504" cy="105504"/>
              <a:chOff x="0" y="0"/>
              <a:chExt cx="812800" cy="812800"/>
            </a:xfrm>
          </p:grpSpPr>
          <p:sp>
            <p:nvSpPr>
              <p:cNvPr id="225" name="Google Shape;225;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7" name="Google Shape;227;p6"/>
            <p:cNvSpPr/>
            <p:nvPr/>
          </p:nvSpPr>
          <p:spPr>
            <a:xfrm>
              <a:off x="0" y="0"/>
              <a:ext cx="629679" cy="613651"/>
            </a:xfrm>
            <a:custGeom>
              <a:avLst/>
              <a:gdLst/>
              <a:ahLst/>
              <a:cxnLst/>
              <a:rect l="l" t="t" r="r" b="b"/>
              <a:pathLst>
                <a:path w="629679" h="613651" extrusionOk="0">
                  <a:moveTo>
                    <a:pt x="0" y="0"/>
                  </a:moveTo>
                  <a:lnTo>
                    <a:pt x="629679" y="0"/>
                  </a:lnTo>
                  <a:lnTo>
                    <a:pt x="629679" y="613651"/>
                  </a:lnTo>
                  <a:lnTo>
                    <a:pt x="0" y="613651"/>
                  </a:lnTo>
                  <a:lnTo>
                    <a:pt x="0" y="0"/>
                  </a:lnTo>
                  <a:close/>
                </a:path>
              </a:pathLst>
            </a:custGeom>
            <a:blipFill rotWithShape="1">
              <a:blip r:embed="rId3">
                <a:alphaModFix/>
              </a:blip>
              <a:stretch>
                <a:fillRect/>
              </a:stretch>
            </a:blipFill>
            <a:ln>
              <a:noFill/>
            </a:ln>
          </p:spPr>
        </p:sp>
      </p:grpSp>
      <p:sp>
        <p:nvSpPr>
          <p:cNvPr id="228" name="Google Shape;228;p6"/>
          <p:cNvSpPr/>
          <p:nvPr/>
        </p:nvSpPr>
        <p:spPr>
          <a:xfrm>
            <a:off x="0" y="9654"/>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5205" b="-2964363"/>
            </a:stretch>
          </a:blipFill>
          <a:ln>
            <a:noFill/>
          </a:ln>
        </p:spPr>
      </p:sp>
      <p:sp>
        <p:nvSpPr>
          <p:cNvPr id="229" name="Google Shape;229;p6"/>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5205" b="-2964363"/>
            </a:stretch>
          </a:blipFill>
          <a:ln>
            <a:noFill/>
          </a:ln>
        </p:spPr>
      </p:sp>
      <p:pic>
        <p:nvPicPr>
          <p:cNvPr id="230" name="Google Shape;230;p6"/>
          <p:cNvPicPr preferRelativeResize="0"/>
          <p:nvPr/>
        </p:nvPicPr>
        <p:blipFill rotWithShape="1">
          <a:blip r:embed="rId5">
            <a:alphaModFix/>
          </a:blip>
          <a:srcRect/>
          <a:stretch/>
        </p:blipFill>
        <p:spPr>
          <a:xfrm>
            <a:off x="9169400" y="6477626"/>
            <a:ext cx="7008224" cy="2804506"/>
          </a:xfrm>
          <a:prstGeom prst="rect">
            <a:avLst/>
          </a:prstGeom>
          <a:noFill/>
          <a:ln>
            <a:noFill/>
          </a:ln>
        </p:spPr>
      </p:pic>
      <p:sp>
        <p:nvSpPr>
          <p:cNvPr id="231" name="Google Shape;231;p6"/>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2" name="Google Shape;232;p6"/>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PREDICCIONES</a:t>
            </a:r>
            <a:endParaRPr sz="5600" b="0" i="0" u="none" strike="noStrike" cap="none">
              <a:solidFill>
                <a:srgbClr val="000000"/>
              </a:solidFill>
              <a:latin typeface="Arial"/>
              <a:ea typeface="Arial"/>
              <a:cs typeface="Arial"/>
              <a:sym typeface="Arial"/>
            </a:endParaRPr>
          </a:p>
        </p:txBody>
      </p:sp>
      <p:pic>
        <p:nvPicPr>
          <p:cNvPr id="233" name="Google Shape;233;p6"/>
          <p:cNvPicPr preferRelativeResize="0"/>
          <p:nvPr/>
        </p:nvPicPr>
        <p:blipFill>
          <a:blip r:embed="rId6">
            <a:alphaModFix/>
          </a:blip>
          <a:stretch>
            <a:fillRect/>
          </a:stretch>
        </p:blipFill>
        <p:spPr>
          <a:xfrm>
            <a:off x="152400" y="1708400"/>
            <a:ext cx="17497700" cy="1973646"/>
          </a:xfrm>
          <a:prstGeom prst="rect">
            <a:avLst/>
          </a:prstGeom>
          <a:noFill/>
          <a:ln>
            <a:noFill/>
          </a:ln>
        </p:spPr>
      </p:pic>
      <p:pic>
        <p:nvPicPr>
          <p:cNvPr id="234" name="Google Shape;234;p6"/>
          <p:cNvPicPr preferRelativeResize="0"/>
          <p:nvPr/>
        </p:nvPicPr>
        <p:blipFill>
          <a:blip r:embed="rId7">
            <a:alphaModFix/>
          </a:blip>
          <a:stretch>
            <a:fillRect/>
          </a:stretch>
        </p:blipFill>
        <p:spPr>
          <a:xfrm>
            <a:off x="152400" y="4139250"/>
            <a:ext cx="17497701" cy="533169"/>
          </a:xfrm>
          <a:prstGeom prst="rect">
            <a:avLst/>
          </a:prstGeom>
          <a:noFill/>
          <a:ln>
            <a:noFill/>
          </a:ln>
        </p:spPr>
      </p:pic>
      <p:pic>
        <p:nvPicPr>
          <p:cNvPr id="235" name="Google Shape;235;p6"/>
          <p:cNvPicPr preferRelativeResize="0"/>
          <p:nvPr/>
        </p:nvPicPr>
        <p:blipFill>
          <a:blip r:embed="rId8">
            <a:alphaModFix/>
          </a:blip>
          <a:stretch>
            <a:fillRect/>
          </a:stretch>
        </p:blipFill>
        <p:spPr>
          <a:xfrm>
            <a:off x="3476313" y="5312465"/>
            <a:ext cx="10849884" cy="92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ea01b379f3_0_11"/>
          <p:cNvSpPr txBox="1"/>
          <p:nvPr/>
        </p:nvSpPr>
        <p:spPr>
          <a:xfrm>
            <a:off x="1156550" y="2039500"/>
            <a:ext cx="15768900" cy="5553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400">
                <a:solidFill>
                  <a:schemeClr val="lt1"/>
                </a:solidFill>
              </a:rPr>
              <a:t>Visualización de porcentaje de estudiantes Aprobados y Reprobados desde el 2021 al 2023 en una materia especifica: Ej: MECANICA DE MATERIALES 1, según el puntaje obtenido en:</a:t>
            </a:r>
            <a:endParaRPr sz="3400">
              <a:solidFill>
                <a:schemeClr val="lt1"/>
              </a:solidFill>
            </a:endParaRPr>
          </a:p>
          <a:p>
            <a:pPr marL="0" lvl="0" indent="0" algn="just" rtl="0">
              <a:spcBef>
                <a:spcPts val="0"/>
              </a:spcBef>
              <a:spcAft>
                <a:spcPts val="0"/>
              </a:spcAft>
              <a:buNone/>
            </a:pPr>
            <a:endParaRPr sz="3400">
              <a:solidFill>
                <a:schemeClr val="lt1"/>
              </a:solidFill>
            </a:endParaRPr>
          </a:p>
          <a:p>
            <a:pPr marL="457200" lvl="0" indent="-444500" algn="just" rtl="0">
              <a:lnSpc>
                <a:spcPct val="150000"/>
              </a:lnSpc>
              <a:spcBef>
                <a:spcPts val="0"/>
              </a:spcBef>
              <a:spcAft>
                <a:spcPts val="0"/>
              </a:spcAft>
              <a:buClr>
                <a:schemeClr val="lt1"/>
              </a:buClr>
              <a:buSzPts val="3400"/>
              <a:buChar char="●"/>
            </a:pPr>
            <a:r>
              <a:rPr lang="en-US" sz="3400">
                <a:solidFill>
                  <a:schemeClr val="lt1"/>
                </a:solidFill>
              </a:rPr>
              <a:t>Primer Parcial</a:t>
            </a:r>
            <a:endParaRPr sz="3400">
              <a:solidFill>
                <a:schemeClr val="lt1"/>
              </a:solidFill>
            </a:endParaRPr>
          </a:p>
          <a:p>
            <a:pPr marL="457200" lvl="0" indent="-444500" algn="just" rtl="0">
              <a:lnSpc>
                <a:spcPct val="150000"/>
              </a:lnSpc>
              <a:spcBef>
                <a:spcPts val="0"/>
              </a:spcBef>
              <a:spcAft>
                <a:spcPts val="0"/>
              </a:spcAft>
              <a:buClr>
                <a:schemeClr val="lt1"/>
              </a:buClr>
              <a:buSzPts val="3400"/>
              <a:buChar char="●"/>
            </a:pPr>
            <a:r>
              <a:rPr lang="en-US" sz="3400">
                <a:solidFill>
                  <a:schemeClr val="lt1"/>
                </a:solidFill>
              </a:rPr>
              <a:t>Segundo Parcial</a:t>
            </a:r>
            <a:endParaRPr sz="3400">
              <a:solidFill>
                <a:schemeClr val="lt1"/>
              </a:solidFill>
            </a:endParaRPr>
          </a:p>
          <a:p>
            <a:pPr marL="457200" lvl="0" indent="-444500" algn="just" rtl="0">
              <a:lnSpc>
                <a:spcPct val="150000"/>
              </a:lnSpc>
              <a:spcBef>
                <a:spcPts val="0"/>
              </a:spcBef>
              <a:spcAft>
                <a:spcPts val="0"/>
              </a:spcAft>
              <a:buClr>
                <a:schemeClr val="lt1"/>
              </a:buClr>
              <a:buSzPts val="3400"/>
              <a:buChar char="●"/>
            </a:pPr>
            <a:r>
              <a:rPr lang="en-US" sz="3400">
                <a:solidFill>
                  <a:schemeClr val="lt1"/>
                </a:solidFill>
              </a:rPr>
              <a:t>Taller</a:t>
            </a:r>
            <a:endParaRPr sz="3400">
              <a:solidFill>
                <a:schemeClr val="lt1"/>
              </a:solidFill>
            </a:endParaRPr>
          </a:p>
          <a:p>
            <a:pPr marL="457200" lvl="0" indent="-444500" algn="just" rtl="0">
              <a:lnSpc>
                <a:spcPct val="150000"/>
              </a:lnSpc>
              <a:spcBef>
                <a:spcPts val="0"/>
              </a:spcBef>
              <a:spcAft>
                <a:spcPts val="0"/>
              </a:spcAft>
              <a:buClr>
                <a:schemeClr val="lt1"/>
              </a:buClr>
              <a:buSzPts val="3400"/>
              <a:buChar char="●"/>
            </a:pPr>
            <a:r>
              <a:rPr lang="en-US" sz="3400">
                <a:solidFill>
                  <a:schemeClr val="lt1"/>
                </a:solidFill>
              </a:rPr>
              <a:t>Firma (P1+P2+Taller)</a:t>
            </a:r>
            <a:endParaRPr sz="3400">
              <a:solidFill>
                <a:schemeClr val="lt1"/>
              </a:solidFill>
            </a:endParaRPr>
          </a:p>
        </p:txBody>
      </p:sp>
      <p:pic>
        <p:nvPicPr>
          <p:cNvPr id="241" name="Google Shape;241;g2ea01b379f3_0_11"/>
          <p:cNvPicPr preferRelativeResize="0"/>
          <p:nvPr/>
        </p:nvPicPr>
        <p:blipFill rotWithShape="1">
          <a:blip r:embed="rId3">
            <a:alphaModFix/>
          </a:blip>
          <a:srcRect/>
          <a:stretch/>
        </p:blipFill>
        <p:spPr>
          <a:xfrm>
            <a:off x="8661075" y="3833450"/>
            <a:ext cx="7542926" cy="5661449"/>
          </a:xfrm>
          <a:prstGeom prst="rect">
            <a:avLst/>
          </a:prstGeom>
          <a:noFill/>
          <a:ln>
            <a:noFill/>
          </a:ln>
        </p:spPr>
      </p:pic>
      <p:sp>
        <p:nvSpPr>
          <p:cNvPr id="242" name="Google Shape;242;g2ea01b379f3_0_11"/>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3" name="Google Shape;243;g2ea01b379f3_0_11"/>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ANÁLISIS</a:t>
            </a:r>
            <a:endParaRPr sz="5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47"/>
        <p:cNvGrpSpPr/>
        <p:nvPr/>
      </p:nvGrpSpPr>
      <p:grpSpPr>
        <a:xfrm>
          <a:off x="0" y="0"/>
          <a:ext cx="0" cy="0"/>
          <a:chOff x="0" y="0"/>
          <a:chExt cx="0" cy="0"/>
        </a:xfrm>
      </p:grpSpPr>
      <p:grpSp>
        <p:nvGrpSpPr>
          <p:cNvPr id="248" name="Google Shape;248;g2ea022f4c5a_1_2"/>
          <p:cNvGrpSpPr/>
          <p:nvPr/>
        </p:nvGrpSpPr>
        <p:grpSpPr>
          <a:xfrm>
            <a:off x="9569754" y="1535923"/>
            <a:ext cx="7530392" cy="7634047"/>
            <a:chOff x="0" y="-47625"/>
            <a:chExt cx="1983300" cy="2010600"/>
          </a:xfrm>
        </p:grpSpPr>
        <p:sp>
          <p:nvSpPr>
            <p:cNvPr id="249" name="Google Shape;249;g2ea022f4c5a_1_2"/>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2ea022f4c5a_1_2"/>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1" name="Google Shape;251;g2ea022f4c5a_1_2"/>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854" b="-1280163"/>
            </a:stretch>
          </a:blipFill>
          <a:ln>
            <a:noFill/>
          </a:ln>
        </p:spPr>
      </p:sp>
      <p:grpSp>
        <p:nvGrpSpPr>
          <p:cNvPr id="252" name="Google Shape;252;g2ea022f4c5a_1_2"/>
          <p:cNvGrpSpPr/>
          <p:nvPr/>
        </p:nvGrpSpPr>
        <p:grpSpPr>
          <a:xfrm>
            <a:off x="9395070" y="5143500"/>
            <a:ext cx="349341" cy="349341"/>
            <a:chOff x="0" y="0"/>
            <a:chExt cx="812800" cy="812800"/>
          </a:xfrm>
        </p:grpSpPr>
        <p:sp>
          <p:nvSpPr>
            <p:cNvPr id="253" name="Google Shape;253;g2ea022f4c5a_1_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2ea022f4c5a_1_2"/>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55" name="Google Shape;255;g2ea022f4c5a_1_2"/>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256" name="Google Shape;256;g2ea022f4c5a_1_2"/>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7" name="Google Shape;257;g2ea022f4c5a_1_2"/>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2FD97F95-9585-81D7-E71F-E098DC23A98F}"/>
              </a:ext>
            </a:extLst>
          </p:cNvPr>
          <p:cNvPicPr>
            <a:picLocks noChangeAspect="1"/>
          </p:cNvPicPr>
          <p:nvPr/>
        </p:nvPicPr>
        <p:blipFill>
          <a:blip r:embed="rId5"/>
          <a:stretch>
            <a:fillRect/>
          </a:stretch>
        </p:blipFill>
        <p:spPr>
          <a:xfrm>
            <a:off x="676627" y="2564348"/>
            <a:ext cx="8507012" cy="54871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62"/>
        <p:cNvGrpSpPr/>
        <p:nvPr/>
      </p:nvGrpSpPr>
      <p:grpSpPr>
        <a:xfrm>
          <a:off x="0" y="0"/>
          <a:ext cx="0" cy="0"/>
          <a:chOff x="0" y="0"/>
          <a:chExt cx="0" cy="0"/>
        </a:xfrm>
      </p:grpSpPr>
      <p:grpSp>
        <p:nvGrpSpPr>
          <p:cNvPr id="263" name="Google Shape;263;g2ea022f4c5a_1_16"/>
          <p:cNvGrpSpPr/>
          <p:nvPr/>
        </p:nvGrpSpPr>
        <p:grpSpPr>
          <a:xfrm>
            <a:off x="9569754" y="1535923"/>
            <a:ext cx="7530392" cy="7634047"/>
            <a:chOff x="0" y="-47625"/>
            <a:chExt cx="1983300" cy="2010600"/>
          </a:xfrm>
        </p:grpSpPr>
        <p:sp>
          <p:nvSpPr>
            <p:cNvPr id="264" name="Google Shape;264;g2ea022f4c5a_1_16"/>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2ea022f4c5a_1_16"/>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6" name="Google Shape;266;g2ea022f4c5a_1_16"/>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854" b="-1280163"/>
            </a:stretch>
          </a:blipFill>
          <a:ln>
            <a:noFill/>
          </a:ln>
        </p:spPr>
      </p:sp>
      <p:grpSp>
        <p:nvGrpSpPr>
          <p:cNvPr id="267" name="Google Shape;267;g2ea022f4c5a_1_16"/>
          <p:cNvGrpSpPr/>
          <p:nvPr/>
        </p:nvGrpSpPr>
        <p:grpSpPr>
          <a:xfrm>
            <a:off x="9395070" y="5143500"/>
            <a:ext cx="349341" cy="349341"/>
            <a:chOff x="0" y="0"/>
            <a:chExt cx="812800" cy="812800"/>
          </a:xfrm>
        </p:grpSpPr>
        <p:sp>
          <p:nvSpPr>
            <p:cNvPr id="268" name="Google Shape;268;g2ea022f4c5a_1_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2ea022f4c5a_1_16"/>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70" name="Google Shape;270;g2ea022f4c5a_1_16"/>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271" name="Google Shape;271;g2ea022f4c5a_1_16"/>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2" name="Google Shape;272;g2ea022f4c5a_1_16"/>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B6273F41-210C-82C4-1393-18F5565995CE}"/>
              </a:ext>
            </a:extLst>
          </p:cNvPr>
          <p:cNvPicPr>
            <a:picLocks noChangeAspect="1"/>
          </p:cNvPicPr>
          <p:nvPr/>
        </p:nvPicPr>
        <p:blipFill>
          <a:blip r:embed="rId5"/>
          <a:stretch>
            <a:fillRect/>
          </a:stretch>
        </p:blipFill>
        <p:spPr>
          <a:xfrm>
            <a:off x="338095" y="2768311"/>
            <a:ext cx="8507012" cy="54490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77"/>
        <p:cNvGrpSpPr/>
        <p:nvPr/>
      </p:nvGrpSpPr>
      <p:grpSpPr>
        <a:xfrm>
          <a:off x="0" y="0"/>
          <a:ext cx="0" cy="0"/>
          <a:chOff x="0" y="0"/>
          <a:chExt cx="0" cy="0"/>
        </a:xfrm>
      </p:grpSpPr>
      <p:grpSp>
        <p:nvGrpSpPr>
          <p:cNvPr id="278" name="Google Shape;278;g2ea022f4c5a_1_30"/>
          <p:cNvGrpSpPr/>
          <p:nvPr/>
        </p:nvGrpSpPr>
        <p:grpSpPr>
          <a:xfrm>
            <a:off x="9569754" y="1535923"/>
            <a:ext cx="7530392" cy="7634047"/>
            <a:chOff x="0" y="-47625"/>
            <a:chExt cx="1983300" cy="2010600"/>
          </a:xfrm>
        </p:grpSpPr>
        <p:sp>
          <p:nvSpPr>
            <p:cNvPr id="279" name="Google Shape;279;g2ea022f4c5a_1_30"/>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2ea022f4c5a_1_30"/>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1" name="Google Shape;281;g2ea022f4c5a_1_30"/>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854" b="-1280163"/>
            </a:stretch>
          </a:blipFill>
          <a:ln>
            <a:noFill/>
          </a:ln>
        </p:spPr>
      </p:sp>
      <p:grpSp>
        <p:nvGrpSpPr>
          <p:cNvPr id="282" name="Google Shape;282;g2ea022f4c5a_1_30"/>
          <p:cNvGrpSpPr/>
          <p:nvPr/>
        </p:nvGrpSpPr>
        <p:grpSpPr>
          <a:xfrm>
            <a:off x="9395070" y="5143500"/>
            <a:ext cx="349341" cy="349341"/>
            <a:chOff x="0" y="0"/>
            <a:chExt cx="812800" cy="812800"/>
          </a:xfrm>
        </p:grpSpPr>
        <p:sp>
          <p:nvSpPr>
            <p:cNvPr id="283" name="Google Shape;283;g2ea022f4c5a_1_3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2ea022f4c5a_1_30"/>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85" name="Google Shape;285;g2ea022f4c5a_1_30"/>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286" name="Google Shape;286;g2ea022f4c5a_1_30"/>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 name="Google Shape;287;g2ea022f4c5a_1_30"/>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pic>
        <p:nvPicPr>
          <p:cNvPr id="3" name="Imagen 2">
            <a:extLst>
              <a:ext uri="{FF2B5EF4-FFF2-40B4-BE49-F238E27FC236}">
                <a16:creationId xmlns:a16="http://schemas.microsoft.com/office/drawing/2014/main" id="{5FF4510A-0897-3749-E0B5-A073EE0D3C1F}"/>
              </a:ext>
            </a:extLst>
          </p:cNvPr>
          <p:cNvPicPr>
            <a:picLocks noChangeAspect="1"/>
          </p:cNvPicPr>
          <p:nvPr/>
        </p:nvPicPr>
        <p:blipFill>
          <a:blip r:embed="rId5"/>
          <a:stretch>
            <a:fillRect/>
          </a:stretch>
        </p:blipFill>
        <p:spPr>
          <a:xfrm>
            <a:off x="562036" y="2754021"/>
            <a:ext cx="8507012" cy="54776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292"/>
        <p:cNvGrpSpPr/>
        <p:nvPr/>
      </p:nvGrpSpPr>
      <p:grpSpPr>
        <a:xfrm>
          <a:off x="0" y="0"/>
          <a:ext cx="0" cy="0"/>
          <a:chOff x="0" y="0"/>
          <a:chExt cx="0" cy="0"/>
        </a:xfrm>
      </p:grpSpPr>
      <p:grpSp>
        <p:nvGrpSpPr>
          <p:cNvPr id="293" name="Google Shape;293;g2ea022f4c5a_1_44"/>
          <p:cNvGrpSpPr/>
          <p:nvPr/>
        </p:nvGrpSpPr>
        <p:grpSpPr>
          <a:xfrm>
            <a:off x="9569754" y="1535923"/>
            <a:ext cx="7530392" cy="7634047"/>
            <a:chOff x="0" y="-47625"/>
            <a:chExt cx="1983300" cy="2010600"/>
          </a:xfrm>
        </p:grpSpPr>
        <p:sp>
          <p:nvSpPr>
            <p:cNvPr id="294" name="Google Shape;294;g2ea022f4c5a_1_44"/>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2ea022f4c5a_1_44"/>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6" name="Google Shape;296;g2ea022f4c5a_1_44"/>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854" b="-1280163"/>
            </a:stretch>
          </a:blipFill>
          <a:ln>
            <a:noFill/>
          </a:ln>
        </p:spPr>
      </p:sp>
      <p:grpSp>
        <p:nvGrpSpPr>
          <p:cNvPr id="297" name="Google Shape;297;g2ea022f4c5a_1_44"/>
          <p:cNvGrpSpPr/>
          <p:nvPr/>
        </p:nvGrpSpPr>
        <p:grpSpPr>
          <a:xfrm>
            <a:off x="9395070" y="5143500"/>
            <a:ext cx="349341" cy="349341"/>
            <a:chOff x="0" y="0"/>
            <a:chExt cx="812800" cy="812800"/>
          </a:xfrm>
        </p:grpSpPr>
        <p:sp>
          <p:nvSpPr>
            <p:cNvPr id="298" name="Google Shape;298;g2ea022f4c5a_1_4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2ea022f4c5a_1_44"/>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300" name="Google Shape;300;g2ea022f4c5a_1_44"/>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301" name="Google Shape;301;g2ea022f4c5a_1_44"/>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g2ea022f4c5a_1_44"/>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pic>
        <p:nvPicPr>
          <p:cNvPr id="303" name="Google Shape;303;g2ea022f4c5a_1_44"/>
          <p:cNvPicPr preferRelativeResize="0"/>
          <p:nvPr/>
        </p:nvPicPr>
        <p:blipFill>
          <a:blip r:embed="rId5">
            <a:alphaModFix/>
          </a:blip>
          <a:stretch>
            <a:fillRect/>
          </a:stretch>
        </p:blipFill>
        <p:spPr>
          <a:xfrm>
            <a:off x="0" y="2025728"/>
            <a:ext cx="9569749" cy="56292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307"/>
        <p:cNvGrpSpPr/>
        <p:nvPr/>
      </p:nvGrpSpPr>
      <p:grpSpPr>
        <a:xfrm>
          <a:off x="0" y="0"/>
          <a:ext cx="0" cy="0"/>
          <a:chOff x="0" y="0"/>
          <a:chExt cx="0" cy="0"/>
        </a:xfrm>
      </p:grpSpPr>
      <p:sp>
        <p:nvSpPr>
          <p:cNvPr id="308" name="Google Shape;308;g2ea022f4c5a_1_58"/>
          <p:cNvSpPr txBox="1"/>
          <p:nvPr/>
        </p:nvSpPr>
        <p:spPr>
          <a:xfrm>
            <a:off x="1028700" y="451116"/>
            <a:ext cx="9454500" cy="923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6000"/>
              <a:buFont typeface="Arial"/>
              <a:buNone/>
            </a:pPr>
            <a:r>
              <a:rPr lang="en-US" sz="6000" b="0" i="0" u="none" strike="noStrike" cap="none">
                <a:solidFill>
                  <a:srgbClr val="FFFFFF"/>
                </a:solidFill>
                <a:latin typeface="Arial"/>
                <a:ea typeface="Arial"/>
                <a:cs typeface="Arial"/>
                <a:sym typeface="Arial"/>
              </a:rPr>
              <a:t>Project ScopePR</a:t>
            </a:r>
            <a:endParaRPr sz="1400" b="0" i="0" u="none" strike="noStrike" cap="none">
              <a:solidFill>
                <a:srgbClr val="000000"/>
              </a:solidFill>
              <a:latin typeface="Arial"/>
              <a:ea typeface="Arial"/>
              <a:cs typeface="Arial"/>
              <a:sym typeface="Arial"/>
            </a:endParaRPr>
          </a:p>
        </p:txBody>
      </p:sp>
      <p:grpSp>
        <p:nvGrpSpPr>
          <p:cNvPr id="309" name="Google Shape;309;g2ea022f4c5a_1_58"/>
          <p:cNvGrpSpPr/>
          <p:nvPr/>
        </p:nvGrpSpPr>
        <p:grpSpPr>
          <a:xfrm>
            <a:off x="921850" y="10630993"/>
            <a:ext cx="16230600" cy="460238"/>
            <a:chOff x="0" y="0"/>
            <a:chExt cx="21640800" cy="613651"/>
          </a:xfrm>
        </p:grpSpPr>
        <p:sp>
          <p:nvSpPr>
            <p:cNvPr id="310" name="Google Shape;310;g2ea022f4c5a_1_58"/>
            <p:cNvSpPr txBox="1"/>
            <p:nvPr/>
          </p:nvSpPr>
          <p:spPr>
            <a:xfrm>
              <a:off x="0" y="127501"/>
              <a:ext cx="21640800" cy="369300"/>
            </a:xfrm>
            <a:prstGeom prst="rect">
              <a:avLst/>
            </a:prstGeom>
            <a:noFill/>
            <a:ln>
              <a:noFill/>
            </a:ln>
          </p:spPr>
          <p:txBody>
            <a:bodyPr spcFirstLastPara="1" wrap="square" lIns="0" tIns="0" rIns="0" bIns="0" anchor="t" anchorCtr="0">
              <a:spAutoFit/>
            </a:bodyPr>
            <a:lstStyle/>
            <a:p>
              <a:pPr marL="0" marR="0" lvl="0" indent="0" algn="l" rtl="0">
                <a:lnSpc>
                  <a:spcPct val="119000"/>
                </a:lnSpc>
                <a:spcBef>
                  <a:spcPts val="0"/>
                </a:spcBef>
                <a:spcAft>
                  <a:spcPts val="0"/>
                </a:spcAft>
                <a:buClr>
                  <a:srgbClr val="000000"/>
                </a:buClr>
                <a:buSzPts val="1800"/>
                <a:buFont typeface="Arial"/>
                <a:buNone/>
              </a:pPr>
              <a:r>
                <a:rPr lang="en-US" sz="1800" b="0" i="0" u="none" strike="noStrike" cap="none">
                  <a:solidFill>
                    <a:srgbClr val="FFFFFF"/>
                  </a:solidFill>
                  <a:latin typeface="Montserrat"/>
                  <a:ea typeface="Montserrat"/>
                  <a:cs typeface="Montserrat"/>
                  <a:sym typeface="Montserrat"/>
                </a:rPr>
                <a:t>         YOUR LOGO                                                                                           ABOUT                PROJECT                    PRICE                 TEAM                                                                                </a:t>
              </a:r>
              <a:endParaRPr sz="1400" b="0" i="0" u="none" strike="noStrike" cap="none">
                <a:solidFill>
                  <a:srgbClr val="000000"/>
                </a:solidFill>
                <a:latin typeface="Arial"/>
                <a:ea typeface="Arial"/>
                <a:cs typeface="Arial"/>
                <a:sym typeface="Arial"/>
              </a:endParaRPr>
            </a:p>
          </p:txBody>
        </p:sp>
        <p:grpSp>
          <p:nvGrpSpPr>
            <p:cNvPr id="311" name="Google Shape;311;g2ea022f4c5a_1_58"/>
            <p:cNvGrpSpPr/>
            <p:nvPr/>
          </p:nvGrpSpPr>
          <p:grpSpPr>
            <a:xfrm>
              <a:off x="13594453" y="254073"/>
              <a:ext cx="105501" cy="105501"/>
              <a:chOff x="0" y="0"/>
              <a:chExt cx="812800" cy="812800"/>
            </a:xfrm>
          </p:grpSpPr>
          <p:sp>
            <p:nvSpPr>
              <p:cNvPr id="312" name="Google Shape;312;g2ea022f4c5a_1_5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2ea022f4c5a_1_58"/>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14" name="Google Shape;314;g2ea022f4c5a_1_58"/>
            <p:cNvGrpSpPr/>
            <p:nvPr/>
          </p:nvGrpSpPr>
          <p:grpSpPr>
            <a:xfrm>
              <a:off x="16954590" y="254073"/>
              <a:ext cx="105501" cy="105501"/>
              <a:chOff x="0" y="0"/>
              <a:chExt cx="812800" cy="812800"/>
            </a:xfrm>
          </p:grpSpPr>
          <p:sp>
            <p:nvSpPr>
              <p:cNvPr id="315" name="Google Shape;315;g2ea022f4c5a_1_5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2ea022f4c5a_1_58"/>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17" name="Google Shape;317;g2ea022f4c5a_1_58"/>
            <p:cNvGrpSpPr/>
            <p:nvPr/>
          </p:nvGrpSpPr>
          <p:grpSpPr>
            <a:xfrm>
              <a:off x="19791521" y="254073"/>
              <a:ext cx="105501" cy="105501"/>
              <a:chOff x="0" y="0"/>
              <a:chExt cx="812800" cy="812800"/>
            </a:xfrm>
          </p:grpSpPr>
          <p:sp>
            <p:nvSpPr>
              <p:cNvPr id="318" name="Google Shape;318;g2ea022f4c5a_1_5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2ea022f4c5a_1_58"/>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0" name="Google Shape;320;g2ea022f4c5a_1_58"/>
            <p:cNvSpPr/>
            <p:nvPr/>
          </p:nvSpPr>
          <p:spPr>
            <a:xfrm>
              <a:off x="0" y="0"/>
              <a:ext cx="629679" cy="613651"/>
            </a:xfrm>
            <a:custGeom>
              <a:avLst/>
              <a:gdLst/>
              <a:ahLst/>
              <a:cxnLst/>
              <a:rect l="l" t="t" r="r" b="b"/>
              <a:pathLst>
                <a:path w="629679" h="613651" extrusionOk="0">
                  <a:moveTo>
                    <a:pt x="0" y="0"/>
                  </a:moveTo>
                  <a:lnTo>
                    <a:pt x="629679" y="0"/>
                  </a:lnTo>
                  <a:lnTo>
                    <a:pt x="629679" y="613651"/>
                  </a:lnTo>
                  <a:lnTo>
                    <a:pt x="0" y="613651"/>
                  </a:lnTo>
                  <a:lnTo>
                    <a:pt x="0" y="0"/>
                  </a:lnTo>
                  <a:close/>
                </a:path>
              </a:pathLst>
            </a:custGeom>
            <a:blipFill rotWithShape="1">
              <a:blip r:embed="rId3">
                <a:alphaModFix/>
              </a:blip>
              <a:stretch>
                <a:fillRect/>
              </a:stretch>
            </a:blipFill>
            <a:ln>
              <a:noFill/>
            </a:ln>
          </p:spPr>
        </p:sp>
      </p:grpSp>
      <p:sp>
        <p:nvSpPr>
          <p:cNvPr id="321" name="Google Shape;321;g2ea022f4c5a_1_58"/>
          <p:cNvSpPr/>
          <p:nvPr/>
        </p:nvSpPr>
        <p:spPr>
          <a:xfrm>
            <a:off x="0" y="9654"/>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3897" b="-2962771"/>
            </a:stretch>
          </a:blipFill>
          <a:ln>
            <a:noFill/>
          </a:ln>
        </p:spPr>
      </p:sp>
      <p:sp>
        <p:nvSpPr>
          <p:cNvPr id="322" name="Google Shape;322;g2ea022f4c5a_1_58"/>
          <p:cNvSpPr/>
          <p:nvPr/>
        </p:nvSpPr>
        <p:spPr>
          <a:xfrm>
            <a:off x="0" y="10067925"/>
            <a:ext cx="18288000" cy="225433"/>
          </a:xfrm>
          <a:custGeom>
            <a:avLst/>
            <a:gdLst/>
            <a:ahLst/>
            <a:cxnLst/>
            <a:rect l="l" t="t" r="r" b="b"/>
            <a:pathLst>
              <a:path w="18288000" h="225433" extrusionOk="0">
                <a:moveTo>
                  <a:pt x="0" y="0"/>
                </a:moveTo>
                <a:lnTo>
                  <a:pt x="18288000" y="0"/>
                </a:lnTo>
                <a:lnTo>
                  <a:pt x="18288000" y="225433"/>
                </a:lnTo>
                <a:lnTo>
                  <a:pt x="0" y="225433"/>
                </a:lnTo>
                <a:lnTo>
                  <a:pt x="0" y="0"/>
                </a:lnTo>
                <a:close/>
              </a:path>
            </a:pathLst>
          </a:custGeom>
          <a:blipFill rotWithShape="1">
            <a:blip r:embed="rId4">
              <a:alphaModFix/>
            </a:blip>
            <a:stretch>
              <a:fillRect t="-2333897" b="-2962771"/>
            </a:stretch>
          </a:blipFill>
          <a:ln>
            <a:noFill/>
          </a:ln>
        </p:spPr>
      </p:sp>
      <p:pic>
        <p:nvPicPr>
          <p:cNvPr id="323" name="Google Shape;323;g2ea022f4c5a_1_58"/>
          <p:cNvPicPr preferRelativeResize="0"/>
          <p:nvPr/>
        </p:nvPicPr>
        <p:blipFill rotWithShape="1">
          <a:blip r:embed="rId5">
            <a:alphaModFix/>
          </a:blip>
          <a:srcRect/>
          <a:stretch/>
        </p:blipFill>
        <p:spPr>
          <a:xfrm>
            <a:off x="9169400" y="6477626"/>
            <a:ext cx="7008224" cy="2804506"/>
          </a:xfrm>
          <a:prstGeom prst="rect">
            <a:avLst/>
          </a:prstGeom>
          <a:noFill/>
          <a:ln>
            <a:noFill/>
          </a:ln>
        </p:spPr>
      </p:pic>
      <p:sp>
        <p:nvSpPr>
          <p:cNvPr id="324" name="Google Shape;324;g2ea022f4c5a_1_58"/>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g2ea022f4c5a_1_58"/>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PREDICCIONES 2GEN</a:t>
            </a:r>
            <a:endParaRPr sz="5600" b="0" i="0" u="none" strike="noStrike" cap="none">
              <a:solidFill>
                <a:srgbClr val="000000"/>
              </a:solidFill>
              <a:latin typeface="Arial"/>
              <a:ea typeface="Arial"/>
              <a:cs typeface="Arial"/>
              <a:sym typeface="Arial"/>
            </a:endParaRPr>
          </a:p>
        </p:txBody>
      </p:sp>
      <p:sp>
        <p:nvSpPr>
          <p:cNvPr id="329" name="Google Shape;329;g2ea022f4c5a_1_58"/>
          <p:cNvSpPr txBox="1"/>
          <p:nvPr/>
        </p:nvSpPr>
        <p:spPr>
          <a:xfrm>
            <a:off x="637625" y="6149525"/>
            <a:ext cx="8430900" cy="26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lt1"/>
                </a:solidFill>
              </a:rPr>
              <a:t>considerando la precision de ambos modelos, podemos ver que la de la 2da generacion es mayor. Luego reemplazamos la muestra de prueba del modelo 1 con la muestra de prueba del modelo 2 y observamos un incremento de precision</a:t>
            </a:r>
            <a:endParaRPr sz="2500">
              <a:solidFill>
                <a:schemeClr val="lt1"/>
              </a:solidFill>
            </a:endParaRPr>
          </a:p>
        </p:txBody>
      </p:sp>
      <p:pic>
        <p:nvPicPr>
          <p:cNvPr id="3" name="Imagen 2">
            <a:extLst>
              <a:ext uri="{FF2B5EF4-FFF2-40B4-BE49-F238E27FC236}">
                <a16:creationId xmlns:a16="http://schemas.microsoft.com/office/drawing/2014/main" id="{EF7953EF-E7DF-453F-E3F0-F2181D27E17A}"/>
              </a:ext>
            </a:extLst>
          </p:cNvPr>
          <p:cNvPicPr>
            <a:picLocks noChangeAspect="1"/>
          </p:cNvPicPr>
          <p:nvPr/>
        </p:nvPicPr>
        <p:blipFill>
          <a:blip r:embed="rId6"/>
          <a:stretch>
            <a:fillRect/>
          </a:stretch>
        </p:blipFill>
        <p:spPr>
          <a:xfrm>
            <a:off x="946386" y="1708401"/>
            <a:ext cx="15670107" cy="1594858"/>
          </a:xfrm>
          <a:prstGeom prst="rect">
            <a:avLst/>
          </a:prstGeom>
        </p:spPr>
      </p:pic>
      <p:pic>
        <p:nvPicPr>
          <p:cNvPr id="5" name="Imagen 4">
            <a:extLst>
              <a:ext uri="{FF2B5EF4-FFF2-40B4-BE49-F238E27FC236}">
                <a16:creationId xmlns:a16="http://schemas.microsoft.com/office/drawing/2014/main" id="{EEBBEA9A-DFB0-0AAE-936C-2398814CBF8F}"/>
              </a:ext>
            </a:extLst>
          </p:cNvPr>
          <p:cNvPicPr>
            <a:picLocks noChangeAspect="1"/>
          </p:cNvPicPr>
          <p:nvPr/>
        </p:nvPicPr>
        <p:blipFill>
          <a:blip r:embed="rId7"/>
          <a:stretch>
            <a:fillRect/>
          </a:stretch>
        </p:blipFill>
        <p:spPr>
          <a:xfrm>
            <a:off x="921850" y="3745722"/>
            <a:ext cx="14288470" cy="493415"/>
          </a:xfrm>
          <a:prstGeom prst="rect">
            <a:avLst/>
          </a:prstGeom>
        </p:spPr>
      </p:pic>
      <p:pic>
        <p:nvPicPr>
          <p:cNvPr id="7" name="Imagen 6">
            <a:extLst>
              <a:ext uri="{FF2B5EF4-FFF2-40B4-BE49-F238E27FC236}">
                <a16:creationId xmlns:a16="http://schemas.microsoft.com/office/drawing/2014/main" id="{AB8EAAA9-A77D-5637-17C0-32A648C1DC5B}"/>
              </a:ext>
            </a:extLst>
          </p:cNvPr>
          <p:cNvPicPr>
            <a:picLocks noChangeAspect="1"/>
          </p:cNvPicPr>
          <p:nvPr/>
        </p:nvPicPr>
        <p:blipFill>
          <a:blip r:embed="rId8"/>
          <a:stretch>
            <a:fillRect/>
          </a:stretch>
        </p:blipFill>
        <p:spPr>
          <a:xfrm>
            <a:off x="921850" y="4838796"/>
            <a:ext cx="10779300" cy="853037"/>
          </a:xfrm>
          <a:prstGeom prst="rect">
            <a:avLst/>
          </a:prstGeom>
        </p:spPr>
      </p:pic>
      <p:pic>
        <p:nvPicPr>
          <p:cNvPr id="9" name="Imagen 8">
            <a:extLst>
              <a:ext uri="{FF2B5EF4-FFF2-40B4-BE49-F238E27FC236}">
                <a16:creationId xmlns:a16="http://schemas.microsoft.com/office/drawing/2014/main" id="{5853EF28-3A9F-8654-D8C5-F5294EEAAE3E}"/>
              </a:ext>
            </a:extLst>
          </p:cNvPr>
          <p:cNvPicPr>
            <a:picLocks noChangeAspect="1"/>
          </p:cNvPicPr>
          <p:nvPr/>
        </p:nvPicPr>
        <p:blipFill>
          <a:blip r:embed="rId9"/>
          <a:stretch>
            <a:fillRect/>
          </a:stretch>
        </p:blipFill>
        <p:spPr>
          <a:xfrm>
            <a:off x="957483" y="8459520"/>
            <a:ext cx="7514067" cy="66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334"/>
        <p:cNvGrpSpPr/>
        <p:nvPr/>
      </p:nvGrpSpPr>
      <p:grpSpPr>
        <a:xfrm>
          <a:off x="0" y="0"/>
          <a:ext cx="0" cy="0"/>
          <a:chOff x="0" y="0"/>
          <a:chExt cx="0" cy="0"/>
        </a:xfrm>
      </p:grpSpPr>
      <p:sp>
        <p:nvSpPr>
          <p:cNvPr id="335" name="Google Shape;335;p7"/>
          <p:cNvSpPr txBox="1"/>
          <p:nvPr/>
        </p:nvSpPr>
        <p:spPr>
          <a:xfrm>
            <a:off x="1028700" y="2311650"/>
            <a:ext cx="16947900" cy="923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6000"/>
              <a:buFont typeface="Arial"/>
              <a:buNone/>
            </a:pPr>
            <a:r>
              <a:rPr lang="en-US" sz="6000">
                <a:solidFill>
                  <a:srgbClr val="FFFFFF"/>
                </a:solidFill>
              </a:rPr>
              <a:t>RECOMENDACIONES - CONCLUSIONES</a:t>
            </a:r>
            <a:endParaRPr sz="1400" b="0" i="0" u="none" strike="noStrike" cap="none">
              <a:solidFill>
                <a:srgbClr val="000000"/>
              </a:solidFill>
              <a:latin typeface="Arial"/>
              <a:ea typeface="Arial"/>
              <a:cs typeface="Arial"/>
              <a:sym typeface="Arial"/>
            </a:endParaRPr>
          </a:p>
        </p:txBody>
      </p:sp>
      <p:sp>
        <p:nvSpPr>
          <p:cNvPr id="336" name="Google Shape;336;p7"/>
          <p:cNvSpPr/>
          <p:nvPr/>
        </p:nvSpPr>
        <p:spPr>
          <a:xfrm>
            <a:off x="0" y="3433328"/>
            <a:ext cx="18288000" cy="489888"/>
          </a:xfrm>
          <a:custGeom>
            <a:avLst/>
            <a:gdLst/>
            <a:ahLst/>
            <a:cxnLst/>
            <a:rect l="l" t="t" r="r" b="b"/>
            <a:pathLst>
              <a:path w="18288000" h="489888" extrusionOk="0">
                <a:moveTo>
                  <a:pt x="0" y="0"/>
                </a:moveTo>
                <a:lnTo>
                  <a:pt x="18288000" y="0"/>
                </a:lnTo>
                <a:lnTo>
                  <a:pt x="18288000" y="489888"/>
                </a:lnTo>
                <a:lnTo>
                  <a:pt x="0" y="489888"/>
                </a:lnTo>
                <a:lnTo>
                  <a:pt x="0" y="0"/>
                </a:lnTo>
                <a:close/>
              </a:path>
            </a:pathLst>
          </a:custGeom>
          <a:blipFill rotWithShape="1">
            <a:blip r:embed="rId3">
              <a:alphaModFix/>
            </a:blip>
            <a:stretch>
              <a:fillRect t="-1974807" b="-412136"/>
            </a:stretch>
          </a:blipFill>
          <a:ln>
            <a:noFill/>
          </a:ln>
        </p:spPr>
      </p:sp>
      <p:grpSp>
        <p:nvGrpSpPr>
          <p:cNvPr id="337" name="Google Shape;337;p7"/>
          <p:cNvGrpSpPr/>
          <p:nvPr/>
        </p:nvGrpSpPr>
        <p:grpSpPr>
          <a:xfrm>
            <a:off x="1656777" y="784390"/>
            <a:ext cx="16230600" cy="276975"/>
            <a:chOff x="837436" y="133478"/>
            <a:chExt cx="21640800" cy="369300"/>
          </a:xfrm>
        </p:grpSpPr>
        <p:sp>
          <p:nvSpPr>
            <p:cNvPr id="338" name="Google Shape;338;p7"/>
            <p:cNvSpPr txBox="1"/>
            <p:nvPr/>
          </p:nvSpPr>
          <p:spPr>
            <a:xfrm>
              <a:off x="837436" y="133478"/>
              <a:ext cx="21640800" cy="3693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US" sz="1800" b="0" i="0" u="none" strike="noStrike" cap="none">
                  <a:solidFill>
                    <a:srgbClr val="FFFFFF"/>
                  </a:solidFill>
                  <a:latin typeface="Montserrat"/>
                  <a:ea typeface="Montserrat"/>
                  <a:cs typeface="Montserrat"/>
                  <a:sym typeface="Montserrat"/>
                </a:rPr>
                <a:t> YOUR LOGO                                                                                                                  ABOUT                  PROJECT                          PRICE                 TEAM              </a:t>
              </a:r>
              <a:endParaRPr sz="1400" b="0" i="0" u="none" strike="noStrike" cap="none">
                <a:solidFill>
                  <a:srgbClr val="000000"/>
                </a:solidFill>
                <a:latin typeface="Arial"/>
                <a:ea typeface="Arial"/>
                <a:cs typeface="Arial"/>
                <a:sym typeface="Arial"/>
              </a:endParaRPr>
            </a:p>
          </p:txBody>
        </p:sp>
        <p:grpSp>
          <p:nvGrpSpPr>
            <p:cNvPr id="339" name="Google Shape;339;p7"/>
            <p:cNvGrpSpPr/>
            <p:nvPr/>
          </p:nvGrpSpPr>
          <p:grpSpPr>
            <a:xfrm>
              <a:off x="13950053" y="263425"/>
              <a:ext cx="105501" cy="105501"/>
              <a:chOff x="0" y="0"/>
              <a:chExt cx="812800" cy="812800"/>
            </a:xfrm>
          </p:grpSpPr>
          <p:sp>
            <p:nvSpPr>
              <p:cNvPr id="340" name="Google Shape;340;p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42" name="Google Shape;342;p7"/>
            <p:cNvGrpSpPr/>
            <p:nvPr/>
          </p:nvGrpSpPr>
          <p:grpSpPr>
            <a:xfrm>
              <a:off x="17449890" y="263425"/>
              <a:ext cx="105501" cy="105501"/>
              <a:chOff x="0" y="0"/>
              <a:chExt cx="812800" cy="812800"/>
            </a:xfrm>
          </p:grpSpPr>
          <p:sp>
            <p:nvSpPr>
              <p:cNvPr id="343" name="Google Shape;343;p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45" name="Google Shape;345;p7"/>
            <p:cNvGrpSpPr/>
            <p:nvPr/>
          </p:nvGrpSpPr>
          <p:grpSpPr>
            <a:xfrm>
              <a:off x="19791521" y="263425"/>
              <a:ext cx="105501" cy="105501"/>
              <a:chOff x="0" y="0"/>
              <a:chExt cx="812800" cy="812800"/>
            </a:xfrm>
          </p:grpSpPr>
          <p:sp>
            <p:nvSpPr>
              <p:cNvPr id="346" name="Google Shape;346;p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pic>
        <p:nvPicPr>
          <p:cNvPr id="348" name="Google Shape;348;p7"/>
          <p:cNvPicPr preferRelativeResize="0"/>
          <p:nvPr/>
        </p:nvPicPr>
        <p:blipFill rotWithShape="1">
          <a:blip r:embed="rId4">
            <a:alphaModFix/>
          </a:blip>
          <a:srcRect/>
          <a:stretch/>
        </p:blipFill>
        <p:spPr>
          <a:xfrm>
            <a:off x="1028699" y="646562"/>
            <a:ext cx="542723" cy="535675"/>
          </a:xfrm>
          <a:prstGeom prst="rect">
            <a:avLst/>
          </a:prstGeom>
          <a:noFill/>
          <a:ln>
            <a:noFill/>
          </a:ln>
        </p:spPr>
      </p:pic>
      <p:sp>
        <p:nvSpPr>
          <p:cNvPr id="349" name="Google Shape;349;p7"/>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0" name="Google Shape;350;p7"/>
          <p:cNvSpPr txBox="1"/>
          <p:nvPr/>
        </p:nvSpPr>
        <p:spPr>
          <a:xfrm>
            <a:off x="534650" y="3923225"/>
            <a:ext cx="16947900" cy="3694200"/>
          </a:xfrm>
          <a:prstGeom prst="rect">
            <a:avLst/>
          </a:prstGeom>
          <a:noFill/>
          <a:ln>
            <a:noFill/>
          </a:ln>
        </p:spPr>
        <p:txBody>
          <a:bodyPr spcFirstLastPara="1" wrap="square" lIns="0" tIns="0" rIns="0" bIns="0" anchor="t" anchorCtr="0">
            <a:spAutoFit/>
          </a:bodyPr>
          <a:lstStyle/>
          <a:p>
            <a:pPr marL="457200" marR="0" lvl="0" indent="-419100" algn="just" rtl="0">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Conviene no mezclar ambos ciclos (ciclo básico y ciclo profesional) para realizar las predicciones, materias de ambos ciclos tienen desempeños no muy similares, por lo que es mejor segmentar el universo de datos.</a:t>
            </a:r>
            <a:endParaRPr sz="3000">
              <a:solidFill>
                <a:srgbClr val="FFFFFF"/>
              </a:solidFill>
              <a:latin typeface="Montserrat"/>
              <a:ea typeface="Montserrat"/>
              <a:cs typeface="Montserrat"/>
              <a:sym typeface="Montserrat"/>
            </a:endParaRPr>
          </a:p>
          <a:p>
            <a:pPr marL="457200" lvl="0" indent="-419100" algn="just" rtl="0">
              <a:lnSpc>
                <a:spcPct val="140000"/>
              </a:lnSpc>
              <a:spcBef>
                <a:spcPts val="0"/>
              </a:spcBef>
              <a:spcAft>
                <a:spcPts val="0"/>
              </a:spcAft>
              <a:buClr>
                <a:schemeClr val="lt1"/>
              </a:buClr>
              <a:buSzPts val="3000"/>
              <a:buFont typeface="Montserrat"/>
              <a:buChar char="●"/>
            </a:pPr>
            <a:r>
              <a:rPr lang="en-US" sz="3000">
                <a:solidFill>
                  <a:schemeClr val="lt1"/>
                </a:solidFill>
                <a:latin typeface="Montserrat"/>
                <a:ea typeface="Montserrat"/>
                <a:cs typeface="Montserrat"/>
                <a:sym typeface="Montserrat"/>
              </a:rPr>
              <a:t>El modelo puede fallar para casos que no cumplen con el reglamento de la FIUNA.</a:t>
            </a:r>
            <a:endParaRPr sz="3000">
              <a:solidFill>
                <a:schemeClr val="lt1"/>
              </a:solidFill>
              <a:latin typeface="Montserrat"/>
              <a:ea typeface="Montserrat"/>
              <a:cs typeface="Montserrat"/>
              <a:sym typeface="Montserrat"/>
            </a:endParaRPr>
          </a:p>
          <a:p>
            <a:pPr marL="457200" lvl="0" indent="-419100" algn="just" rtl="0">
              <a:lnSpc>
                <a:spcPct val="140000"/>
              </a:lnSpc>
              <a:spcBef>
                <a:spcPts val="0"/>
              </a:spcBef>
              <a:spcAft>
                <a:spcPts val="0"/>
              </a:spcAft>
              <a:buClr>
                <a:schemeClr val="lt1"/>
              </a:buClr>
              <a:buSzPts val="3000"/>
              <a:buFont typeface="Montserrat"/>
              <a:buChar char="●"/>
            </a:pPr>
            <a:r>
              <a:rPr lang="en-US" sz="3000">
                <a:solidFill>
                  <a:schemeClr val="lt1"/>
                </a:solidFill>
                <a:latin typeface="Montserrat"/>
                <a:ea typeface="Montserrat"/>
                <a:cs typeface="Montserrat"/>
                <a:sym typeface="Montserrat"/>
              </a:rPr>
              <a:t>Se pueden realizar excepciones a estos casos para evitar esas predicciones “incorrectas”.</a:t>
            </a:r>
            <a:endParaRPr sz="3000">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354"/>
        <p:cNvGrpSpPr/>
        <p:nvPr/>
      </p:nvGrpSpPr>
      <p:grpSpPr>
        <a:xfrm>
          <a:off x="0" y="0"/>
          <a:ext cx="0" cy="0"/>
          <a:chOff x="0" y="0"/>
          <a:chExt cx="0" cy="0"/>
        </a:xfrm>
      </p:grpSpPr>
      <p:sp>
        <p:nvSpPr>
          <p:cNvPr id="355" name="Google Shape;355;p20"/>
          <p:cNvSpPr txBox="1"/>
          <p:nvPr/>
        </p:nvSpPr>
        <p:spPr>
          <a:xfrm>
            <a:off x="5280936" y="1435725"/>
            <a:ext cx="7726128" cy="990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6000"/>
              <a:buFont typeface="Arial"/>
              <a:buNone/>
            </a:pPr>
            <a:r>
              <a:rPr lang="en-US" sz="6000" b="0" i="0" u="none" strike="noStrike" cap="none">
                <a:solidFill>
                  <a:srgbClr val="FFFFFF"/>
                </a:solidFill>
                <a:latin typeface="Arial"/>
                <a:ea typeface="Arial"/>
                <a:cs typeface="Arial"/>
                <a:sym typeface="Arial"/>
              </a:rPr>
              <a:t>Credits</a:t>
            </a:r>
            <a:endParaRPr sz="1400" b="0" i="0" u="none" strike="noStrike" cap="none">
              <a:solidFill>
                <a:srgbClr val="000000"/>
              </a:solidFill>
              <a:latin typeface="Arial"/>
              <a:ea typeface="Arial"/>
              <a:cs typeface="Arial"/>
              <a:sym typeface="Arial"/>
            </a:endParaRPr>
          </a:p>
        </p:txBody>
      </p:sp>
      <p:sp>
        <p:nvSpPr>
          <p:cNvPr id="356" name="Google Shape;356;p20"/>
          <p:cNvSpPr txBox="1"/>
          <p:nvPr/>
        </p:nvSpPr>
        <p:spPr>
          <a:xfrm>
            <a:off x="3143698" y="5332872"/>
            <a:ext cx="11810379" cy="113665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3500"/>
              <a:buFont typeface="Arial"/>
              <a:buNone/>
            </a:pPr>
            <a:r>
              <a:rPr lang="en-US" sz="3500" b="0" i="0" u="none" strike="noStrike" cap="none">
                <a:solidFill>
                  <a:srgbClr val="FFFFFF"/>
                </a:solidFill>
                <a:latin typeface="Montserrat"/>
                <a:ea typeface="Montserrat"/>
                <a:cs typeface="Montserrat"/>
                <a:sym typeface="Montserrat"/>
              </a:rPr>
              <a:t>This presentation template is free for everyone to use thanks to the following:</a:t>
            </a:r>
            <a:endParaRPr sz="1400" b="0" i="0" u="none" strike="noStrike" cap="none">
              <a:solidFill>
                <a:srgbClr val="000000"/>
              </a:solidFill>
              <a:latin typeface="Arial"/>
              <a:ea typeface="Arial"/>
              <a:cs typeface="Arial"/>
              <a:sym typeface="Arial"/>
            </a:endParaRPr>
          </a:p>
        </p:txBody>
      </p:sp>
      <p:sp>
        <p:nvSpPr>
          <p:cNvPr id="357" name="Google Shape;357;p20"/>
          <p:cNvSpPr txBox="1"/>
          <p:nvPr/>
        </p:nvSpPr>
        <p:spPr>
          <a:xfrm>
            <a:off x="2818025" y="7026920"/>
            <a:ext cx="12651949" cy="62103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1800"/>
              <a:buFont typeface="Arial"/>
              <a:buNone/>
            </a:pPr>
            <a:r>
              <a:rPr lang="en-US" sz="1800" b="0" i="0" u="none" strike="noStrike" cap="none">
                <a:solidFill>
                  <a:srgbClr val="FFFFFF"/>
                </a:solidFill>
                <a:latin typeface="Montserrat"/>
                <a:ea typeface="Montserrat"/>
                <a:cs typeface="Montserrat"/>
                <a:sym typeface="Montserrat"/>
              </a:rPr>
              <a:t>SlidesCarnival for the presentation template</a:t>
            </a:r>
            <a:endParaRPr sz="1400" b="0" i="0" u="none" strike="noStrike" cap="none">
              <a:solidFill>
                <a:srgbClr val="000000"/>
              </a:solidFill>
              <a:latin typeface="Arial"/>
              <a:ea typeface="Arial"/>
              <a:cs typeface="Arial"/>
              <a:sym typeface="Arial"/>
            </a:endParaRPr>
          </a:p>
          <a:p>
            <a:pPr marL="0" marR="0" lvl="0" indent="0" algn="ctr" rtl="0">
              <a:lnSpc>
                <a:spcPct val="140000"/>
              </a:lnSpc>
              <a:spcBef>
                <a:spcPts val="0"/>
              </a:spcBef>
              <a:spcAft>
                <a:spcPts val="0"/>
              </a:spcAft>
              <a:buClr>
                <a:srgbClr val="000000"/>
              </a:buClr>
              <a:buSzPts val="1800"/>
              <a:buFont typeface="Arial"/>
              <a:buNone/>
            </a:pPr>
            <a:r>
              <a:rPr lang="en-US" sz="1800" b="0" i="0" u="none" strike="noStrike" cap="none">
                <a:solidFill>
                  <a:srgbClr val="FFFFFF"/>
                </a:solidFill>
                <a:latin typeface="Montserrat"/>
                <a:ea typeface="Montserrat"/>
                <a:cs typeface="Montserrat"/>
                <a:sym typeface="Montserrat"/>
              </a:rPr>
              <a:t>Pexels for the photos</a:t>
            </a:r>
            <a:endParaRPr sz="1400" b="0" i="0" u="none" strike="noStrike" cap="none">
              <a:solidFill>
                <a:srgbClr val="000000"/>
              </a:solidFill>
              <a:latin typeface="Arial"/>
              <a:ea typeface="Arial"/>
              <a:cs typeface="Arial"/>
              <a:sym typeface="Arial"/>
            </a:endParaRPr>
          </a:p>
        </p:txBody>
      </p:sp>
      <p:sp>
        <p:nvSpPr>
          <p:cNvPr id="358" name="Google Shape;358;p20"/>
          <p:cNvSpPr txBox="1"/>
          <p:nvPr/>
        </p:nvSpPr>
        <p:spPr>
          <a:xfrm>
            <a:off x="2818025" y="8171825"/>
            <a:ext cx="12651949" cy="60325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3500"/>
              <a:buFont typeface="Arial"/>
              <a:buNone/>
            </a:pPr>
            <a:r>
              <a:rPr lang="en-US" sz="3500" b="0" i="0" u="none" strike="noStrike" cap="none">
                <a:solidFill>
                  <a:srgbClr val="FFFFFF"/>
                </a:solidFill>
                <a:latin typeface="Arial"/>
                <a:ea typeface="Arial"/>
                <a:cs typeface="Arial"/>
                <a:sym typeface="Arial"/>
              </a:rPr>
              <a:t>Happy designing! </a:t>
            </a:r>
            <a:endParaRPr sz="1400" b="0" i="0" u="none" strike="noStrike" cap="none">
              <a:solidFill>
                <a:srgbClr val="000000"/>
              </a:solidFill>
              <a:latin typeface="Arial"/>
              <a:ea typeface="Arial"/>
              <a:cs typeface="Arial"/>
              <a:sym typeface="Arial"/>
            </a:endParaRPr>
          </a:p>
        </p:txBody>
      </p:sp>
      <p:sp>
        <p:nvSpPr>
          <p:cNvPr id="359" name="Google Shape;359;p20"/>
          <p:cNvSpPr/>
          <p:nvPr/>
        </p:nvSpPr>
        <p:spPr>
          <a:xfrm>
            <a:off x="0" y="-11298"/>
            <a:ext cx="18288000" cy="241615"/>
          </a:xfrm>
          <a:custGeom>
            <a:avLst/>
            <a:gdLst/>
            <a:ahLst/>
            <a:cxnLst/>
            <a:rect l="l" t="t" r="r" b="b"/>
            <a:pathLst>
              <a:path w="18288000" h="241615" extrusionOk="0">
                <a:moveTo>
                  <a:pt x="0" y="0"/>
                </a:moveTo>
                <a:lnTo>
                  <a:pt x="18288000" y="0"/>
                </a:lnTo>
                <a:lnTo>
                  <a:pt x="18288000" y="241615"/>
                </a:lnTo>
                <a:lnTo>
                  <a:pt x="0" y="241615"/>
                </a:lnTo>
                <a:lnTo>
                  <a:pt x="0" y="0"/>
                </a:lnTo>
                <a:close/>
              </a:path>
            </a:pathLst>
          </a:custGeom>
          <a:blipFill rotWithShape="1">
            <a:blip r:embed="rId3">
              <a:alphaModFix/>
            </a:blip>
            <a:stretch>
              <a:fillRect t="-2194765" b="-2743028"/>
            </a:stretch>
          </a:blipFill>
          <a:ln>
            <a:noFill/>
          </a:ln>
        </p:spPr>
      </p:sp>
      <p:pic>
        <p:nvPicPr>
          <p:cNvPr id="360" name="Google Shape;360;p20"/>
          <p:cNvPicPr preferRelativeResize="0"/>
          <p:nvPr/>
        </p:nvPicPr>
        <p:blipFill rotWithShape="1">
          <a:blip r:embed="rId4">
            <a:alphaModFix/>
          </a:blip>
          <a:srcRect/>
          <a:stretch/>
        </p:blipFill>
        <p:spPr>
          <a:xfrm>
            <a:off x="6377350" y="3187937"/>
            <a:ext cx="5533299" cy="1383325"/>
          </a:xfrm>
          <a:prstGeom prst="rect">
            <a:avLst/>
          </a:prstGeom>
          <a:noFill/>
          <a:ln>
            <a:noFill/>
          </a:ln>
        </p:spPr>
      </p:pic>
      <p:pic>
        <p:nvPicPr>
          <p:cNvPr id="361" name="Google Shape;361;p20"/>
          <p:cNvPicPr preferRelativeResize="0"/>
          <p:nvPr/>
        </p:nvPicPr>
        <p:blipFill rotWithShape="1">
          <a:blip r:embed="rId5">
            <a:alphaModFix/>
          </a:blip>
          <a:srcRect/>
          <a:stretch/>
        </p:blipFill>
        <p:spPr>
          <a:xfrm>
            <a:off x="1479600" y="7026918"/>
            <a:ext cx="1783225" cy="16797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84"/>
        <p:cNvGrpSpPr/>
        <p:nvPr/>
      </p:nvGrpSpPr>
      <p:grpSpPr>
        <a:xfrm>
          <a:off x="0" y="0"/>
          <a:ext cx="0" cy="0"/>
          <a:chOff x="0" y="0"/>
          <a:chExt cx="0" cy="0"/>
        </a:xfrm>
      </p:grpSpPr>
      <p:grpSp>
        <p:nvGrpSpPr>
          <p:cNvPr id="85" name="Google Shape;85;p2"/>
          <p:cNvGrpSpPr/>
          <p:nvPr/>
        </p:nvGrpSpPr>
        <p:grpSpPr>
          <a:xfrm>
            <a:off x="191386" y="1632121"/>
            <a:ext cx="25629528" cy="13379279"/>
            <a:chOff x="0" y="0"/>
            <a:chExt cx="2619601" cy="390138"/>
          </a:xfrm>
        </p:grpSpPr>
        <p:sp>
          <p:nvSpPr>
            <p:cNvPr id="86" name="Google Shape;86;p2"/>
            <p:cNvSpPr/>
            <p:nvPr/>
          </p:nvSpPr>
          <p:spPr>
            <a:xfrm>
              <a:off x="0" y="0"/>
              <a:ext cx="1829504" cy="242282"/>
            </a:xfrm>
            <a:custGeom>
              <a:avLst/>
              <a:gdLst/>
              <a:ahLst/>
              <a:cxnLst/>
              <a:rect l="l" t="t" r="r" b="b"/>
              <a:pathLst>
                <a:path w="1829504" h="242282" extrusionOk="0">
                  <a:moveTo>
                    <a:pt x="89162" y="0"/>
                  </a:moveTo>
                  <a:lnTo>
                    <a:pt x="1740342" y="0"/>
                  </a:lnTo>
                  <a:cubicBezTo>
                    <a:pt x="1789585" y="0"/>
                    <a:pt x="1829504" y="39919"/>
                    <a:pt x="1829504" y="89162"/>
                  </a:cubicBezTo>
                  <a:lnTo>
                    <a:pt x="1829504" y="153120"/>
                  </a:lnTo>
                  <a:cubicBezTo>
                    <a:pt x="1829504" y="202363"/>
                    <a:pt x="1789585" y="242282"/>
                    <a:pt x="1740342" y="242282"/>
                  </a:cubicBezTo>
                  <a:lnTo>
                    <a:pt x="89162" y="242282"/>
                  </a:lnTo>
                  <a:cubicBezTo>
                    <a:pt x="39919" y="242282"/>
                    <a:pt x="0" y="202363"/>
                    <a:pt x="0" y="153120"/>
                  </a:cubicBezTo>
                  <a:lnTo>
                    <a:pt x="0" y="89162"/>
                  </a:lnTo>
                  <a:cubicBezTo>
                    <a:pt x="0" y="39919"/>
                    <a:pt x="39919" y="0"/>
                    <a:pt x="89162"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p:nvPr/>
          </p:nvSpPr>
          <p:spPr>
            <a:xfrm>
              <a:off x="790097" y="0"/>
              <a:ext cx="1829504" cy="39013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8" name="Google Shape;88;p2"/>
          <p:cNvSpPr txBox="1"/>
          <p:nvPr/>
        </p:nvSpPr>
        <p:spPr>
          <a:xfrm>
            <a:off x="786809" y="1942167"/>
            <a:ext cx="16863238" cy="9971961"/>
          </a:xfrm>
          <a:prstGeom prst="rect">
            <a:avLst/>
          </a:prstGeom>
          <a:noFill/>
          <a:ln>
            <a:noFill/>
          </a:ln>
        </p:spPr>
        <p:txBody>
          <a:bodyPr spcFirstLastPara="1" wrap="square" lIns="0" tIns="0" rIns="0" bIns="0" anchor="t" anchorCtr="0">
            <a:spAutoFit/>
          </a:bodyPr>
          <a:lstStyle/>
          <a:p>
            <a:pPr marL="0" marR="0" lvl="0" indent="0" algn="just" rtl="0">
              <a:lnSpc>
                <a:spcPct val="120005"/>
              </a:lnSpc>
              <a:spcBef>
                <a:spcPts val="0"/>
              </a:spcBef>
              <a:spcAft>
                <a:spcPts val="0"/>
              </a:spcAft>
              <a:buClr>
                <a:srgbClr val="000000"/>
              </a:buClr>
              <a:buSzPts val="3600"/>
              <a:buFont typeface="Arial"/>
              <a:buNone/>
            </a:pPr>
            <a:r>
              <a:rPr lang="en-US" sz="3600" b="0" i="0" u="none" strike="noStrike" cap="none">
                <a:solidFill>
                  <a:srgbClr val="FFFFFF"/>
                </a:solidFill>
                <a:latin typeface="Arial"/>
                <a:ea typeface="Arial"/>
                <a:cs typeface="Arial"/>
                <a:sym typeface="Arial"/>
              </a:rPr>
              <a:t>Se dispone de un conjunto de datos que abarca desde el año 2021 al 2023, conteniendo información detallada de los estudiantes de la (FIUNA). Esta base de datos incluye, para cada estudiante, información sobre las materias cursadas, el año y semestre en que fueron cursadas, así como también los puntajes obtenidos en parciales, talleres, exámenes de recuperación, y las notas finales, entre otros datos relevantes.</a:t>
            </a:r>
            <a:endParaRPr/>
          </a:p>
          <a:p>
            <a:pPr marL="0" marR="0" lvl="0" indent="0" algn="just" rtl="0">
              <a:lnSpc>
                <a:spcPct val="120005"/>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a:p>
            <a:pPr marL="0" marR="0" lvl="0" indent="0" algn="just" rtl="0">
              <a:lnSpc>
                <a:spcPct val="120005"/>
              </a:lnSpc>
              <a:spcBef>
                <a:spcPts val="0"/>
              </a:spcBef>
              <a:spcAft>
                <a:spcPts val="0"/>
              </a:spcAft>
              <a:buClr>
                <a:srgbClr val="000000"/>
              </a:buClr>
              <a:buSzPts val="3600"/>
              <a:buFont typeface="Arial"/>
              <a:buNone/>
            </a:pPr>
            <a:r>
              <a:rPr lang="en-US" sz="3600" b="0" i="0" u="none" strike="noStrike" cap="none">
                <a:solidFill>
                  <a:srgbClr val="FFFFFF"/>
                </a:solidFill>
                <a:latin typeface="Arial"/>
                <a:ea typeface="Arial"/>
                <a:cs typeface="Arial"/>
                <a:sym typeface="Arial"/>
              </a:rPr>
              <a:t>Durante el desarrollo de este proyecto, nos apoyaremos en el lenguaje de programación Python para llevar a cabo el procesamiento, análisis e interpretación de estos datos, así como para la creación de visualizaciones que nos permitan comprender mejor los patrones y tendencias presentes en la información recopilada.</a:t>
            </a:r>
            <a:endParaRPr/>
          </a:p>
          <a:p>
            <a:pPr marL="0" marR="0" lvl="0" indent="0" algn="just" rtl="0">
              <a:lnSpc>
                <a:spcPct val="120005"/>
              </a:lnSpc>
              <a:spcBef>
                <a:spcPts val="0"/>
              </a:spcBef>
              <a:spcAft>
                <a:spcPts val="0"/>
              </a:spcAft>
              <a:buClr>
                <a:srgbClr val="000000"/>
              </a:buClr>
              <a:buSzPts val="3600"/>
              <a:buFont typeface="Arial"/>
              <a:buNone/>
            </a:pPr>
            <a:endParaRPr sz="3600" b="0" i="0" u="none" strike="noStrike" cap="none">
              <a:solidFill>
                <a:srgbClr val="FFFFFF"/>
              </a:solidFill>
              <a:latin typeface="Arial"/>
              <a:ea typeface="Arial"/>
              <a:cs typeface="Arial"/>
              <a:sym typeface="Arial"/>
            </a:endParaRPr>
          </a:p>
          <a:p>
            <a:pPr marL="0" marR="0" lvl="0" indent="0" algn="just" rtl="0">
              <a:lnSpc>
                <a:spcPct val="120005"/>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a:p>
            <a:pPr marL="0" marR="0" lvl="0" indent="0" algn="just" rtl="0">
              <a:lnSpc>
                <a:spcPct val="120005"/>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89" name="Google Shape;89;p2"/>
          <p:cNvSpPr/>
          <p:nvPr/>
        </p:nvSpPr>
        <p:spPr>
          <a:xfrm>
            <a:off x="0" y="10045234"/>
            <a:ext cx="18288000" cy="238125"/>
          </a:xfrm>
          <a:custGeom>
            <a:avLst/>
            <a:gdLst/>
            <a:ahLst/>
            <a:cxnLst/>
            <a:rect l="l" t="t" r="r" b="b"/>
            <a:pathLst>
              <a:path w="18288000" h="238125" extrusionOk="0">
                <a:moveTo>
                  <a:pt x="0" y="0"/>
                </a:moveTo>
                <a:lnTo>
                  <a:pt x="18288000" y="0"/>
                </a:lnTo>
                <a:lnTo>
                  <a:pt x="18288000" y="238125"/>
                </a:lnTo>
                <a:lnTo>
                  <a:pt x="0" y="238125"/>
                </a:lnTo>
                <a:lnTo>
                  <a:pt x="0" y="0"/>
                </a:lnTo>
                <a:close/>
              </a:path>
            </a:pathLst>
          </a:custGeom>
          <a:blipFill rotWithShape="1">
            <a:blip r:embed="rId3">
              <a:alphaModFix/>
            </a:blip>
            <a:stretch>
              <a:fillRect t="-1537266" b="-3475197"/>
            </a:stretch>
          </a:blipFill>
          <a:ln>
            <a:noFill/>
          </a:ln>
        </p:spPr>
      </p:sp>
      <p:sp>
        <p:nvSpPr>
          <p:cNvPr id="90" name="Google Shape;90;p2"/>
          <p:cNvSpPr/>
          <p:nvPr/>
        </p:nvSpPr>
        <p:spPr>
          <a:xfrm>
            <a:off x="0" y="8006"/>
            <a:ext cx="18288000" cy="238125"/>
          </a:xfrm>
          <a:custGeom>
            <a:avLst/>
            <a:gdLst/>
            <a:ahLst/>
            <a:cxnLst/>
            <a:rect l="l" t="t" r="r" b="b"/>
            <a:pathLst>
              <a:path w="18288000" h="238125" extrusionOk="0">
                <a:moveTo>
                  <a:pt x="0" y="0"/>
                </a:moveTo>
                <a:lnTo>
                  <a:pt x="18288000" y="0"/>
                </a:lnTo>
                <a:lnTo>
                  <a:pt x="18288000" y="238125"/>
                </a:lnTo>
                <a:lnTo>
                  <a:pt x="0" y="238125"/>
                </a:lnTo>
                <a:lnTo>
                  <a:pt x="0" y="0"/>
                </a:lnTo>
                <a:close/>
              </a:path>
            </a:pathLst>
          </a:custGeom>
          <a:blipFill rotWithShape="1">
            <a:blip r:embed="rId3">
              <a:alphaModFix/>
            </a:blip>
            <a:stretch>
              <a:fillRect t="-1537266" b="-3475197"/>
            </a:stretch>
          </a:blipFill>
          <a:ln>
            <a:noFill/>
          </a:ln>
        </p:spPr>
      </p:sp>
      <p:sp>
        <p:nvSpPr>
          <p:cNvPr id="91" name="Google Shape;91;p2"/>
          <p:cNvSpPr/>
          <p:nvPr/>
        </p:nvSpPr>
        <p:spPr>
          <a:xfrm>
            <a:off x="786809" y="404037"/>
            <a:ext cx="16863238" cy="1151884"/>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2" name="Google Shape;92;p2"/>
          <p:cNvSpPr txBox="1"/>
          <p:nvPr/>
        </p:nvSpPr>
        <p:spPr>
          <a:xfrm>
            <a:off x="637953" y="540151"/>
            <a:ext cx="16507551"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6000"/>
              <a:buFont typeface="Arial"/>
              <a:buNone/>
            </a:pPr>
            <a:r>
              <a:rPr lang="en-US" sz="6000" b="1" i="0" u="none" strike="noStrike" cap="none">
                <a:solidFill>
                  <a:srgbClr val="FFFFFF"/>
                </a:solidFill>
                <a:latin typeface="Arial"/>
                <a:ea typeface="Arial"/>
                <a:cs typeface="Arial"/>
                <a:sym typeface="Arial"/>
              </a:rPr>
              <a:t>INTRODUCCIÓN</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96"/>
        <p:cNvGrpSpPr/>
        <p:nvPr/>
      </p:nvGrpSpPr>
      <p:grpSpPr>
        <a:xfrm>
          <a:off x="0" y="0"/>
          <a:ext cx="0" cy="0"/>
          <a:chOff x="0" y="0"/>
          <a:chExt cx="0" cy="0"/>
        </a:xfrm>
      </p:grpSpPr>
      <p:sp>
        <p:nvSpPr>
          <p:cNvPr id="97" name="Google Shape;97;p3"/>
          <p:cNvSpPr/>
          <p:nvPr/>
        </p:nvSpPr>
        <p:spPr>
          <a:xfrm>
            <a:off x="11215460" y="1645114"/>
            <a:ext cx="5286919" cy="7420911"/>
          </a:xfrm>
          <a:custGeom>
            <a:avLst/>
            <a:gdLst/>
            <a:ahLst/>
            <a:cxnLst/>
            <a:rect l="l" t="t" r="r" b="b"/>
            <a:pathLst>
              <a:path w="618064" h="867537" extrusionOk="0">
                <a:moveTo>
                  <a:pt x="309032" y="0"/>
                </a:moveTo>
                <a:cubicBezTo>
                  <a:pt x="138358" y="0"/>
                  <a:pt x="0" y="194205"/>
                  <a:pt x="0" y="433768"/>
                </a:cubicBezTo>
                <a:cubicBezTo>
                  <a:pt x="0" y="673332"/>
                  <a:pt x="138358" y="867537"/>
                  <a:pt x="309032" y="867537"/>
                </a:cubicBezTo>
                <a:cubicBezTo>
                  <a:pt x="479706" y="867537"/>
                  <a:pt x="618064" y="673332"/>
                  <a:pt x="618064" y="433768"/>
                </a:cubicBezTo>
                <a:cubicBezTo>
                  <a:pt x="618064" y="194205"/>
                  <a:pt x="479706" y="0"/>
                  <a:pt x="309032" y="0"/>
                </a:cubicBezTo>
                <a:close/>
              </a:path>
            </a:pathLst>
          </a:custGeom>
          <a:solidFill>
            <a:srgbClr val="000000">
              <a:alpha val="0"/>
            </a:srgbClr>
          </a:solid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3"/>
          <p:cNvGrpSpPr/>
          <p:nvPr/>
        </p:nvGrpSpPr>
        <p:grpSpPr>
          <a:xfrm>
            <a:off x="354718" y="3704254"/>
            <a:ext cx="1865087" cy="2116435"/>
            <a:chOff x="0" y="-47625"/>
            <a:chExt cx="313713" cy="324751"/>
          </a:xfrm>
        </p:grpSpPr>
        <p:sp>
          <p:nvSpPr>
            <p:cNvPr id="99" name="Google Shape;99;p3"/>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txBox="1"/>
            <p:nvPr/>
          </p:nvSpPr>
          <p:spPr>
            <a:xfrm>
              <a:off x="0" y="-47625"/>
              <a:ext cx="313713" cy="32475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1" name="Google Shape;101;p3"/>
          <p:cNvGrpSpPr/>
          <p:nvPr/>
        </p:nvGrpSpPr>
        <p:grpSpPr>
          <a:xfrm>
            <a:off x="11138170" y="4014290"/>
            <a:ext cx="349367" cy="349367"/>
            <a:chOff x="0" y="0"/>
            <a:chExt cx="812800" cy="812800"/>
          </a:xfrm>
        </p:grpSpPr>
        <p:sp>
          <p:nvSpPr>
            <p:cNvPr id="102" name="Google Shape;102;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4" name="Google Shape;104;p3"/>
          <p:cNvSpPr txBox="1"/>
          <p:nvPr/>
        </p:nvSpPr>
        <p:spPr>
          <a:xfrm>
            <a:off x="2547494" y="1789575"/>
            <a:ext cx="5236200" cy="118500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Clr>
                <a:srgbClr val="000000"/>
              </a:buClr>
              <a:buSzPts val="3499"/>
              <a:buFont typeface="Arial"/>
              <a:buNone/>
            </a:pPr>
            <a:r>
              <a:rPr lang="en-US" sz="7699">
                <a:solidFill>
                  <a:srgbClr val="FFFFFF"/>
                </a:solidFill>
              </a:rPr>
              <a:t>OBJETIVO</a:t>
            </a:r>
            <a:endParaRPr sz="5600" b="0" i="0" u="none" strike="noStrike" cap="none">
              <a:solidFill>
                <a:srgbClr val="000000"/>
              </a:solidFill>
              <a:latin typeface="Arial"/>
              <a:ea typeface="Arial"/>
              <a:cs typeface="Arial"/>
              <a:sym typeface="Arial"/>
            </a:endParaRPr>
          </a:p>
        </p:txBody>
      </p:sp>
      <p:sp>
        <p:nvSpPr>
          <p:cNvPr id="105" name="Google Shape;105;p3"/>
          <p:cNvSpPr txBox="1"/>
          <p:nvPr/>
        </p:nvSpPr>
        <p:spPr>
          <a:xfrm>
            <a:off x="2541238" y="3208125"/>
            <a:ext cx="8275500" cy="46299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800"/>
              <a:buFont typeface="Arial"/>
              <a:buNone/>
            </a:pPr>
            <a:r>
              <a:rPr lang="en-US" sz="3200">
                <a:solidFill>
                  <a:srgbClr val="FFFFFF"/>
                </a:solidFill>
                <a:latin typeface="Montserrat"/>
                <a:ea typeface="Montserrat"/>
                <a:cs typeface="Montserrat"/>
                <a:sym typeface="Montserrat"/>
              </a:rPr>
              <a:t>Desarrollar un modelo predictivo de inteligencia artificial utilizando el lenguaje de programación Python, con el fin de predecir la probabilidad de que un estudiante apruebe una materia en función de su desempeño académico</a:t>
            </a:r>
            <a:endParaRPr sz="3200">
              <a:solidFill>
                <a:srgbClr val="FFFFFF"/>
              </a:solidFill>
              <a:latin typeface="Montserrat"/>
              <a:ea typeface="Montserrat"/>
              <a:cs typeface="Montserrat"/>
              <a:sym typeface="Montserrat"/>
            </a:endParaRPr>
          </a:p>
          <a:p>
            <a:pPr marL="0" marR="0" lvl="0" indent="0" algn="just" rtl="0">
              <a:lnSpc>
                <a:spcPct val="140000"/>
              </a:lnSpc>
              <a:spcBef>
                <a:spcPts val="0"/>
              </a:spcBef>
              <a:spcAft>
                <a:spcPts val="0"/>
              </a:spcAft>
              <a:buClr>
                <a:srgbClr val="000000"/>
              </a:buClr>
              <a:buSzPts val="1800"/>
              <a:buFont typeface="Arial"/>
              <a:buNone/>
            </a:pPr>
            <a:endParaRPr sz="3200">
              <a:solidFill>
                <a:srgbClr val="FFFFFF"/>
              </a:solidFill>
              <a:latin typeface="Montserrat"/>
              <a:ea typeface="Montserrat"/>
              <a:cs typeface="Montserrat"/>
              <a:sym typeface="Montserrat"/>
            </a:endParaRPr>
          </a:p>
        </p:txBody>
      </p:sp>
      <p:sp>
        <p:nvSpPr>
          <p:cNvPr id="106" name="Google Shape;106;p3"/>
          <p:cNvSpPr/>
          <p:nvPr/>
        </p:nvSpPr>
        <p:spPr>
          <a:xfrm>
            <a:off x="0" y="24424"/>
            <a:ext cx="18288000" cy="238125"/>
          </a:xfrm>
          <a:custGeom>
            <a:avLst/>
            <a:gdLst/>
            <a:ahLst/>
            <a:cxnLst/>
            <a:rect l="l" t="t" r="r" b="b"/>
            <a:pathLst>
              <a:path w="18288000" h="238125" extrusionOk="0">
                <a:moveTo>
                  <a:pt x="0" y="0"/>
                </a:moveTo>
                <a:lnTo>
                  <a:pt x="18288000" y="0"/>
                </a:lnTo>
                <a:lnTo>
                  <a:pt x="18288000" y="238125"/>
                </a:lnTo>
                <a:lnTo>
                  <a:pt x="0" y="238125"/>
                </a:lnTo>
                <a:lnTo>
                  <a:pt x="0" y="0"/>
                </a:lnTo>
                <a:close/>
              </a:path>
            </a:pathLst>
          </a:custGeom>
          <a:blipFill rotWithShape="1">
            <a:blip r:embed="rId3">
              <a:alphaModFix/>
            </a:blip>
            <a:stretch>
              <a:fillRect t="-1537266" b="-3475197"/>
            </a:stretch>
          </a:blipFill>
          <a:ln>
            <a:noFill/>
          </a:ln>
        </p:spPr>
      </p:sp>
      <p:pic>
        <p:nvPicPr>
          <p:cNvPr id="107" name="Google Shape;107;p3"/>
          <p:cNvPicPr preferRelativeResize="0"/>
          <p:nvPr/>
        </p:nvPicPr>
        <p:blipFill rotWithShape="1">
          <a:blip r:embed="rId4">
            <a:alphaModFix/>
          </a:blip>
          <a:srcRect/>
          <a:stretch/>
        </p:blipFill>
        <p:spPr>
          <a:xfrm>
            <a:off x="11590587" y="1979323"/>
            <a:ext cx="4536658" cy="6752524"/>
          </a:xfrm>
          <a:prstGeom prst="rect">
            <a:avLst/>
          </a:prstGeom>
          <a:noFill/>
          <a:ln>
            <a:noFill/>
          </a:ln>
        </p:spPr>
      </p:pic>
      <p:pic>
        <p:nvPicPr>
          <p:cNvPr id="108" name="Google Shape;108;p3"/>
          <p:cNvPicPr preferRelativeResize="0"/>
          <p:nvPr/>
        </p:nvPicPr>
        <p:blipFill rotWithShape="1">
          <a:blip r:embed="rId5">
            <a:alphaModFix/>
          </a:blip>
          <a:srcRect/>
          <a:stretch/>
        </p:blipFill>
        <p:spPr>
          <a:xfrm>
            <a:off x="763083" y="4313544"/>
            <a:ext cx="1048352" cy="1177503"/>
          </a:xfrm>
          <a:prstGeom prst="rect">
            <a:avLst/>
          </a:prstGeom>
          <a:solidFill>
            <a:srgbClr val="000000">
              <a:alpha val="0"/>
            </a:srgbClr>
          </a:solidFill>
          <a:ln w="19050" cap="sq" cmpd="sng">
            <a:solidFill>
              <a:srgbClr val="FFFFFF"/>
            </a:solidFill>
            <a:prstDash val="solid"/>
            <a:miter lim="8000"/>
            <a:headEnd type="none" w="sm" len="sm"/>
            <a:tailEnd type="none" w="sm" len="sm"/>
          </a:ln>
        </p:spPr>
      </p:pic>
      <p:pic>
        <p:nvPicPr>
          <p:cNvPr id="109" name="Google Shape;109;p3"/>
          <p:cNvPicPr preferRelativeResize="0"/>
          <p:nvPr/>
        </p:nvPicPr>
        <p:blipFill rotWithShape="1">
          <a:blip r:embed="rId6">
            <a:alphaModFix/>
          </a:blip>
          <a:srcRect/>
          <a:stretch/>
        </p:blipFill>
        <p:spPr>
          <a:xfrm>
            <a:off x="1028699" y="646562"/>
            <a:ext cx="542723" cy="535675"/>
          </a:xfrm>
          <a:prstGeom prst="rect">
            <a:avLst/>
          </a:prstGeom>
          <a:noFill/>
          <a:ln>
            <a:noFill/>
          </a:ln>
        </p:spPr>
      </p:pic>
      <p:sp>
        <p:nvSpPr>
          <p:cNvPr id="110" name="Google Shape;110;p3"/>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14"/>
        <p:cNvGrpSpPr/>
        <p:nvPr/>
      </p:nvGrpSpPr>
      <p:grpSpPr>
        <a:xfrm>
          <a:off x="0" y="0"/>
          <a:ext cx="0" cy="0"/>
          <a:chOff x="0" y="0"/>
          <a:chExt cx="0" cy="0"/>
        </a:xfrm>
      </p:grpSpPr>
      <p:sp>
        <p:nvSpPr>
          <p:cNvPr id="115" name="Google Shape;115;g2119bbc5ffb_0_2"/>
          <p:cNvSpPr/>
          <p:nvPr/>
        </p:nvSpPr>
        <p:spPr>
          <a:xfrm>
            <a:off x="11215460" y="1645114"/>
            <a:ext cx="5287538" cy="7421779"/>
          </a:xfrm>
          <a:custGeom>
            <a:avLst/>
            <a:gdLst/>
            <a:ahLst/>
            <a:cxnLst/>
            <a:rect l="l" t="t" r="r" b="b"/>
            <a:pathLst>
              <a:path w="618064" h="867537" extrusionOk="0">
                <a:moveTo>
                  <a:pt x="309032" y="0"/>
                </a:moveTo>
                <a:cubicBezTo>
                  <a:pt x="138358" y="0"/>
                  <a:pt x="0" y="194205"/>
                  <a:pt x="0" y="433768"/>
                </a:cubicBezTo>
                <a:cubicBezTo>
                  <a:pt x="0" y="673332"/>
                  <a:pt x="138358" y="867537"/>
                  <a:pt x="309032" y="867537"/>
                </a:cubicBezTo>
                <a:cubicBezTo>
                  <a:pt x="479706" y="867537"/>
                  <a:pt x="618064" y="673332"/>
                  <a:pt x="618064" y="433768"/>
                </a:cubicBezTo>
                <a:cubicBezTo>
                  <a:pt x="618064" y="194205"/>
                  <a:pt x="479706" y="0"/>
                  <a:pt x="309032" y="0"/>
                </a:cubicBezTo>
                <a:close/>
              </a:path>
            </a:pathLst>
          </a:custGeom>
          <a:solidFill>
            <a:srgbClr val="000000">
              <a:alpha val="0"/>
            </a:srgbClr>
          </a:solidFill>
          <a:ln w="190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2119bbc5ffb_0_2"/>
          <p:cNvSpPr txBox="1"/>
          <p:nvPr/>
        </p:nvSpPr>
        <p:spPr>
          <a:xfrm>
            <a:off x="2236451" y="2522325"/>
            <a:ext cx="8847000" cy="6926700"/>
          </a:xfrm>
          <a:prstGeom prst="rect">
            <a:avLst/>
          </a:prstGeom>
          <a:noFill/>
          <a:ln>
            <a:noFill/>
          </a:ln>
        </p:spPr>
        <p:txBody>
          <a:bodyPr spcFirstLastPara="1" wrap="square" lIns="0" tIns="0" rIns="0" bIns="0" anchor="t" anchorCtr="0">
            <a:spAutoFit/>
          </a:bodyPr>
          <a:lstStyle/>
          <a:p>
            <a:pPr marL="457200" marR="0" lvl="0" indent="-419100" algn="just" rtl="0">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Revisar y limpiar los datos para eliminar inconsistencias, valores nulos o incorrectos.</a:t>
            </a:r>
            <a:endParaRPr sz="3000">
              <a:solidFill>
                <a:srgbClr val="FFFFFF"/>
              </a:solidFill>
              <a:latin typeface="Montserrat"/>
              <a:ea typeface="Montserrat"/>
              <a:cs typeface="Montserrat"/>
              <a:sym typeface="Montserrat"/>
            </a:endParaRPr>
          </a:p>
          <a:p>
            <a:pPr marL="457200" marR="0" lvl="0" indent="-419100" algn="just" rtl="0">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Realizar análisis descriptivos para entender la distribución de las notas y puntajes a través de visualizaciones, utilizando lenguaje de programación Python.</a:t>
            </a:r>
            <a:endParaRPr sz="3000">
              <a:solidFill>
                <a:srgbClr val="FFFFFF"/>
              </a:solidFill>
              <a:latin typeface="Montserrat"/>
              <a:ea typeface="Montserrat"/>
              <a:cs typeface="Montserrat"/>
              <a:sym typeface="Montserrat"/>
            </a:endParaRPr>
          </a:p>
          <a:p>
            <a:pPr marL="457200" marR="0" lvl="0" indent="-419100" algn="just" rtl="0">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Seleccionar un algoritmo de clasificación apropiado.</a:t>
            </a:r>
            <a:endParaRPr sz="3000">
              <a:solidFill>
                <a:srgbClr val="FFFFFF"/>
              </a:solidFill>
              <a:latin typeface="Montserrat"/>
              <a:ea typeface="Montserrat"/>
              <a:cs typeface="Montserrat"/>
              <a:sym typeface="Montserrat"/>
            </a:endParaRPr>
          </a:p>
          <a:p>
            <a:pPr marL="457200" marR="0" lvl="0" indent="-419100" algn="just" rtl="0">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Implementar el modelo seleccionado.</a:t>
            </a:r>
            <a:endParaRPr sz="3000">
              <a:solidFill>
                <a:srgbClr val="FFFFFF"/>
              </a:solidFill>
              <a:latin typeface="Montserrat"/>
              <a:ea typeface="Montserrat"/>
              <a:cs typeface="Montserrat"/>
              <a:sym typeface="Montserrat"/>
            </a:endParaRPr>
          </a:p>
          <a:p>
            <a:pPr marL="457200" marR="0" lvl="0" indent="-419100" algn="just" rtl="0">
              <a:lnSpc>
                <a:spcPct val="140000"/>
              </a:lnSpc>
              <a:spcBef>
                <a:spcPts val="0"/>
              </a:spcBef>
              <a:spcAft>
                <a:spcPts val="0"/>
              </a:spcAft>
              <a:buClr>
                <a:srgbClr val="FFFFFF"/>
              </a:buClr>
              <a:buSzPts val="3000"/>
              <a:buFont typeface="Montserrat"/>
              <a:buChar char="●"/>
            </a:pPr>
            <a:r>
              <a:rPr lang="en-US" sz="3000">
                <a:solidFill>
                  <a:srgbClr val="FFFFFF"/>
                </a:solidFill>
                <a:latin typeface="Montserrat"/>
                <a:ea typeface="Montserrat"/>
                <a:cs typeface="Montserrat"/>
                <a:sym typeface="Montserrat"/>
              </a:rPr>
              <a:t>Realizar las predicciones con una precisión mayor al 80%.</a:t>
            </a:r>
            <a:endParaRPr sz="3000">
              <a:solidFill>
                <a:srgbClr val="FFFFFF"/>
              </a:solidFill>
              <a:latin typeface="Montserrat"/>
              <a:ea typeface="Montserrat"/>
              <a:cs typeface="Montserrat"/>
              <a:sym typeface="Montserrat"/>
            </a:endParaRPr>
          </a:p>
        </p:txBody>
      </p:sp>
      <p:grpSp>
        <p:nvGrpSpPr>
          <p:cNvPr id="117" name="Google Shape;117;g2119bbc5ffb_0_2"/>
          <p:cNvGrpSpPr/>
          <p:nvPr/>
        </p:nvGrpSpPr>
        <p:grpSpPr>
          <a:xfrm>
            <a:off x="354718" y="3704254"/>
            <a:ext cx="1865604" cy="2117406"/>
            <a:chOff x="0" y="-47625"/>
            <a:chExt cx="313800" cy="324900"/>
          </a:xfrm>
        </p:grpSpPr>
        <p:sp>
          <p:nvSpPr>
            <p:cNvPr id="118" name="Google Shape;118;g2119bbc5ffb_0_2"/>
            <p:cNvSpPr/>
            <p:nvPr/>
          </p:nvSpPr>
          <p:spPr>
            <a:xfrm>
              <a:off x="0" y="0"/>
              <a:ext cx="313713" cy="277126"/>
            </a:xfrm>
            <a:custGeom>
              <a:avLst/>
              <a:gdLst/>
              <a:ahLst/>
              <a:cxnLst/>
              <a:rect l="l" t="t" r="r" b="b"/>
              <a:pathLst>
                <a:path w="313713" h="277126" extrusionOk="0">
                  <a:moveTo>
                    <a:pt x="138563" y="0"/>
                  </a:moveTo>
                  <a:lnTo>
                    <a:pt x="175150" y="0"/>
                  </a:lnTo>
                  <a:cubicBezTo>
                    <a:pt x="211899" y="0"/>
                    <a:pt x="247143" y="14599"/>
                    <a:pt x="273128" y="40584"/>
                  </a:cubicBezTo>
                  <a:cubicBezTo>
                    <a:pt x="299114" y="66570"/>
                    <a:pt x="313713" y="101814"/>
                    <a:pt x="313713" y="138563"/>
                  </a:cubicBezTo>
                  <a:lnTo>
                    <a:pt x="313713" y="138563"/>
                  </a:lnTo>
                  <a:cubicBezTo>
                    <a:pt x="313713" y="215089"/>
                    <a:pt x="251676" y="277126"/>
                    <a:pt x="175150" y="277126"/>
                  </a:cubicBezTo>
                  <a:lnTo>
                    <a:pt x="138563" y="277126"/>
                  </a:lnTo>
                  <a:cubicBezTo>
                    <a:pt x="62037" y="277126"/>
                    <a:pt x="0" y="215089"/>
                    <a:pt x="0" y="138563"/>
                  </a:cubicBezTo>
                  <a:lnTo>
                    <a:pt x="0" y="138563"/>
                  </a:lnTo>
                  <a:cubicBezTo>
                    <a:pt x="0" y="62037"/>
                    <a:pt x="62037" y="0"/>
                    <a:pt x="138563"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2119bbc5ffb_0_2"/>
            <p:cNvSpPr txBox="1"/>
            <p:nvPr/>
          </p:nvSpPr>
          <p:spPr>
            <a:xfrm>
              <a:off x="0" y="-47625"/>
              <a:ext cx="313800" cy="324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0" name="Google Shape;120;g2119bbc5ffb_0_2"/>
          <p:cNvGrpSpPr/>
          <p:nvPr/>
        </p:nvGrpSpPr>
        <p:grpSpPr>
          <a:xfrm>
            <a:off x="11138170" y="4014290"/>
            <a:ext cx="349341" cy="349341"/>
            <a:chOff x="0" y="0"/>
            <a:chExt cx="812800" cy="812800"/>
          </a:xfrm>
        </p:grpSpPr>
        <p:sp>
          <p:nvSpPr>
            <p:cNvPr id="121" name="Google Shape;121;g2119bbc5ffb_0_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2119bbc5ffb_0_2"/>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3" name="Google Shape;123;g2119bbc5ffb_0_2"/>
          <p:cNvSpPr txBox="1"/>
          <p:nvPr/>
        </p:nvSpPr>
        <p:spPr>
          <a:xfrm>
            <a:off x="2335925" y="1408575"/>
            <a:ext cx="10944300" cy="954300"/>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Clr>
                <a:srgbClr val="000000"/>
              </a:buClr>
              <a:buSzPts val="3499"/>
              <a:buFont typeface="Arial"/>
              <a:buNone/>
            </a:pPr>
            <a:r>
              <a:rPr lang="en-US" sz="6199">
                <a:solidFill>
                  <a:srgbClr val="FFFFFF"/>
                </a:solidFill>
              </a:rPr>
              <a:t>OBJETIVOS ESPECÍFICOS</a:t>
            </a:r>
            <a:endParaRPr sz="4100" b="0" i="0" u="none" strike="noStrike" cap="none">
              <a:solidFill>
                <a:srgbClr val="000000"/>
              </a:solidFill>
              <a:latin typeface="Arial"/>
              <a:ea typeface="Arial"/>
              <a:cs typeface="Arial"/>
              <a:sym typeface="Arial"/>
            </a:endParaRPr>
          </a:p>
        </p:txBody>
      </p:sp>
      <p:sp>
        <p:nvSpPr>
          <p:cNvPr id="124" name="Google Shape;124;g2119bbc5ffb_0_2"/>
          <p:cNvSpPr/>
          <p:nvPr/>
        </p:nvSpPr>
        <p:spPr>
          <a:xfrm>
            <a:off x="0" y="24424"/>
            <a:ext cx="18288000" cy="238125"/>
          </a:xfrm>
          <a:custGeom>
            <a:avLst/>
            <a:gdLst/>
            <a:ahLst/>
            <a:cxnLst/>
            <a:rect l="l" t="t" r="r" b="b"/>
            <a:pathLst>
              <a:path w="18288000" h="238125" extrusionOk="0">
                <a:moveTo>
                  <a:pt x="0" y="0"/>
                </a:moveTo>
                <a:lnTo>
                  <a:pt x="18288000" y="0"/>
                </a:lnTo>
                <a:lnTo>
                  <a:pt x="18288000" y="238125"/>
                </a:lnTo>
                <a:lnTo>
                  <a:pt x="0" y="238125"/>
                </a:lnTo>
                <a:lnTo>
                  <a:pt x="0" y="0"/>
                </a:lnTo>
                <a:close/>
              </a:path>
            </a:pathLst>
          </a:custGeom>
          <a:blipFill rotWithShape="1">
            <a:blip r:embed="rId3">
              <a:alphaModFix/>
            </a:blip>
            <a:stretch>
              <a:fillRect t="-1536485" b="-3473379"/>
            </a:stretch>
          </a:blipFill>
          <a:ln>
            <a:noFill/>
          </a:ln>
        </p:spPr>
      </p:sp>
      <p:pic>
        <p:nvPicPr>
          <p:cNvPr id="125" name="Google Shape;125;g2119bbc5ffb_0_2"/>
          <p:cNvPicPr preferRelativeResize="0"/>
          <p:nvPr/>
        </p:nvPicPr>
        <p:blipFill rotWithShape="1">
          <a:blip r:embed="rId4">
            <a:alphaModFix/>
          </a:blip>
          <a:srcRect/>
          <a:stretch/>
        </p:blipFill>
        <p:spPr>
          <a:xfrm>
            <a:off x="11590587" y="1979323"/>
            <a:ext cx="4536658" cy="6752524"/>
          </a:xfrm>
          <a:prstGeom prst="rect">
            <a:avLst/>
          </a:prstGeom>
          <a:noFill/>
          <a:ln>
            <a:noFill/>
          </a:ln>
        </p:spPr>
      </p:pic>
      <p:pic>
        <p:nvPicPr>
          <p:cNvPr id="126" name="Google Shape;126;g2119bbc5ffb_0_2"/>
          <p:cNvPicPr preferRelativeResize="0"/>
          <p:nvPr/>
        </p:nvPicPr>
        <p:blipFill rotWithShape="1">
          <a:blip r:embed="rId5">
            <a:alphaModFix/>
          </a:blip>
          <a:srcRect/>
          <a:stretch/>
        </p:blipFill>
        <p:spPr>
          <a:xfrm>
            <a:off x="763083" y="4313544"/>
            <a:ext cx="1048352" cy="1177503"/>
          </a:xfrm>
          <a:prstGeom prst="rect">
            <a:avLst/>
          </a:prstGeom>
          <a:solidFill>
            <a:srgbClr val="000000">
              <a:alpha val="0"/>
            </a:srgbClr>
          </a:solidFill>
          <a:ln w="19050" cap="sq" cmpd="sng">
            <a:solidFill>
              <a:srgbClr val="FFFFFF"/>
            </a:solidFill>
            <a:prstDash val="solid"/>
            <a:miter lim="8000"/>
            <a:headEnd type="none" w="sm" len="sm"/>
            <a:tailEnd type="none" w="sm" len="sm"/>
          </a:ln>
        </p:spPr>
      </p:pic>
      <p:pic>
        <p:nvPicPr>
          <p:cNvPr id="127" name="Google Shape;127;g2119bbc5ffb_0_2"/>
          <p:cNvPicPr preferRelativeResize="0"/>
          <p:nvPr/>
        </p:nvPicPr>
        <p:blipFill rotWithShape="1">
          <a:blip r:embed="rId6">
            <a:alphaModFix/>
          </a:blip>
          <a:srcRect/>
          <a:stretch/>
        </p:blipFill>
        <p:spPr>
          <a:xfrm>
            <a:off x="1028699" y="646562"/>
            <a:ext cx="542723" cy="535675"/>
          </a:xfrm>
          <a:prstGeom prst="rect">
            <a:avLst/>
          </a:prstGeom>
          <a:noFill/>
          <a:ln>
            <a:noFill/>
          </a:ln>
        </p:spPr>
      </p:pic>
      <p:sp>
        <p:nvSpPr>
          <p:cNvPr id="128" name="Google Shape;128;g2119bbc5ffb_0_2"/>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32"/>
        <p:cNvGrpSpPr/>
        <p:nvPr/>
      </p:nvGrpSpPr>
      <p:grpSpPr>
        <a:xfrm>
          <a:off x="0" y="0"/>
          <a:ext cx="0" cy="0"/>
          <a:chOff x="0" y="0"/>
          <a:chExt cx="0" cy="0"/>
        </a:xfrm>
      </p:grpSpPr>
      <p:sp>
        <p:nvSpPr>
          <p:cNvPr id="133" name="Google Shape;133;p4"/>
          <p:cNvSpPr txBox="1"/>
          <p:nvPr/>
        </p:nvSpPr>
        <p:spPr>
          <a:xfrm>
            <a:off x="7783335" y="4531965"/>
            <a:ext cx="86859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
          <p:cNvSpPr/>
          <p:nvPr/>
        </p:nvSpPr>
        <p:spPr>
          <a:xfrm>
            <a:off x="0" y="10084213"/>
            <a:ext cx="18288000" cy="202787"/>
          </a:xfrm>
          <a:custGeom>
            <a:avLst/>
            <a:gdLst/>
            <a:ahLst/>
            <a:cxnLst/>
            <a:rect l="l" t="t" r="r" b="b"/>
            <a:pathLst>
              <a:path w="18288000" h="202787" extrusionOk="0">
                <a:moveTo>
                  <a:pt x="0" y="0"/>
                </a:moveTo>
                <a:lnTo>
                  <a:pt x="18288000" y="0"/>
                </a:lnTo>
                <a:lnTo>
                  <a:pt x="18288000" y="202787"/>
                </a:lnTo>
                <a:lnTo>
                  <a:pt x="0" y="202787"/>
                </a:lnTo>
                <a:lnTo>
                  <a:pt x="0" y="0"/>
                </a:lnTo>
                <a:close/>
              </a:path>
            </a:pathLst>
          </a:custGeom>
          <a:blipFill rotWithShape="1">
            <a:blip r:embed="rId3">
              <a:alphaModFix/>
            </a:blip>
            <a:stretch>
              <a:fillRect t="-4948019" b="-961599"/>
            </a:stretch>
          </a:blipFill>
          <a:ln>
            <a:noFill/>
          </a:ln>
        </p:spPr>
      </p:sp>
      <p:sp>
        <p:nvSpPr>
          <p:cNvPr id="135" name="Google Shape;135;p4"/>
          <p:cNvSpPr/>
          <p:nvPr/>
        </p:nvSpPr>
        <p:spPr>
          <a:xfrm rot="5400000">
            <a:off x="9020935" y="-9020935"/>
            <a:ext cx="246131" cy="18288000"/>
          </a:xfrm>
          <a:custGeom>
            <a:avLst/>
            <a:gdLst/>
            <a:ahLst/>
            <a:cxnLst/>
            <a:rect l="l" t="t" r="r" b="b"/>
            <a:pathLst>
              <a:path w="246131" h="18288000" extrusionOk="0">
                <a:moveTo>
                  <a:pt x="0" y="0"/>
                </a:moveTo>
                <a:lnTo>
                  <a:pt x="246130" y="0"/>
                </a:lnTo>
                <a:lnTo>
                  <a:pt x="246130" y="18288000"/>
                </a:lnTo>
                <a:lnTo>
                  <a:pt x="0" y="18288000"/>
                </a:lnTo>
                <a:lnTo>
                  <a:pt x="0" y="0"/>
                </a:lnTo>
                <a:close/>
              </a:path>
            </a:pathLst>
          </a:custGeom>
          <a:blipFill rotWithShape="1">
            <a:blip r:embed="rId4">
              <a:alphaModFix/>
            </a:blip>
            <a:stretch>
              <a:fillRect l="-291324" r="-10732159"/>
            </a:stretch>
          </a:blipFill>
          <a:ln>
            <a:noFill/>
          </a:ln>
        </p:spPr>
      </p:sp>
      <p:pic>
        <p:nvPicPr>
          <p:cNvPr id="136" name="Google Shape;136;p4"/>
          <p:cNvPicPr preferRelativeResize="0"/>
          <p:nvPr/>
        </p:nvPicPr>
        <p:blipFill rotWithShape="1">
          <a:blip r:embed="rId5">
            <a:alphaModFix/>
          </a:blip>
          <a:srcRect/>
          <a:stretch/>
        </p:blipFill>
        <p:spPr>
          <a:xfrm>
            <a:off x="1028699" y="646562"/>
            <a:ext cx="542723" cy="535675"/>
          </a:xfrm>
          <a:prstGeom prst="rect">
            <a:avLst/>
          </a:prstGeom>
          <a:noFill/>
          <a:ln>
            <a:noFill/>
          </a:ln>
        </p:spPr>
      </p:pic>
      <p:pic>
        <p:nvPicPr>
          <p:cNvPr id="137" name="Google Shape;137;p4"/>
          <p:cNvPicPr preferRelativeResize="0"/>
          <p:nvPr/>
        </p:nvPicPr>
        <p:blipFill>
          <a:blip r:embed="rId6">
            <a:alphaModFix/>
          </a:blip>
          <a:stretch>
            <a:fillRect/>
          </a:stretch>
        </p:blipFill>
        <p:spPr>
          <a:xfrm>
            <a:off x="1099975" y="1693621"/>
            <a:ext cx="882000" cy="8253978"/>
          </a:xfrm>
          <a:prstGeom prst="rect">
            <a:avLst/>
          </a:prstGeom>
          <a:noFill/>
          <a:ln>
            <a:noFill/>
          </a:ln>
        </p:spPr>
      </p:pic>
      <p:sp>
        <p:nvSpPr>
          <p:cNvPr id="138" name="Google Shape;138;p4"/>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39" name="Google Shape;139;p4"/>
          <p:cNvPicPr preferRelativeResize="0"/>
          <p:nvPr/>
        </p:nvPicPr>
        <p:blipFill>
          <a:blip r:embed="rId7">
            <a:alphaModFix/>
          </a:blip>
          <a:stretch>
            <a:fillRect/>
          </a:stretch>
        </p:blipFill>
        <p:spPr>
          <a:xfrm>
            <a:off x="3565976" y="290919"/>
            <a:ext cx="1036675" cy="9543556"/>
          </a:xfrm>
          <a:prstGeom prst="rect">
            <a:avLst/>
          </a:prstGeom>
          <a:noFill/>
          <a:ln>
            <a:noFill/>
          </a:ln>
        </p:spPr>
      </p:pic>
      <p:sp>
        <p:nvSpPr>
          <p:cNvPr id="140" name="Google Shape;140;p4"/>
          <p:cNvSpPr txBox="1"/>
          <p:nvPr/>
        </p:nvSpPr>
        <p:spPr>
          <a:xfrm>
            <a:off x="5540250" y="368400"/>
            <a:ext cx="7311300" cy="115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300">
                <a:solidFill>
                  <a:schemeClr val="lt1"/>
                </a:solidFill>
              </a:rPr>
              <a:t>LIMPIEZA DE DATOS</a:t>
            </a:r>
            <a:endParaRPr sz="5300">
              <a:solidFill>
                <a:schemeClr val="lt1"/>
              </a:solidFill>
            </a:endParaRPr>
          </a:p>
        </p:txBody>
      </p:sp>
      <p:sp>
        <p:nvSpPr>
          <p:cNvPr id="141" name="Google Shape;141;p4"/>
          <p:cNvSpPr/>
          <p:nvPr/>
        </p:nvSpPr>
        <p:spPr>
          <a:xfrm>
            <a:off x="2352125" y="4959300"/>
            <a:ext cx="882000" cy="63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4"/>
          <p:cNvSpPr txBox="1"/>
          <p:nvPr/>
        </p:nvSpPr>
        <p:spPr>
          <a:xfrm>
            <a:off x="4934500" y="2097075"/>
            <a:ext cx="12989400" cy="5827500"/>
          </a:xfrm>
          <a:prstGeom prst="rect">
            <a:avLst/>
          </a:prstGeom>
          <a:noFill/>
          <a:ln>
            <a:noFill/>
          </a:ln>
        </p:spPr>
        <p:txBody>
          <a:bodyPr spcFirstLastPara="1" wrap="square" lIns="91425" tIns="91425" rIns="91425" bIns="91425" anchor="t" anchorCtr="0">
            <a:noAutofit/>
          </a:bodyPr>
          <a:lstStyle/>
          <a:p>
            <a:pPr marL="457200" lvl="0" indent="-463550" algn="just" rtl="0">
              <a:spcBef>
                <a:spcPts val="0"/>
              </a:spcBef>
              <a:spcAft>
                <a:spcPts val="0"/>
              </a:spcAft>
              <a:buClr>
                <a:schemeClr val="lt1"/>
              </a:buClr>
              <a:buSzPts val="3700"/>
              <a:buChar char="●"/>
            </a:pPr>
            <a:r>
              <a:rPr lang="en-US" sz="3700">
                <a:solidFill>
                  <a:schemeClr val="lt1"/>
                </a:solidFill>
              </a:rPr>
              <a:t>Eliminamos inconsistencias como topografía, por que esa cátedra utiliza un sistema de taller distinto al común.</a:t>
            </a:r>
            <a:endParaRPr sz="3700">
              <a:solidFill>
                <a:schemeClr val="lt1"/>
              </a:solidFill>
            </a:endParaRPr>
          </a:p>
          <a:p>
            <a:pPr marL="457200" lvl="0" indent="-463550" algn="just" rtl="0">
              <a:spcBef>
                <a:spcPts val="0"/>
              </a:spcBef>
              <a:spcAft>
                <a:spcPts val="0"/>
              </a:spcAft>
              <a:buClr>
                <a:schemeClr val="lt1"/>
              </a:buClr>
              <a:buSzPts val="3700"/>
              <a:buChar char="●"/>
            </a:pPr>
            <a:r>
              <a:rPr lang="en-US" sz="3700">
                <a:solidFill>
                  <a:schemeClr val="lt1"/>
                </a:solidFill>
              </a:rPr>
              <a:t>Creamos una columna de firma final que considera la comparación entre la suma de parciales y taller con el examen de recuperación</a:t>
            </a:r>
            <a:endParaRPr sz="3700">
              <a:solidFill>
                <a:schemeClr val="lt1"/>
              </a:solidFill>
            </a:endParaRPr>
          </a:p>
          <a:p>
            <a:pPr marL="457200" lvl="0" indent="-463550" algn="just" rtl="0">
              <a:spcBef>
                <a:spcPts val="0"/>
              </a:spcBef>
              <a:spcAft>
                <a:spcPts val="0"/>
              </a:spcAft>
              <a:buClr>
                <a:schemeClr val="lt1"/>
              </a:buClr>
              <a:buSzPts val="3700"/>
              <a:buChar char="●"/>
            </a:pPr>
            <a:r>
              <a:rPr lang="en-US" sz="3700">
                <a:solidFill>
                  <a:schemeClr val="lt1"/>
                </a:solidFill>
              </a:rPr>
              <a:t>Cambiamos la columna de aprobado a 1s y 0s para agilizar la programación</a:t>
            </a:r>
            <a:endParaRPr sz="3700">
              <a:solidFill>
                <a:schemeClr val="lt1"/>
              </a:solidFill>
            </a:endParaRPr>
          </a:p>
          <a:p>
            <a:pPr marL="457200" lvl="0" indent="-463550" algn="just" rtl="0">
              <a:spcBef>
                <a:spcPts val="0"/>
              </a:spcBef>
              <a:spcAft>
                <a:spcPts val="0"/>
              </a:spcAft>
              <a:buClr>
                <a:schemeClr val="lt1"/>
              </a:buClr>
              <a:buSzPts val="3700"/>
              <a:buChar char="●"/>
            </a:pPr>
            <a:r>
              <a:rPr lang="en-US" sz="3700">
                <a:solidFill>
                  <a:schemeClr val="lt1"/>
                </a:solidFill>
              </a:rPr>
              <a:t>Por la eliminación de topografia, materia de cursos profesionales, decidimos abarcar solo el rendimiento de cursos básicos</a:t>
            </a:r>
            <a:endParaRPr sz="3700">
              <a:solidFill>
                <a:schemeClr val="lt1"/>
              </a:solidFill>
            </a:endParaRPr>
          </a:p>
          <a:p>
            <a:pPr marL="0" lvl="0" indent="0" algn="just" rtl="0">
              <a:spcBef>
                <a:spcPts val="0"/>
              </a:spcBef>
              <a:spcAft>
                <a:spcPts val="0"/>
              </a:spcAft>
              <a:buNone/>
            </a:pPr>
            <a:endParaRPr sz="3700">
              <a:solidFill>
                <a:schemeClr val="lt1"/>
              </a:solidFill>
            </a:endParaRPr>
          </a:p>
          <a:p>
            <a:pPr marL="0" lvl="0" indent="0" algn="just" rtl="0">
              <a:spcBef>
                <a:spcPts val="0"/>
              </a:spcBef>
              <a:spcAft>
                <a:spcPts val="0"/>
              </a:spcAft>
              <a:buNone/>
            </a:pPr>
            <a:endParaRPr sz="3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ea01b379f3_0_0"/>
          <p:cNvSpPr txBox="1"/>
          <p:nvPr/>
        </p:nvSpPr>
        <p:spPr>
          <a:xfrm>
            <a:off x="1156550" y="2039500"/>
            <a:ext cx="15047400" cy="55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400">
                <a:solidFill>
                  <a:schemeClr val="lt1"/>
                </a:solidFill>
              </a:rPr>
              <a:t>Visualización de porcentaje de estudiantes Aprobados y Reprobados desde el 2021 al 2023 en todas la materias dependiendo de sus puntajes en:</a:t>
            </a:r>
            <a:endParaRPr sz="3400">
              <a:solidFill>
                <a:schemeClr val="lt1"/>
              </a:solidFill>
            </a:endParaRPr>
          </a:p>
          <a:p>
            <a:pPr marL="0" lvl="0" indent="0" algn="l" rtl="0">
              <a:spcBef>
                <a:spcPts val="0"/>
              </a:spcBef>
              <a:spcAft>
                <a:spcPts val="0"/>
              </a:spcAft>
              <a:buNone/>
            </a:pPr>
            <a:endParaRPr sz="3400">
              <a:solidFill>
                <a:schemeClr val="lt1"/>
              </a:solidFill>
            </a:endParaRPr>
          </a:p>
          <a:p>
            <a:pPr marL="457200" lvl="0" indent="-444500" algn="l" rtl="0">
              <a:lnSpc>
                <a:spcPct val="150000"/>
              </a:lnSpc>
              <a:spcBef>
                <a:spcPts val="0"/>
              </a:spcBef>
              <a:spcAft>
                <a:spcPts val="0"/>
              </a:spcAft>
              <a:buClr>
                <a:schemeClr val="lt1"/>
              </a:buClr>
              <a:buSzPts val="3400"/>
              <a:buChar char="●"/>
            </a:pPr>
            <a:r>
              <a:rPr lang="en-US" sz="3400">
                <a:solidFill>
                  <a:schemeClr val="lt1"/>
                </a:solidFill>
              </a:rPr>
              <a:t>Primer Parcial</a:t>
            </a:r>
            <a:endParaRPr sz="3400">
              <a:solidFill>
                <a:schemeClr val="lt1"/>
              </a:solidFill>
            </a:endParaRPr>
          </a:p>
          <a:p>
            <a:pPr marL="457200" lvl="0" indent="-444500" algn="l" rtl="0">
              <a:lnSpc>
                <a:spcPct val="150000"/>
              </a:lnSpc>
              <a:spcBef>
                <a:spcPts val="0"/>
              </a:spcBef>
              <a:spcAft>
                <a:spcPts val="0"/>
              </a:spcAft>
              <a:buClr>
                <a:schemeClr val="lt1"/>
              </a:buClr>
              <a:buSzPts val="3400"/>
              <a:buChar char="●"/>
            </a:pPr>
            <a:r>
              <a:rPr lang="en-US" sz="3400">
                <a:solidFill>
                  <a:schemeClr val="lt1"/>
                </a:solidFill>
              </a:rPr>
              <a:t>Segundo Parcial</a:t>
            </a:r>
            <a:endParaRPr sz="3400">
              <a:solidFill>
                <a:schemeClr val="lt1"/>
              </a:solidFill>
            </a:endParaRPr>
          </a:p>
          <a:p>
            <a:pPr marL="457200" lvl="0" indent="-444500" algn="l" rtl="0">
              <a:lnSpc>
                <a:spcPct val="150000"/>
              </a:lnSpc>
              <a:spcBef>
                <a:spcPts val="0"/>
              </a:spcBef>
              <a:spcAft>
                <a:spcPts val="0"/>
              </a:spcAft>
              <a:buClr>
                <a:schemeClr val="lt1"/>
              </a:buClr>
              <a:buSzPts val="3400"/>
              <a:buChar char="●"/>
            </a:pPr>
            <a:r>
              <a:rPr lang="en-US" sz="3400">
                <a:solidFill>
                  <a:schemeClr val="lt1"/>
                </a:solidFill>
              </a:rPr>
              <a:t>Taller</a:t>
            </a:r>
            <a:endParaRPr sz="3400">
              <a:solidFill>
                <a:schemeClr val="lt1"/>
              </a:solidFill>
            </a:endParaRPr>
          </a:p>
          <a:p>
            <a:pPr marL="457200" lvl="0" indent="-444500" algn="l" rtl="0">
              <a:lnSpc>
                <a:spcPct val="150000"/>
              </a:lnSpc>
              <a:spcBef>
                <a:spcPts val="0"/>
              </a:spcBef>
              <a:spcAft>
                <a:spcPts val="0"/>
              </a:spcAft>
              <a:buClr>
                <a:schemeClr val="lt1"/>
              </a:buClr>
              <a:buSzPts val="3400"/>
              <a:buChar char="●"/>
            </a:pPr>
            <a:r>
              <a:rPr lang="en-US" sz="3400">
                <a:solidFill>
                  <a:schemeClr val="lt1"/>
                </a:solidFill>
              </a:rPr>
              <a:t>Firma (P1+P2+Taller)</a:t>
            </a:r>
            <a:endParaRPr sz="3400">
              <a:solidFill>
                <a:schemeClr val="lt1"/>
              </a:solidFill>
            </a:endParaRPr>
          </a:p>
        </p:txBody>
      </p:sp>
      <p:pic>
        <p:nvPicPr>
          <p:cNvPr id="148" name="Google Shape;148;g2ea01b379f3_0_0"/>
          <p:cNvPicPr preferRelativeResize="0"/>
          <p:nvPr/>
        </p:nvPicPr>
        <p:blipFill rotWithShape="1">
          <a:blip r:embed="rId3">
            <a:alphaModFix/>
          </a:blip>
          <a:srcRect/>
          <a:stretch/>
        </p:blipFill>
        <p:spPr>
          <a:xfrm>
            <a:off x="8661075" y="3833450"/>
            <a:ext cx="7542926" cy="5661449"/>
          </a:xfrm>
          <a:prstGeom prst="rect">
            <a:avLst/>
          </a:prstGeom>
          <a:noFill/>
          <a:ln>
            <a:noFill/>
          </a:ln>
        </p:spPr>
      </p:pic>
      <p:sp>
        <p:nvSpPr>
          <p:cNvPr id="149" name="Google Shape;149;g2ea01b379f3_0_0"/>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Google Shape;150;g2ea01b379f3_0_0"/>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ANÁLISIS</a:t>
            </a:r>
            <a:endParaRPr sz="56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54"/>
        <p:cNvGrpSpPr/>
        <p:nvPr/>
      </p:nvGrpSpPr>
      <p:grpSpPr>
        <a:xfrm>
          <a:off x="0" y="0"/>
          <a:ext cx="0" cy="0"/>
          <a:chOff x="0" y="0"/>
          <a:chExt cx="0" cy="0"/>
        </a:xfrm>
      </p:grpSpPr>
      <p:grpSp>
        <p:nvGrpSpPr>
          <p:cNvPr id="155" name="Google Shape;155;p5"/>
          <p:cNvGrpSpPr/>
          <p:nvPr/>
        </p:nvGrpSpPr>
        <p:grpSpPr>
          <a:xfrm>
            <a:off x="9569754" y="1535924"/>
            <a:ext cx="7530210" cy="7633641"/>
            <a:chOff x="0" y="-47625"/>
            <a:chExt cx="1983265" cy="2010506"/>
          </a:xfrm>
        </p:grpSpPr>
        <p:sp>
          <p:nvSpPr>
            <p:cNvPr id="156" name="Google Shape;156;p5"/>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5"/>
            <p:cNvSpPr txBox="1"/>
            <p:nvPr/>
          </p:nvSpPr>
          <p:spPr>
            <a:xfrm>
              <a:off x="0" y="-47625"/>
              <a:ext cx="1983265" cy="201050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5"/>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935" b="-1280082"/>
            </a:stretch>
          </a:blipFill>
          <a:ln>
            <a:noFill/>
          </a:ln>
        </p:spPr>
      </p:sp>
      <p:grpSp>
        <p:nvGrpSpPr>
          <p:cNvPr id="159" name="Google Shape;159;p5"/>
          <p:cNvGrpSpPr/>
          <p:nvPr/>
        </p:nvGrpSpPr>
        <p:grpSpPr>
          <a:xfrm>
            <a:off x="9395070" y="5143500"/>
            <a:ext cx="349367" cy="349367"/>
            <a:chOff x="0" y="0"/>
            <a:chExt cx="812800" cy="812800"/>
          </a:xfrm>
        </p:grpSpPr>
        <p:sp>
          <p:nvSpPr>
            <p:cNvPr id="160" name="Google Shape;160;p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62" name="Google Shape;162;p5"/>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163" name="Google Shape;163;p5"/>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64" name="Google Shape;164;p5"/>
          <p:cNvPicPr preferRelativeResize="0"/>
          <p:nvPr/>
        </p:nvPicPr>
        <p:blipFill>
          <a:blip r:embed="rId5">
            <a:alphaModFix/>
          </a:blip>
          <a:stretch>
            <a:fillRect/>
          </a:stretch>
        </p:blipFill>
        <p:spPr>
          <a:xfrm>
            <a:off x="0" y="2174350"/>
            <a:ext cx="9569751" cy="6000470"/>
          </a:xfrm>
          <a:prstGeom prst="rect">
            <a:avLst/>
          </a:prstGeom>
          <a:noFill/>
          <a:ln>
            <a:noFill/>
          </a:ln>
        </p:spPr>
      </p:pic>
      <p:sp>
        <p:nvSpPr>
          <p:cNvPr id="165" name="Google Shape;165;p5"/>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69"/>
        <p:cNvGrpSpPr/>
        <p:nvPr/>
      </p:nvGrpSpPr>
      <p:grpSpPr>
        <a:xfrm>
          <a:off x="0" y="0"/>
          <a:ext cx="0" cy="0"/>
          <a:chOff x="0" y="0"/>
          <a:chExt cx="0" cy="0"/>
        </a:xfrm>
      </p:grpSpPr>
      <p:grpSp>
        <p:nvGrpSpPr>
          <p:cNvPr id="170" name="Google Shape;170;g2119bbc5ffb_0_24"/>
          <p:cNvGrpSpPr/>
          <p:nvPr/>
        </p:nvGrpSpPr>
        <p:grpSpPr>
          <a:xfrm>
            <a:off x="9569754" y="1535923"/>
            <a:ext cx="7530392" cy="7634047"/>
            <a:chOff x="0" y="-47625"/>
            <a:chExt cx="1983300" cy="2010600"/>
          </a:xfrm>
        </p:grpSpPr>
        <p:sp>
          <p:nvSpPr>
            <p:cNvPr id="171" name="Google Shape;171;g2119bbc5ffb_0_24"/>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2119bbc5ffb_0_24"/>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3" name="Google Shape;173;g2119bbc5ffb_0_24"/>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854" b="-1280163"/>
            </a:stretch>
          </a:blipFill>
          <a:ln>
            <a:noFill/>
          </a:ln>
        </p:spPr>
      </p:sp>
      <p:grpSp>
        <p:nvGrpSpPr>
          <p:cNvPr id="174" name="Google Shape;174;g2119bbc5ffb_0_24"/>
          <p:cNvGrpSpPr/>
          <p:nvPr/>
        </p:nvGrpSpPr>
        <p:grpSpPr>
          <a:xfrm>
            <a:off x="9395070" y="5143500"/>
            <a:ext cx="349341" cy="349341"/>
            <a:chOff x="0" y="0"/>
            <a:chExt cx="812800" cy="812800"/>
          </a:xfrm>
        </p:grpSpPr>
        <p:sp>
          <p:nvSpPr>
            <p:cNvPr id="175" name="Google Shape;175;g2119bbc5ffb_0_2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2119bbc5ffb_0_24"/>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77" name="Google Shape;177;g2119bbc5ffb_0_24"/>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178" name="Google Shape;178;g2119bbc5ffb_0_24"/>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g2119bbc5ffb_0_24"/>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pic>
        <p:nvPicPr>
          <p:cNvPr id="180" name="Google Shape;180;g2119bbc5ffb_0_24"/>
          <p:cNvPicPr preferRelativeResize="0"/>
          <p:nvPr/>
        </p:nvPicPr>
        <p:blipFill>
          <a:blip r:embed="rId5">
            <a:alphaModFix/>
          </a:blip>
          <a:stretch>
            <a:fillRect/>
          </a:stretch>
        </p:blipFill>
        <p:spPr>
          <a:xfrm>
            <a:off x="0" y="2115375"/>
            <a:ext cx="9569750" cy="5938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171A"/>
        </a:solidFill>
        <a:effectLst/>
      </p:bgPr>
    </p:bg>
    <p:spTree>
      <p:nvGrpSpPr>
        <p:cNvPr id="1" name="Shape 184"/>
        <p:cNvGrpSpPr/>
        <p:nvPr/>
      </p:nvGrpSpPr>
      <p:grpSpPr>
        <a:xfrm>
          <a:off x="0" y="0"/>
          <a:ext cx="0" cy="0"/>
          <a:chOff x="0" y="0"/>
          <a:chExt cx="0" cy="0"/>
        </a:xfrm>
      </p:grpSpPr>
      <p:grpSp>
        <p:nvGrpSpPr>
          <p:cNvPr id="185" name="Google Shape;185;g2119bbc5ffb_0_39"/>
          <p:cNvGrpSpPr/>
          <p:nvPr/>
        </p:nvGrpSpPr>
        <p:grpSpPr>
          <a:xfrm>
            <a:off x="9569754" y="1535923"/>
            <a:ext cx="7530392" cy="7634047"/>
            <a:chOff x="0" y="-47625"/>
            <a:chExt cx="1983300" cy="2010600"/>
          </a:xfrm>
        </p:grpSpPr>
        <p:sp>
          <p:nvSpPr>
            <p:cNvPr id="186" name="Google Shape;186;g2119bbc5ffb_0_39"/>
            <p:cNvSpPr/>
            <p:nvPr/>
          </p:nvSpPr>
          <p:spPr>
            <a:xfrm>
              <a:off x="0" y="0"/>
              <a:ext cx="1983265" cy="1962881"/>
            </a:xfrm>
            <a:custGeom>
              <a:avLst/>
              <a:gdLst/>
              <a:ahLst/>
              <a:cxnLst/>
              <a:rect l="l" t="t" r="r" b="b"/>
              <a:pathLst>
                <a:path w="1983265" h="1962881" extrusionOk="0">
                  <a:moveTo>
                    <a:pt x="52434" y="0"/>
                  </a:moveTo>
                  <a:lnTo>
                    <a:pt x="1930831" y="0"/>
                  </a:lnTo>
                  <a:cubicBezTo>
                    <a:pt x="1944738" y="0"/>
                    <a:pt x="1958074" y="5524"/>
                    <a:pt x="1967908" y="15358"/>
                  </a:cubicBezTo>
                  <a:cubicBezTo>
                    <a:pt x="1977741" y="25191"/>
                    <a:pt x="1983265" y="38528"/>
                    <a:pt x="1983265" y="52434"/>
                  </a:cubicBezTo>
                  <a:lnTo>
                    <a:pt x="1983265" y="1910447"/>
                  </a:lnTo>
                  <a:cubicBezTo>
                    <a:pt x="1983265" y="1939406"/>
                    <a:pt x="1959790" y="1962881"/>
                    <a:pt x="1930831" y="1962881"/>
                  </a:cubicBezTo>
                  <a:lnTo>
                    <a:pt x="52434" y="1962881"/>
                  </a:lnTo>
                  <a:cubicBezTo>
                    <a:pt x="23475" y="1962881"/>
                    <a:pt x="0" y="1939406"/>
                    <a:pt x="0" y="1910447"/>
                  </a:cubicBezTo>
                  <a:lnTo>
                    <a:pt x="0" y="52434"/>
                  </a:lnTo>
                  <a:cubicBezTo>
                    <a:pt x="0" y="23475"/>
                    <a:pt x="23475" y="0"/>
                    <a:pt x="52434" y="0"/>
                  </a:cubicBezTo>
                  <a:close/>
                </a:path>
              </a:pathLst>
            </a:custGeom>
            <a:solidFill>
              <a:srgbClr val="000000">
                <a:alpha val="0"/>
              </a:srgbClr>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2119bbc5ffb_0_39"/>
            <p:cNvSpPr txBox="1"/>
            <p:nvPr/>
          </p:nvSpPr>
          <p:spPr>
            <a:xfrm>
              <a:off x="0" y="-47625"/>
              <a:ext cx="1983300" cy="2010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8" name="Google Shape;188;g2119bbc5ffb_0_39"/>
          <p:cNvSpPr/>
          <p:nvPr/>
        </p:nvSpPr>
        <p:spPr>
          <a:xfrm>
            <a:off x="0" y="0"/>
            <a:ext cx="18288000" cy="152125"/>
          </a:xfrm>
          <a:custGeom>
            <a:avLst/>
            <a:gdLst/>
            <a:ahLst/>
            <a:cxnLst/>
            <a:rect l="l" t="t" r="r" b="b"/>
            <a:pathLst>
              <a:path w="18288000" h="152125" extrusionOk="0">
                <a:moveTo>
                  <a:pt x="0" y="0"/>
                </a:moveTo>
                <a:lnTo>
                  <a:pt x="18288000" y="0"/>
                </a:lnTo>
                <a:lnTo>
                  <a:pt x="18288000" y="152125"/>
                </a:lnTo>
                <a:lnTo>
                  <a:pt x="0" y="152125"/>
                </a:lnTo>
                <a:lnTo>
                  <a:pt x="0" y="0"/>
                </a:lnTo>
                <a:close/>
              </a:path>
            </a:pathLst>
          </a:custGeom>
          <a:blipFill rotWithShape="1">
            <a:blip r:embed="rId3">
              <a:alphaModFix/>
            </a:blip>
            <a:stretch>
              <a:fillRect t="-6619854" b="-1280163"/>
            </a:stretch>
          </a:blipFill>
          <a:ln>
            <a:noFill/>
          </a:ln>
        </p:spPr>
      </p:sp>
      <p:grpSp>
        <p:nvGrpSpPr>
          <p:cNvPr id="189" name="Google Shape;189;g2119bbc5ffb_0_39"/>
          <p:cNvGrpSpPr/>
          <p:nvPr/>
        </p:nvGrpSpPr>
        <p:grpSpPr>
          <a:xfrm>
            <a:off x="9395070" y="5143500"/>
            <a:ext cx="349341" cy="349341"/>
            <a:chOff x="0" y="0"/>
            <a:chExt cx="812800" cy="812800"/>
          </a:xfrm>
        </p:grpSpPr>
        <p:sp>
          <p:nvSpPr>
            <p:cNvPr id="190" name="Google Shape;190;g2119bbc5ffb_0_3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2119bbc5ffb_0_39"/>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92" name="Google Shape;192;g2119bbc5ffb_0_39"/>
          <p:cNvPicPr preferRelativeResize="0"/>
          <p:nvPr/>
        </p:nvPicPr>
        <p:blipFill rotWithShape="1">
          <a:blip r:embed="rId4">
            <a:alphaModFix/>
          </a:blip>
          <a:srcRect/>
          <a:stretch/>
        </p:blipFill>
        <p:spPr>
          <a:xfrm>
            <a:off x="9928540" y="1949436"/>
            <a:ext cx="6812700" cy="6806674"/>
          </a:xfrm>
          <a:prstGeom prst="rect">
            <a:avLst/>
          </a:prstGeom>
          <a:noFill/>
          <a:ln>
            <a:noFill/>
          </a:ln>
        </p:spPr>
      </p:pic>
      <p:sp>
        <p:nvSpPr>
          <p:cNvPr id="193" name="Google Shape;193;g2119bbc5ffb_0_39"/>
          <p:cNvSpPr/>
          <p:nvPr/>
        </p:nvSpPr>
        <p:spPr>
          <a:xfrm>
            <a:off x="786809" y="404037"/>
            <a:ext cx="16863300" cy="1152000"/>
          </a:xfrm>
          <a:prstGeom prst="rect">
            <a:avLst/>
          </a:prstGeom>
          <a:solidFill>
            <a:srgbClr val="1D171A"/>
          </a:solidFill>
          <a:ln w="25400" cap="flat" cmpd="sng">
            <a:solidFill>
              <a:srgbClr val="1D17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g2119bbc5ffb_0_39"/>
          <p:cNvSpPr txBox="1"/>
          <p:nvPr/>
        </p:nvSpPr>
        <p:spPr>
          <a:xfrm>
            <a:off x="3643908" y="316150"/>
            <a:ext cx="12254100" cy="1185000"/>
          </a:xfrm>
          <a:prstGeom prst="rect">
            <a:avLst/>
          </a:prstGeom>
          <a:noFill/>
          <a:ln>
            <a:noFill/>
          </a:ln>
        </p:spPr>
        <p:txBody>
          <a:bodyPr spcFirstLastPara="1" wrap="square" lIns="0" tIns="0" rIns="0" bIns="0" anchor="t" anchorCtr="0">
            <a:spAutoFit/>
          </a:bodyPr>
          <a:lstStyle/>
          <a:p>
            <a:pPr marL="0" marR="0" lvl="0" indent="0" algn="ctr" rtl="0">
              <a:lnSpc>
                <a:spcPct val="120005"/>
              </a:lnSpc>
              <a:spcBef>
                <a:spcPts val="0"/>
              </a:spcBef>
              <a:spcAft>
                <a:spcPts val="0"/>
              </a:spcAft>
              <a:buClr>
                <a:srgbClr val="000000"/>
              </a:buClr>
              <a:buSzPts val="3499"/>
              <a:buFont typeface="Arial"/>
              <a:buNone/>
            </a:pPr>
            <a:r>
              <a:rPr lang="en-US" sz="7699">
                <a:solidFill>
                  <a:srgbClr val="FFFFFF"/>
                </a:solidFill>
              </a:rPr>
              <a:t>VISUALIZACIONES</a:t>
            </a:r>
            <a:endParaRPr sz="5600" b="0" i="0" u="none" strike="noStrike" cap="none">
              <a:solidFill>
                <a:srgbClr val="000000"/>
              </a:solidFill>
              <a:latin typeface="Arial"/>
              <a:ea typeface="Arial"/>
              <a:cs typeface="Arial"/>
              <a:sym typeface="Arial"/>
            </a:endParaRPr>
          </a:p>
        </p:txBody>
      </p:sp>
      <p:pic>
        <p:nvPicPr>
          <p:cNvPr id="195" name="Google Shape;195;g2119bbc5ffb_0_39"/>
          <p:cNvPicPr preferRelativeResize="0"/>
          <p:nvPr/>
        </p:nvPicPr>
        <p:blipFill>
          <a:blip r:embed="rId5">
            <a:alphaModFix/>
          </a:blip>
          <a:stretch>
            <a:fillRect/>
          </a:stretch>
        </p:blipFill>
        <p:spPr>
          <a:xfrm>
            <a:off x="0" y="2017100"/>
            <a:ext cx="9569750" cy="6170418"/>
          </a:xfrm>
          <a:prstGeom prst="rect">
            <a:avLst/>
          </a:prstGeom>
          <a:noFill/>
          <a:ln>
            <a:noFill/>
          </a:ln>
        </p:spPr>
      </p:pic>
    </p:spTree>
  </p:cSld>
  <p:clrMapOvr>
    <a:masterClrMapping/>
  </p:clrMapOvr>
</p:sld>
</file>

<file path=ppt/theme/theme1.xml><?xml version="1.0" encoding="utf-8"?>
<a:theme xmlns:a="http://schemas.openxmlformats.org/drawingml/2006/main" name="Engineering Project Proposal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Personalizado</PresentationFormat>
  <Paragraphs>62</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Montserrat</vt:lpstr>
      <vt:lpstr>Calibri</vt:lpstr>
      <vt:lpstr>Engineering Project Proposal Presentation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Francisco Baez</cp:lastModifiedBy>
  <cp:revision>1</cp:revision>
  <dcterms:modified xsi:type="dcterms:W3CDTF">2024-07-10T01:20:26Z</dcterms:modified>
</cp:coreProperties>
</file>