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7e3b14e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7e3b14e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7e3b14e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7e3b14e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7e3b14e4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7e3b14e4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7e3b14e4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7e3b14e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7e3b14e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7e3b14e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0fea2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40fea2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7e3b14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7e3b14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7e3b14e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7e3b14e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7e3b14e4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7e3b14e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7e3b14e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7e3b14e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7e3b14e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7e3b14e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7e3b14e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7e3b14e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7e3b14e4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7e3b14e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odesandbox.io/p/sandbox/vanilla-js-demo-6049kj?file=%2Findex.html%3A4%2C29" TargetMode="External"/><Relationship Id="rId6" Type="http://schemas.openxmlformats.org/officeDocument/2006/relationships/hyperlink" Target="https://codesandbox.io/p/sandbox/react-vs-vanilla-demo-uc08fv?file=%2Fsrc%2FApp.js%3A7%2C17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 y Moblie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Uso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¿Cómo los utilizamos?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88" y="1469475"/>
            <a:ext cx="5769426" cy="32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525" y="1930700"/>
            <a:ext cx="2179275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Uso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¿Cómo los utilizamos?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00" y="1569375"/>
            <a:ext cx="5701601" cy="32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5850" y="2458950"/>
            <a:ext cx="1048350" cy="10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Contenido Dinámico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ReactJS, como JavaScript, nos da la posibilidad de renderizar contenido dinámico en nuestros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Entendemos como contenido dinámico aquel que es obtenido mediante alguna lógica particular, y cuyo contenido es conocido en tiempo de ejecución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Ej (en ReactJS).: &lt;h1&gt;{userName}&lt;/h1&gt;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En contrapartida, tenemos contenido estático. El mismo no puede cambiarse en tiempo de ejecución, dado que esta “hardcodeado”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Ej.: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&lt;h1&gt;Hello world!&lt;/h1&gt;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Contenido Dinámico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 utilizar {}, le estamos diciendo a ReactJS que queremos utilizar contenido cuyo origen es dinámico en ese lugar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Básicamente, cualquier expresión válida de JavaScript puede utilizarse entre {},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siempre y cuando la misma retorne un valor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(por eso mismo, sentencias if, bucles, definiciones de funciones y otras estructuras de bloque no pueden usarse allí)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Props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Las Props de un componente son el mecanismo por el cual podemos enviarle información al mismo al momento de utilizarlo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Las mismas son de sólo lectura, esto es, el componente que las recibe no puede modificarlas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 embargo, si las mismas cambian por algún motivo, ReactJS aplicará dichos cambios y el componente se actualizará automáticamente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¿Qué es y por qué usarla?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Librería de JavaScript para crear interfaces de usuario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Nos permite crear experiencias donde las transiciones y reacciones a eventos web son manejadas de forma instantánea (sin necesidad de recargar la página), dando la sensación de estar utilizando una app más que una web tradicional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 bien podemos hacer lo mismo con JavaScript, en general esto se traduce en código más complejo, más trabajo y tiempo dedicado en realizar la misma tarea, etc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¿Qué es y por qué usarla?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Comparación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JavaScript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React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ReactJS tiene un enfoque de programación declarativa (definimos, a nivel de UI, al que queremos llegar) mientras que JavaScript tiene un enfoque de programación imperativo (definimos, a nivel de UI, los pasos que tenemos que dar)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100" y="2846850"/>
            <a:ext cx="3696226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0869" y="2846850"/>
            <a:ext cx="4064182" cy="17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Inicializando un proyecto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Tenemos varias maneras de hacerlo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Navegar a react.new nos crea un ambiente de desarrollo en el browser, que nos permite desarrollar pequeños proyectos en React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Para crear proyectos locales: npm create vite@latest, elegimos React y JavaScript, luego instalamos dependencias y para levantar el proyecto hacemos npm run dev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Otra alternativa, npm create-react-app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 - General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Concepto fundamental en el que ReactJS se basa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Un componente es una porción de código pequeña, altamente reutilizable, que utilizamos para construir estructuras más complejas, como por ejemplo, una interfaz de usuario completa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Tiene 3 grandes elementos, su parte HTML, su CSS y su lógica interna programada en JavaScript, que juntas se combinan para que el componente logre su cometido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 esta manera, tenemos separación de responsabilidades y código relacionado viviendo relativamente cerca, desde el inicio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- General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Es importante empezar a pensar en que las interfaces de usuario son una colección de componentes que trabajan juntos para mostrar lo que se necesita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 lo contrario, nuestras interfaces serán grandes archivos HTML, que se vuelven difíciles de manejar y mantener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Sin componentes, puede que para arreglar un error tenga que aplicar el fix en varios lugares del código. Con componentes, arreglamos el componente y listo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- General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ReactJS utiliza JSX (JavaScript Syntax Extension) para la declaración de sus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JSX es una extensión que nos permite combinar markup de HTML con código JavaScript, de forma tal de poder describir y crear componentes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Podemos ver a los componentes de ReactJS como funciones de JavaScript que retornan código JSX (mix de HTML y JavaScript)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En versiones previas de ReactJS, los componentes no eran implementados por funciones, sino por clases de JavaScript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- General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75" y="865325"/>
            <a:ext cx="7300224" cy="39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>
            <p:ph idx="4294967295" type="title"/>
          </p:nvPr>
        </p:nvSpPr>
        <p:spPr>
          <a:xfrm>
            <a:off x="311700" y="2926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Componentes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- General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>
            <p:ph idx="4294967295" type="body"/>
          </p:nvPr>
        </p:nvSpPr>
        <p:spPr>
          <a:xfrm>
            <a:off x="464100" y="941525"/>
            <a:ext cx="76200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➔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Deben seguir 2 reglas: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Los nombres deben comenzar con una letra mayúscula. En caso de ser un nombre de varias palabras, se utiliza PascalCase (ej.: MyHeader)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◆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Deben retornar un valor que ReactJS pueda renderizar. Usualmente, código JSX sin errores, pero strings, numbers, booleanos, null, y arreglos son permitidos también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