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ddb29ae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ddb29a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ddb29ae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ddb29ae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40fea2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b40fea2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089aa2a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089aa2a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089aa2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089aa2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89aa2a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89aa2a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089aa2a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089aa2a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89aa2a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089aa2a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89aa2a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089aa2a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ddb29ae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ddb29ae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reactnative.dev/docs/components-and-api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847" l="0" r="0" t="19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Programación Web y Moblie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311700" y="3189600"/>
            <a:ext cx="85206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2024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Escuchando Eventos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La escucha de eventos en React Native se realiza de la misma manera que si estuviésemos trabajando en ReactJS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Esto es, los componentes tienen props que nos permiten asignarles funciones que podemos ejecutar cuando dichos eventos se disparan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Por ejemplo, el TextInput tiene una prop, onChangeText, que podemos asignarle una función que se ejecute cada vez que en el input se escriba un carácter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Algo a tener en cuenta, estamos en un dispositivo móvil, no existe la idea de click. Así que en vez de onClick, tenemos onPress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Pressable Component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El componente Button acepta de forma nativa la prop onPress porque está diseñado específicamente para eso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Sin embargo, no ocurre lo mismo con otros componentes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Tenemos la alternativa (si lo necesitamos), de agregarle ese comportamiento a dichos componentes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Lo que tenemos que hacer es wrappear nuestro componente con el componente Pressable, que tiene soporte nativo de la prop onPress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Framework de desarrollo mobile, multiplataforma, creado y mantenido por Facebook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Como su nombre lo intuye, utiliza ReactJS como librería central para el desarrollo de aplicaciones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Los componentes visuales que React Native usa (View, Text, etc.) son compilados a controles / componentes nativos de Android y/o iOS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La lógica que nuestra aplicación tenga (programada en JavaScript) se ejecuta dentro de una máquina virtual contenida dentro de nuestra aplicación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React Native nos permite desarrollar aplicaciones móviles, siguiendo un enfoque similar al que venimos utilizando a la hora de desarrollar aplicaciones web usando ReactJS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Esto es, utilizaremos tags nativos de React Native para construir componentes (funciones que retornan un contenido renderizable), y usaremos esos componentes, junto con hooks, estilos y otros elementos que hemos aprendido en React, para desarrollar pantallas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Luego agregaremos navegación entre pantallas para poder construir el flujo de nuestra aplicación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Centrales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Son los componentes que React Native nos da de forma nativa, y que usaremos para crear nuestros componentes y las diferentes pantallas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La documentación de cada uno de ellos la podemos encontrar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acá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 cualquier manera, mencionaremos algunos a continuación: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Básicos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475" y="1146688"/>
            <a:ext cx="78295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de Interfaz de Usuario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25" y="918600"/>
            <a:ext cx="5715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386600" y="2406550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para renderizar Listas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513" y="3164575"/>
            <a:ext cx="57245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Otros Componentes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7025" y="865325"/>
            <a:ext cx="5492425" cy="38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Dando estilo a nuestros componentes / pantallas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 estamos en un navegador, así que no tenemos CSS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Sin embargo, todavía podemos aplicar estilos, usando propiedades escritas en JavaScript, que son similares a las propiedades de CSS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 todas las propiedades CSS están cubiertas por estas propiedades de JavaScript, tener cuidado con eso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Tenemos 2 formas de hacerlo: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◆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Usar inline-styles en los componentes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◆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Utilizar la interfaz StyleSheet que React Native nos da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Dando estilo a nuestros componentes / pantallas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Los componentes que funcionan como contenedores (View, ScrollView, etc.) utilizan Flexbox por defecto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Así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que podemos utilizar las diferentes propiedades que hemos aprendido durante el curso relacionado con Flexbox para manejar nuestros layouts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Una elemento importante a tener en cuenta es que en React Native, por defecto, Flexbox usa flex-direction: column, a diferencia de web, que por defecto es row. 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