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100a97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0100a97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176d4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0176d4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3e6a800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3e6a800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0176d45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0176d45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3e6a8004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3e6a800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0176d45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0176d45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3e6a800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3e6a800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0176d45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0176d45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3e6a800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3e6a800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b40fea2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b40fea2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0fea2f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40fea2f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b40fea2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b40fea2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0176d45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0176d45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b40fea2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b40fea2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0176d45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0176d45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b40fea2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b40fea2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b40fea2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b40fea2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b40fea2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b40fea2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60176d458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60176d458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0176d458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0176d458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b40fea2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b40fea2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94fd9f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94fd9f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94fd9f7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94fd9f7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40fea2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40fea2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94fd9f7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94fd9f7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0100a9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0100a9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0100a97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0100a97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100a97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0100a97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gif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example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2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1" name="Google Shape;231;p22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2" name="Google Shape;232;p22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3" name="Google Shape;233;p22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4" name="Google Shape;234;p22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5" name="Google Shape;235;p22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6" name="Google Shape;236;p22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2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Combinan selectores de manera que proporciona una relación útil entre ellos y la ubicación del contenido en 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Diferentes tipos: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descendientes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elementos hijo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hermanos adyacentes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hermanos generales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descendiente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3" name="Google Shape;253;p23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6" name="Google Shape;256;p23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3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547425" y="1260775"/>
            <a:ext cx="69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Seleccionan elementos que son descendientes de otros selectores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No es necesario que sean hijos directos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099" y="2384776"/>
            <a:ext cx="40576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descendiente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4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4" name="Google Shape;274;p24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5" name="Google Shape;275;p24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6" name="Google Shape;276;p24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7" name="Google Shape;277;p24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8" name="Google Shape;278;p24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9" name="Google Shape;279;p24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4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575" y="1034125"/>
            <a:ext cx="4497249" cy="37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elementos hijos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25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5" name="Google Shape;295;p25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96" name="Google Shape;296;p25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98" name="Google Shape;298;p25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9" name="Google Shape;299;p25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00" name="Google Shape;300;p25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5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547425" y="1260775"/>
            <a:ext cx="69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 elementos que son hijos directos del selector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&gt;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149" y="2508801"/>
            <a:ext cx="5318292" cy="11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elementos hijos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6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7" name="Google Shape;317;p26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18" name="Google Shape;318;p26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9" name="Google Shape;319;p26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20" name="Google Shape;320;p26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1" name="Google Shape;321;p26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22" name="Google Shape;322;p26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6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599" y="986850"/>
            <a:ext cx="4684950" cy="3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hermanos adyacentes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7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7" name="Google Shape;337;p27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9" name="Google Shape;339;p27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40" name="Google Shape;340;p27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1" name="Google Shape;341;p27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42" name="Google Shape;342;p27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7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usa para seleccionar un elemento que se encuentra justo al lado de otro elemento en el mismo nivel de la jerarquía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+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0324" y="2827926"/>
            <a:ext cx="39433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hermanos adyacentes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28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8" name="Google Shape;358;p28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59" name="Google Shape;359;p28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0" name="Google Shape;360;p28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2" name="Google Shape;362;p28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63" name="Google Shape;363;p28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8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775" y="1260924"/>
            <a:ext cx="5373100" cy="2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hermanos generales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29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9" name="Google Shape;379;p29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80" name="Google Shape;380;p29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1" name="Google Shape;381;p29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82" name="Google Shape;382;p29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3" name="Google Shape;383;p29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84" name="Google Shape;384;p29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9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 los hermanos de un elemento, incluso si no son directamente adyacentes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~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099" y="2827925"/>
            <a:ext cx="3530376" cy="10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hermanos generales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0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1" name="Google Shape;401;p30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02" name="Google Shape;402;p30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3" name="Google Shape;403;p30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04" name="Google Shape;404;p30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5" name="Google Shape;405;p30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06" name="Google Shape;406;p30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0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335" y="865325"/>
            <a:ext cx="5893164" cy="3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Unidades de medida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5">
            <a:alphaModFix/>
          </a:blip>
          <a:srcRect b="47765" l="2923" r="2754" t="5146"/>
          <a:stretch/>
        </p:blipFill>
        <p:spPr>
          <a:xfrm>
            <a:off x="844800" y="1150425"/>
            <a:ext cx="3498775" cy="2910900"/>
          </a:xfrm>
          <a:prstGeom prst="rect">
            <a:avLst/>
          </a:prstGeom>
          <a:noFill/>
          <a:ln cap="flat" cmpd="sng" w="76200">
            <a:solidFill>
              <a:srgbClr val="052E6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22" name="Google Shape;422;p31"/>
          <p:cNvGrpSpPr/>
          <p:nvPr/>
        </p:nvGrpSpPr>
        <p:grpSpPr>
          <a:xfrm>
            <a:off x="4874375" y="1166100"/>
            <a:ext cx="3498776" cy="2879550"/>
            <a:chOff x="4874375" y="1090225"/>
            <a:chExt cx="3498776" cy="2879550"/>
          </a:xfrm>
        </p:grpSpPr>
        <p:pic>
          <p:nvPicPr>
            <p:cNvPr id="423" name="Google Shape;423;p31"/>
            <p:cNvPicPr preferRelativeResize="0"/>
            <p:nvPr/>
          </p:nvPicPr>
          <p:blipFill rotWithShape="1">
            <a:blip r:embed="rId5">
              <a:alphaModFix/>
            </a:blip>
            <a:srcRect b="1481" l="2641" r="3028" t="51940"/>
            <a:stretch/>
          </p:blipFill>
          <p:spPr>
            <a:xfrm>
              <a:off x="4874375" y="1090225"/>
              <a:ext cx="3498776" cy="2879550"/>
            </a:xfrm>
            <a:prstGeom prst="rect">
              <a:avLst/>
            </a:prstGeom>
            <a:noFill/>
            <a:ln cap="flat" cmpd="sng" w="76200">
              <a:solidFill>
                <a:srgbClr val="052E6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24" name="Google Shape;424;p31"/>
            <p:cNvSpPr/>
            <p:nvPr/>
          </p:nvSpPr>
          <p:spPr>
            <a:xfrm>
              <a:off x="6466750" y="1128875"/>
              <a:ext cx="1547700" cy="21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1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Cascading Style Sheets, Hoja de Estilos en Cascada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Sin CSS, lo que vemos en una página HTML son los estilo por defecto del navegador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Con CSS, podemos controlar de manera exacta cómo queremos que nuestros elementos se vean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CSS es un lenguaje basado en reglas, en base a éstas decidimos que grupo de estilos queremos aplicar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Unidades relativas vs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4" name="Google Shape;4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300" y="1185525"/>
            <a:ext cx="6769400" cy="31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2"/>
          <p:cNvSpPr txBox="1"/>
          <p:nvPr/>
        </p:nvSpPr>
        <p:spPr>
          <a:xfrm>
            <a:off x="5599550" y="351375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36" name="Google Shape;436;p32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Responsivo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  <p:sp>
        <p:nvSpPr>
          <p:cNvPr id="446" name="Google Shape;446;p33"/>
          <p:cNvSpPr txBox="1"/>
          <p:nvPr/>
        </p:nvSpPr>
        <p:spPr>
          <a:xfrm>
            <a:off x="547425" y="1260775"/>
            <a:ext cx="69135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Una aplicación web responsiva ofrece el mismo sitio a cualquier dispositivo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El sitio tiene la fluidez necesaria para cambiar su organización y apariencia basándose en el tamaño y la orientación del dispositivo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Usamos CSS para asegurarnos que este comportamiento exista, usando lo que llamamos breakpoints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Media Query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547425" y="1260775"/>
            <a:ext cx="69135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Permiten aplicar estilos CSS según características del dispositivos como la resolución de la pantalla o el ancho del viewport del navegador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Son comúnmente usadas para aplicar estilos de forma condicional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457" name="Google Shape;4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075" y="2904225"/>
            <a:ext cx="3004125" cy="1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Breakpoints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6" name="Google Shape;466;p35"/>
          <p:cNvPicPr preferRelativeResize="0"/>
          <p:nvPr/>
        </p:nvPicPr>
        <p:blipFill rotWithShape="1">
          <a:blip r:embed="rId5">
            <a:alphaModFix/>
          </a:blip>
          <a:srcRect b="0" l="11610" r="9194" t="0"/>
          <a:stretch/>
        </p:blipFill>
        <p:spPr>
          <a:xfrm>
            <a:off x="448325" y="1205225"/>
            <a:ext cx="2795925" cy="2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900" y="730897"/>
            <a:ext cx="6108110" cy="39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Ejemplo breakpoints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150" y="1289625"/>
            <a:ext cx="6247700" cy="29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/>
        </p:nvSpPr>
        <p:spPr>
          <a:xfrm>
            <a:off x="4111825" y="358850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78" name="Google Shape;478;p3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Ejemplo valores máximos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7438" y="1288850"/>
            <a:ext cx="6109124" cy="2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7"/>
          <p:cNvSpPr txBox="1"/>
          <p:nvPr/>
        </p:nvSpPr>
        <p:spPr>
          <a:xfrm>
            <a:off x="4866900" y="351375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89" name="Google Shape;489;p3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Modelo de caja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  <p:sp>
        <p:nvSpPr>
          <p:cNvPr id="499" name="Google Shape;499;p38"/>
          <p:cNvSpPr txBox="1"/>
          <p:nvPr/>
        </p:nvSpPr>
        <p:spPr>
          <a:xfrm>
            <a:off x="547425" y="947875"/>
            <a:ext cx="69135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Box model o modelo de caja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Todo en CSS tiene una caja alrededor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Dos tipos de cajas: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Cajas en bloque (block)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</a:t>
            </a: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ajas en línea (inline)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 un elemento tiene asignado un modelo de caja en bloque, ocupará todo el ancho que tenga disponible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Además, hacen un “salto de línea“ en 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 un elemento tiene un modelo de caja en línea, ocupa solamente el espacio que necesita, y no hace 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“salto de línea“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Se puede cambiar con la propiedad display en CSS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Modelo de caja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8" name="Google Shape;5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811" y="1187475"/>
            <a:ext cx="3530377" cy="276855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4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Mobile first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  <p:sp>
        <p:nvSpPr>
          <p:cNvPr id="519" name="Google Shape;519;p40"/>
          <p:cNvSpPr txBox="1"/>
          <p:nvPr/>
        </p:nvSpPr>
        <p:spPr>
          <a:xfrm>
            <a:off x="547425" y="947875"/>
            <a:ext cx="69135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Implica diseñar una aplicación web pensando primero en los dispositivos móviles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Luego, se hacen las modificaciones necesarias a nivel de CSS y estructura para adaptarlo a tablets, laptops, y monitores de gran tamaño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importante porque fuerza al desarrollador a enfocarse solamente en lo que es esencial, dado que hay menos espacio disponible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Luego, el diseño para dispositivos de mayor tamaño se fortalece dado que al expandir el diseño uno ya sabe lo que es importante y no pierde el foco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4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Mobile first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775" y="986825"/>
            <a:ext cx="7126451" cy="33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1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16890" l="12198" r="12318" t="17617"/>
          <a:stretch/>
        </p:blipFill>
        <p:spPr>
          <a:xfrm>
            <a:off x="790950" y="898850"/>
            <a:ext cx="3050800" cy="17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6">
            <a:alphaModFix/>
          </a:blip>
          <a:srcRect b="18099" l="12036" r="12451" t="16416"/>
          <a:stretch/>
        </p:blipFill>
        <p:spPr>
          <a:xfrm>
            <a:off x="5046300" y="898850"/>
            <a:ext cx="2975476" cy="1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7">
            <a:alphaModFix/>
          </a:blip>
          <a:srcRect b="16436" l="0" r="0" t="16989"/>
          <a:stretch/>
        </p:blipFill>
        <p:spPr>
          <a:xfrm>
            <a:off x="2691464" y="2779250"/>
            <a:ext cx="3567550" cy="20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 de Selectores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tipo: h1, div, p, etc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id: #titulo, #contenido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clase: .container, .header, .footer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atributo: a[href="https://example.org"]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Formas de utilizarlo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475" y="483575"/>
            <a:ext cx="5241327" cy="389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315450" y="3498775"/>
            <a:ext cx="4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?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4448150" y="2870875"/>
            <a:ext cx="897300" cy="79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4739750" y="3790375"/>
            <a:ext cx="583200" cy="3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773788" y="4374650"/>
            <a:ext cx="452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="styles.css"&gt;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Especificidad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7" name="Google Shape;147;p18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la forma mediante la cual los navegadores deciden qué valores de una propiedad CSS son más relevantes para un elemento y, por lo tanto, serán aplicados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un peso (importancia o valor) que se le asigna a una declaración CSS dada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Cuando varias declaraciones tienen la misma especificidad, se aplica la última que se encuentra en el CSS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Especificidad - de menor a mayor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9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47425" y="1260775"/>
            <a:ext cx="6913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tipo (h1, p, etc.) y pseudo-elementos (::before, ::after)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clase (.contenedor), de atributo (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a[href="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https://example.org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"]) y pseudo-clases (:hover, :focus, etc.)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id (#titulo)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Los inline styles siempre sobre-escriben cualquier otra declaración de estilos, por lo que tienen la mayor especificidad</a:t>
            </a: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Pseudo-clases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9" name="Google Shape;189;p20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1" name="Google Shape;191;p20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20300" y="953100"/>
            <a:ext cx="691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una palabra clave que se añade a los selectores y que especifica un estado especial del elemento seleccionado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 :hover aplicará un estilo cuando el usuario haga hover sobre el elemento especificado por el selector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Permiten aplicar un estilo a un elemento no sólo en relación con el contenido de la página, sino también en relación a factores externos como el historial del navegador (:visited), el estado de su contenido (:checked), etc.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000" y="3823200"/>
            <a:ext cx="69532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Pseudo-elementos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9" name="Google Shape;209;p21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1" name="Google Shape;211;p21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3" name="Google Shape;213;p21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47425" y="1260775"/>
            <a:ext cx="6913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añaden a los selectores y permiten añadir estilos a una parte concreta del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 ::marker permite cambiar el estilo de los indicadores de una lista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 ::placeholder permite cambiar el estilo del texto usado como placeholder en un input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963" y="3401100"/>
            <a:ext cx="778833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