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1" r:id="rId2"/>
    <p:sldId id="271" r:id="rId3"/>
    <p:sldId id="273" r:id="rId4"/>
    <p:sldId id="274" r:id="rId5"/>
    <p:sldId id="275" r:id="rId6"/>
    <p:sldId id="277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12/15/2020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12/15/2020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12/15/2020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12/15/2020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12/15/2020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12/15/2020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12/15/2020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Iridiu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Iridiu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>
                <a:hlinkClick r:id="rId2" tooltip="Iridium"/>
              </a:rPr>
              <a:t>Iridium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VU" dirty="0"/>
              <a:t>M</a:t>
            </a:r>
            <a:r>
              <a:rPr lang="es-AR" dirty="0"/>
              <a:t>a</a:t>
            </a:r>
            <a:r>
              <a:rPr lang="en-VU" dirty="0"/>
              <a:t>t</a:t>
            </a:r>
            <a:r>
              <a:rPr lang="es-AR" dirty="0"/>
              <a:t>i</a:t>
            </a:r>
            <a:r>
              <a:rPr lang="en-VU" dirty="0"/>
              <a:t>a</a:t>
            </a:r>
            <a:r>
              <a:rPr lang="es-AR" dirty="0"/>
              <a:t>s</a:t>
            </a:r>
            <a:r>
              <a:rPr lang="en-VU" dirty="0"/>
              <a:t> </a:t>
            </a:r>
            <a:r>
              <a:rPr lang="es-AR" dirty="0"/>
              <a:t>G</a:t>
            </a:r>
            <a:r>
              <a:rPr lang="en-US" dirty="0"/>
              <a:t>o</a:t>
            </a:r>
            <a:r>
              <a:rPr lang="en-VU" dirty="0"/>
              <a:t>n</a:t>
            </a:r>
            <a:r>
              <a:rPr lang="es-AR" dirty="0"/>
              <a:t>z</a:t>
            </a:r>
            <a:r>
              <a:rPr lang="en-VU" dirty="0"/>
              <a:t>a</a:t>
            </a:r>
            <a:r>
              <a:rPr lang="es-AR" dirty="0"/>
              <a:t>l</a:t>
            </a:r>
            <a:r>
              <a:rPr lang="en-VU" dirty="0"/>
              <a:t>e</a:t>
            </a:r>
            <a:r>
              <a:rPr lang="es-AR" dirty="0"/>
              <a:t>z</a:t>
            </a:r>
            <a:r>
              <a:rPr lang="en-VU" dirty="0"/>
              <a:t>, </a:t>
            </a:r>
            <a:r>
              <a:rPr lang="es-AR" dirty="0"/>
              <a:t>F</a:t>
            </a:r>
            <a:r>
              <a:rPr lang="en-VU" dirty="0"/>
              <a:t>r</a:t>
            </a:r>
            <a:r>
              <a:rPr lang="es-AR" dirty="0"/>
              <a:t>a</a:t>
            </a:r>
            <a:r>
              <a:rPr lang="en-VU" dirty="0"/>
              <a:t>n</a:t>
            </a:r>
            <a:r>
              <a:rPr lang="es-AR" dirty="0"/>
              <a:t>c</a:t>
            </a:r>
            <a:r>
              <a:rPr lang="en-VU" dirty="0"/>
              <a:t>o </a:t>
            </a:r>
            <a:r>
              <a:rPr lang="en-VU" dirty="0" err="1"/>
              <a:t>Andreoli</a:t>
            </a:r>
            <a:r>
              <a:rPr lang="en-VU" dirty="0"/>
              <a:t> &amp; Lautaro Ferrario.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ACCF4-7DF6-4BB7-B733-819C67BED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2) Medico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F19FD2-4EC5-4B2D-A423-F9150B23F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133" y="248377"/>
            <a:ext cx="9229928" cy="49831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0728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ACCF4-7DF6-4BB7-B733-819C67BED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3) Paciente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08382-4586-4732-8131-CADDE7D21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72145"/>
            <a:ext cx="9601200" cy="48608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0184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ACCF4-7DF6-4BB7-B733-819C67BED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4) Internación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C07565-B57F-438B-B7DD-4400C6AF7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111738"/>
            <a:ext cx="9601199" cy="5093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4576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ACCF4-7DF6-4BB7-B733-819C67BED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1.1) Altas</a:t>
            </a:r>
          </a:p>
          <a:p>
            <a:endParaRPr lang="es-A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6DCDE-0D9F-415D-A0C3-D9B509DF3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3849"/>
            <a:ext cx="7772400" cy="48208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5FD631-2D4E-46FA-8B20-504BD7DF6CBE}"/>
              </a:ext>
            </a:extLst>
          </p:cNvPr>
          <p:cNvCxnSpPr>
            <a:cxnSpLocks/>
          </p:cNvCxnSpPr>
          <p:nvPr/>
        </p:nvCxnSpPr>
        <p:spPr>
          <a:xfrm>
            <a:off x="4026716" y="2907345"/>
            <a:ext cx="218207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16DFFF-BCF5-468D-A00C-C9C1BE451EF1}"/>
              </a:ext>
            </a:extLst>
          </p:cNvPr>
          <p:cNvCxnSpPr>
            <a:cxnSpLocks/>
          </p:cNvCxnSpPr>
          <p:nvPr/>
        </p:nvCxnSpPr>
        <p:spPr>
          <a:xfrm>
            <a:off x="1295400" y="3429000"/>
            <a:ext cx="5021510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621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ACCF4-7DF6-4BB7-B733-819C67BED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1.3) Modificaciones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641FF-52D0-4B89-B983-97ED70767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157797"/>
            <a:ext cx="7327900" cy="50943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0059AE-1312-47D6-BA1B-646ADA4BEB55}"/>
              </a:ext>
            </a:extLst>
          </p:cNvPr>
          <p:cNvCxnSpPr>
            <a:cxnSpLocks/>
          </p:cNvCxnSpPr>
          <p:nvPr/>
        </p:nvCxnSpPr>
        <p:spPr>
          <a:xfrm>
            <a:off x="8879840" y="2238183"/>
            <a:ext cx="325120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EF5762-BF1F-4281-BBE4-78E6BC507ACD}"/>
              </a:ext>
            </a:extLst>
          </p:cNvPr>
          <p:cNvCxnSpPr>
            <a:cxnSpLocks/>
          </p:cNvCxnSpPr>
          <p:nvPr/>
        </p:nvCxnSpPr>
        <p:spPr>
          <a:xfrm>
            <a:off x="2529840" y="2756343"/>
            <a:ext cx="1320800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5A4C84-44CE-47DC-BF92-CA8F7DDA0F1E}"/>
              </a:ext>
            </a:extLst>
          </p:cNvPr>
          <p:cNvCxnSpPr>
            <a:cxnSpLocks/>
          </p:cNvCxnSpPr>
          <p:nvPr/>
        </p:nvCxnSpPr>
        <p:spPr>
          <a:xfrm>
            <a:off x="2418080" y="4219383"/>
            <a:ext cx="711200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3DE4EE-650A-4497-9F08-6BBF4BDC0BC1}"/>
              </a:ext>
            </a:extLst>
          </p:cNvPr>
          <p:cNvCxnSpPr>
            <a:cxnSpLocks/>
          </p:cNvCxnSpPr>
          <p:nvPr/>
        </p:nvCxnSpPr>
        <p:spPr>
          <a:xfrm>
            <a:off x="2418080" y="4412423"/>
            <a:ext cx="1341120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982316-68D5-4BF0-B18B-6FDBF82E5E2A}"/>
              </a:ext>
            </a:extLst>
          </p:cNvPr>
          <p:cNvCxnSpPr>
            <a:cxnSpLocks/>
          </p:cNvCxnSpPr>
          <p:nvPr/>
        </p:nvCxnSpPr>
        <p:spPr>
          <a:xfrm>
            <a:off x="2418080" y="4585143"/>
            <a:ext cx="1117600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08BDAF-F64D-4FFF-B6C8-9683A1BE0D24}"/>
              </a:ext>
            </a:extLst>
          </p:cNvPr>
          <p:cNvCxnSpPr>
            <a:cxnSpLocks/>
          </p:cNvCxnSpPr>
          <p:nvPr/>
        </p:nvCxnSpPr>
        <p:spPr>
          <a:xfrm>
            <a:off x="2418080" y="4778183"/>
            <a:ext cx="1341120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871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7BC799-D9DA-47D9-937E-6274BF89C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9474"/>
            <a:ext cx="7208520" cy="485373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ACCF4-7DF6-4BB7-B733-819C67BED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1.4) Bajas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0059AE-1312-47D6-BA1B-646ADA4BEB55}"/>
              </a:ext>
            </a:extLst>
          </p:cNvPr>
          <p:cNvCxnSpPr>
            <a:cxnSpLocks/>
          </p:cNvCxnSpPr>
          <p:nvPr/>
        </p:nvCxnSpPr>
        <p:spPr>
          <a:xfrm>
            <a:off x="8879840" y="2238183"/>
            <a:ext cx="325120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982316-68D5-4BF0-B18B-6FDBF82E5E2A}"/>
              </a:ext>
            </a:extLst>
          </p:cNvPr>
          <p:cNvCxnSpPr>
            <a:cxnSpLocks/>
          </p:cNvCxnSpPr>
          <p:nvPr/>
        </p:nvCxnSpPr>
        <p:spPr>
          <a:xfrm>
            <a:off x="1300480" y="4524183"/>
            <a:ext cx="3302000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08BDAF-F64D-4FFF-B6C8-9683A1BE0D24}"/>
              </a:ext>
            </a:extLst>
          </p:cNvPr>
          <p:cNvCxnSpPr>
            <a:cxnSpLocks/>
          </p:cNvCxnSpPr>
          <p:nvPr/>
        </p:nvCxnSpPr>
        <p:spPr>
          <a:xfrm>
            <a:off x="1295400" y="4900103"/>
            <a:ext cx="1874520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9A7EF4A-39FB-4663-BA10-F6EFF2075E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24" t="64411" r="56797" b="29582"/>
          <a:stretch/>
        </p:blipFill>
        <p:spPr>
          <a:xfrm>
            <a:off x="2071198" y="3732876"/>
            <a:ext cx="880282" cy="2039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EF5762-BF1F-4281-BBE4-78E6BC507ACD}"/>
              </a:ext>
            </a:extLst>
          </p:cNvPr>
          <p:cNvCxnSpPr>
            <a:cxnSpLocks/>
          </p:cNvCxnSpPr>
          <p:nvPr/>
        </p:nvCxnSpPr>
        <p:spPr>
          <a:xfrm>
            <a:off x="3476149" y="3732876"/>
            <a:ext cx="236220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17B0C7F-FBD4-42DE-9E89-D093976600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609" t="58562" r="35293" b="35589"/>
          <a:stretch/>
        </p:blipFill>
        <p:spPr>
          <a:xfrm>
            <a:off x="3476149" y="3536879"/>
            <a:ext cx="263067" cy="187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887B473-91DD-42A6-AB66-6D6C0489F87A}"/>
              </a:ext>
            </a:extLst>
          </p:cNvPr>
          <p:cNvSpPr/>
          <p:nvPr/>
        </p:nvSpPr>
        <p:spPr>
          <a:xfrm>
            <a:off x="3739216" y="3391854"/>
            <a:ext cx="466072" cy="35861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C5C780-8EF6-445E-B9AB-014177530572}"/>
              </a:ext>
            </a:extLst>
          </p:cNvPr>
          <p:cNvCxnSpPr>
            <a:cxnSpLocks/>
          </p:cNvCxnSpPr>
          <p:nvPr/>
        </p:nvCxnSpPr>
        <p:spPr>
          <a:xfrm>
            <a:off x="2119312" y="3936845"/>
            <a:ext cx="776288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443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ACCF4-7DF6-4BB7-B733-819C67BED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1.5) Búsqueda por código.</a:t>
            </a:r>
          </a:p>
          <a:p>
            <a:endParaRPr lang="es-A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A94668-6EFD-49FF-AC94-AF08F7C14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0"/>
            <a:ext cx="4712608" cy="52600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F722E0-9697-447F-B275-13B5021DE5B1}"/>
              </a:ext>
            </a:extLst>
          </p:cNvPr>
          <p:cNvCxnSpPr>
            <a:cxnSpLocks/>
          </p:cNvCxnSpPr>
          <p:nvPr/>
        </p:nvCxnSpPr>
        <p:spPr>
          <a:xfrm>
            <a:off x="2876550" y="556068"/>
            <a:ext cx="3219450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4AF636-066C-4F54-993D-2991EC636B4E}"/>
              </a:ext>
            </a:extLst>
          </p:cNvPr>
          <p:cNvCxnSpPr>
            <a:cxnSpLocks/>
          </p:cNvCxnSpPr>
          <p:nvPr/>
        </p:nvCxnSpPr>
        <p:spPr>
          <a:xfrm>
            <a:off x="3067050" y="2784918"/>
            <a:ext cx="2209800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2581AC-CA00-49AF-BA7C-39CF6AA3416D}"/>
              </a:ext>
            </a:extLst>
          </p:cNvPr>
          <p:cNvCxnSpPr>
            <a:cxnSpLocks/>
          </p:cNvCxnSpPr>
          <p:nvPr/>
        </p:nvCxnSpPr>
        <p:spPr>
          <a:xfrm>
            <a:off x="2876550" y="3470718"/>
            <a:ext cx="1933575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14F716-5007-4041-911F-5851DB7C7FDF}"/>
              </a:ext>
            </a:extLst>
          </p:cNvPr>
          <p:cNvCxnSpPr>
            <a:cxnSpLocks/>
          </p:cNvCxnSpPr>
          <p:nvPr/>
        </p:nvCxnSpPr>
        <p:spPr>
          <a:xfrm>
            <a:off x="6543675" y="3689793"/>
            <a:ext cx="276225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7DAC61-2656-4DF2-978F-628D25046404}"/>
              </a:ext>
            </a:extLst>
          </p:cNvPr>
          <p:cNvCxnSpPr>
            <a:cxnSpLocks/>
          </p:cNvCxnSpPr>
          <p:nvPr/>
        </p:nvCxnSpPr>
        <p:spPr>
          <a:xfrm>
            <a:off x="3771900" y="4308918"/>
            <a:ext cx="142875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495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1E2936-69E1-4C57-8204-8F768D620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556068"/>
            <a:ext cx="7533186" cy="37057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ACCF4-7DF6-4BB7-B733-819C67BED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1.5)Depurar archivo de insumos.</a:t>
            </a:r>
          </a:p>
          <a:p>
            <a:endParaRPr lang="es-A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F722E0-9697-447F-B275-13B5021DE5B1}"/>
              </a:ext>
            </a:extLst>
          </p:cNvPr>
          <p:cNvCxnSpPr>
            <a:cxnSpLocks/>
          </p:cNvCxnSpPr>
          <p:nvPr/>
        </p:nvCxnSpPr>
        <p:spPr>
          <a:xfrm>
            <a:off x="1471612" y="3080193"/>
            <a:ext cx="3219450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208A51-05F2-4727-9E59-7B01C2D7D214}"/>
              </a:ext>
            </a:extLst>
          </p:cNvPr>
          <p:cNvCxnSpPr>
            <a:cxnSpLocks/>
          </p:cNvCxnSpPr>
          <p:nvPr/>
        </p:nvCxnSpPr>
        <p:spPr>
          <a:xfrm>
            <a:off x="1547812" y="3613593"/>
            <a:ext cx="5729288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B340D2-B597-4DEB-950D-5BCDC389D74B}"/>
              </a:ext>
            </a:extLst>
          </p:cNvPr>
          <p:cNvCxnSpPr>
            <a:cxnSpLocks/>
          </p:cNvCxnSpPr>
          <p:nvPr/>
        </p:nvCxnSpPr>
        <p:spPr>
          <a:xfrm>
            <a:off x="1766887" y="2194368"/>
            <a:ext cx="3219450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324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3C7F74-481D-423E-BE2A-A7354447D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29" y="1602030"/>
            <a:ext cx="10851142" cy="255858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ACCF4-7DF6-4BB7-B733-819C67BED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1.6)Ayuda al usuario.</a:t>
            </a:r>
          </a:p>
          <a:p>
            <a:endParaRPr lang="es-A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F722E0-9697-447F-B275-13B5021DE5B1}"/>
              </a:ext>
            </a:extLst>
          </p:cNvPr>
          <p:cNvCxnSpPr>
            <a:cxnSpLocks/>
          </p:cNvCxnSpPr>
          <p:nvPr/>
        </p:nvCxnSpPr>
        <p:spPr>
          <a:xfrm>
            <a:off x="670429" y="2527743"/>
            <a:ext cx="10226171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208A51-05F2-4727-9E59-7B01C2D7D214}"/>
              </a:ext>
            </a:extLst>
          </p:cNvPr>
          <p:cNvCxnSpPr>
            <a:cxnSpLocks/>
          </p:cNvCxnSpPr>
          <p:nvPr/>
        </p:nvCxnSpPr>
        <p:spPr>
          <a:xfrm>
            <a:off x="670429" y="1946718"/>
            <a:ext cx="10159496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B340D2-B597-4DEB-950D-5BCDC389D74B}"/>
              </a:ext>
            </a:extLst>
          </p:cNvPr>
          <p:cNvCxnSpPr>
            <a:cxnSpLocks/>
          </p:cNvCxnSpPr>
          <p:nvPr/>
        </p:nvCxnSpPr>
        <p:spPr>
          <a:xfrm>
            <a:off x="652462" y="1794318"/>
            <a:ext cx="2043113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152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>
                <a:hlinkClick r:id="rId2" tooltip="Iridium"/>
              </a:rPr>
              <a:t>Iridium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Facilite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vida</a:t>
            </a:r>
            <a:r>
              <a:rPr lang="en-US" dirty="0"/>
              <a:t> y la de los </a:t>
            </a:r>
            <a:r>
              <a:rPr lang="en-US" dirty="0" err="1"/>
              <a:t>demás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7024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Iridium?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Iridium</a:t>
            </a:r>
          </a:p>
        </p:txBody>
      </p:sp>
    </p:spTree>
    <p:extLst>
      <p:ext uri="{BB962C8B-B14F-4D97-AF65-F5344CB8AC3E}">
        <p14:creationId xmlns:p14="http://schemas.microsoft.com/office/powerpoint/2010/main" val="2858548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Quíenes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Iridium</a:t>
            </a:r>
          </a:p>
        </p:txBody>
      </p:sp>
    </p:spTree>
    <p:extLst>
      <p:ext uri="{BB962C8B-B14F-4D97-AF65-F5344CB8AC3E}">
        <p14:creationId xmlns:p14="http://schemas.microsoft.com/office/powerpoint/2010/main" val="2750474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creado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Iridium</a:t>
            </a:r>
          </a:p>
        </p:txBody>
      </p:sp>
    </p:spTree>
    <p:extLst>
      <p:ext uri="{BB962C8B-B14F-4D97-AF65-F5344CB8AC3E}">
        <p14:creationId xmlns:p14="http://schemas.microsoft.com/office/powerpoint/2010/main" val="4292336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Cúanto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estuvo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desarollo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Iridium</a:t>
            </a:r>
          </a:p>
        </p:txBody>
      </p:sp>
    </p:spTree>
    <p:extLst>
      <p:ext uri="{BB962C8B-B14F-4D97-AF65-F5344CB8AC3E}">
        <p14:creationId xmlns:p14="http://schemas.microsoft.com/office/powerpoint/2010/main" val="2173766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debería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Iridium</a:t>
            </a:r>
          </a:p>
        </p:txBody>
      </p:sp>
    </p:spTree>
    <p:extLst>
      <p:ext uri="{BB962C8B-B14F-4D97-AF65-F5344CB8AC3E}">
        <p14:creationId xmlns:p14="http://schemas.microsoft.com/office/powerpoint/2010/main" val="33335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Corriendo</a:t>
            </a:r>
            <a:r>
              <a:rPr lang="en-US" dirty="0"/>
              <a:t> el </a:t>
            </a:r>
            <a:r>
              <a:rPr lang="en-US" dirty="0" err="1"/>
              <a:t>programa</a:t>
            </a:r>
            <a:r>
              <a:rPr lang="en-US" dirty="0"/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Iridium.exe</a:t>
            </a:r>
          </a:p>
        </p:txBody>
      </p:sp>
    </p:spTree>
    <p:extLst>
      <p:ext uri="{BB962C8B-B14F-4D97-AF65-F5344CB8AC3E}">
        <p14:creationId xmlns:p14="http://schemas.microsoft.com/office/powerpoint/2010/main" val="1889263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62E230BF-02A1-40F3-A869-035BDD204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129" y="780176"/>
            <a:ext cx="7898934" cy="41058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ACCF4-7DF6-4BB7-B733-819C67BED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0) Menú del programa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C65D45-EAF6-49BC-84F7-B9C009A83E36}"/>
              </a:ext>
            </a:extLst>
          </p:cNvPr>
          <p:cNvCxnSpPr>
            <a:cxnSpLocks/>
          </p:cNvCxnSpPr>
          <p:nvPr/>
        </p:nvCxnSpPr>
        <p:spPr>
          <a:xfrm>
            <a:off x="2390863" y="2869035"/>
            <a:ext cx="2575420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3E6864-8EDC-400D-8F83-5389088BAFE2}"/>
              </a:ext>
            </a:extLst>
          </p:cNvPr>
          <p:cNvCxnSpPr>
            <a:cxnSpLocks/>
          </p:cNvCxnSpPr>
          <p:nvPr/>
        </p:nvCxnSpPr>
        <p:spPr>
          <a:xfrm>
            <a:off x="2390863" y="3185300"/>
            <a:ext cx="2575420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D6FB23-E850-4FF9-944F-D7102A1405FC}"/>
              </a:ext>
            </a:extLst>
          </p:cNvPr>
          <p:cNvCxnSpPr>
            <a:cxnSpLocks/>
          </p:cNvCxnSpPr>
          <p:nvPr/>
        </p:nvCxnSpPr>
        <p:spPr>
          <a:xfrm>
            <a:off x="2390863" y="3526732"/>
            <a:ext cx="2776756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29D5FA-623F-44E2-8102-374C7C23D06F}"/>
              </a:ext>
            </a:extLst>
          </p:cNvPr>
          <p:cNvCxnSpPr>
            <a:cxnSpLocks/>
          </p:cNvCxnSpPr>
          <p:nvPr/>
        </p:nvCxnSpPr>
        <p:spPr>
          <a:xfrm>
            <a:off x="2390863" y="3827990"/>
            <a:ext cx="3095538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228FDE-4825-45C8-9F9D-897A5DB6B677}"/>
              </a:ext>
            </a:extLst>
          </p:cNvPr>
          <p:cNvCxnSpPr>
            <a:cxnSpLocks/>
          </p:cNvCxnSpPr>
          <p:nvPr/>
        </p:nvCxnSpPr>
        <p:spPr>
          <a:xfrm>
            <a:off x="2449586" y="4078914"/>
            <a:ext cx="623302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974B59-53AE-43DC-BE25-8ED3FD2720F3}"/>
              </a:ext>
            </a:extLst>
          </p:cNvPr>
          <p:cNvCxnSpPr>
            <a:cxnSpLocks/>
          </p:cNvCxnSpPr>
          <p:nvPr/>
        </p:nvCxnSpPr>
        <p:spPr>
          <a:xfrm>
            <a:off x="2449586" y="4390705"/>
            <a:ext cx="623302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03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ACCF4-7DF6-4BB7-B733-819C67BED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1) Insumos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A76432-65C9-49FF-BDDE-ECCC142A7E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76" r="42913" b="43738"/>
          <a:stretch/>
        </p:blipFill>
        <p:spPr>
          <a:xfrm>
            <a:off x="1295400" y="330740"/>
            <a:ext cx="9618397" cy="49805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ED54BC-A83C-41A8-AFB5-000DE7B3485D}"/>
              </a:ext>
            </a:extLst>
          </p:cNvPr>
          <p:cNvCxnSpPr>
            <a:cxnSpLocks/>
          </p:cNvCxnSpPr>
          <p:nvPr/>
        </p:nvCxnSpPr>
        <p:spPr>
          <a:xfrm>
            <a:off x="1662698" y="1669223"/>
            <a:ext cx="2106662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1FF2CD-74B0-49EB-86C5-33EFDC68D3EE}"/>
              </a:ext>
            </a:extLst>
          </p:cNvPr>
          <p:cNvCxnSpPr>
            <a:cxnSpLocks/>
          </p:cNvCxnSpPr>
          <p:nvPr/>
        </p:nvCxnSpPr>
        <p:spPr>
          <a:xfrm>
            <a:off x="1662698" y="1943543"/>
            <a:ext cx="1872982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BA9368-7D04-4579-8BD5-EDBDCC04841E}"/>
              </a:ext>
            </a:extLst>
          </p:cNvPr>
          <p:cNvCxnSpPr>
            <a:cxnSpLocks/>
          </p:cNvCxnSpPr>
          <p:nvPr/>
        </p:nvCxnSpPr>
        <p:spPr>
          <a:xfrm>
            <a:off x="1662698" y="2217863"/>
            <a:ext cx="1690102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47A972-2F1B-469D-B0B4-83D8FDB62549}"/>
              </a:ext>
            </a:extLst>
          </p:cNvPr>
          <p:cNvCxnSpPr>
            <a:cxnSpLocks/>
          </p:cNvCxnSpPr>
          <p:nvPr/>
        </p:nvCxnSpPr>
        <p:spPr>
          <a:xfrm>
            <a:off x="1662698" y="2471863"/>
            <a:ext cx="3407142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A8BE09-D8C8-4828-93B5-FD615C3CF2CB}"/>
              </a:ext>
            </a:extLst>
          </p:cNvPr>
          <p:cNvCxnSpPr>
            <a:cxnSpLocks/>
          </p:cNvCxnSpPr>
          <p:nvPr/>
        </p:nvCxnSpPr>
        <p:spPr>
          <a:xfrm>
            <a:off x="1662698" y="2736023"/>
            <a:ext cx="3000742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9C1DCD5-0AE1-4088-8427-027F81D063C5}"/>
              </a:ext>
            </a:extLst>
          </p:cNvPr>
          <p:cNvCxnSpPr>
            <a:cxnSpLocks/>
          </p:cNvCxnSpPr>
          <p:nvPr/>
        </p:nvCxnSpPr>
        <p:spPr>
          <a:xfrm>
            <a:off x="1662698" y="3030663"/>
            <a:ext cx="745222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790239-A5ED-4D9C-8D7F-3505EED36EA4}"/>
              </a:ext>
            </a:extLst>
          </p:cNvPr>
          <p:cNvCxnSpPr>
            <a:cxnSpLocks/>
          </p:cNvCxnSpPr>
          <p:nvPr/>
        </p:nvCxnSpPr>
        <p:spPr>
          <a:xfrm>
            <a:off x="1662698" y="3315143"/>
            <a:ext cx="735062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959AFD-12B0-402A-847D-0749492D2001}"/>
              </a:ext>
            </a:extLst>
          </p:cNvPr>
          <p:cNvCxnSpPr>
            <a:cxnSpLocks/>
          </p:cNvCxnSpPr>
          <p:nvPr/>
        </p:nvCxnSpPr>
        <p:spPr>
          <a:xfrm>
            <a:off x="4080778" y="3579303"/>
            <a:ext cx="735062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205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336</TotalTime>
  <Words>122</Words>
  <Application>Microsoft Office PowerPoint</Application>
  <PresentationFormat>Widescreen</PresentationFormat>
  <Paragraphs>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Diamond Grid 16x9</vt:lpstr>
      <vt:lpstr>Iridium</vt:lpstr>
      <vt:lpstr>¿Qué es Iridium?</vt:lpstr>
      <vt:lpstr>¿Quíenes pueden usarlo?</vt:lpstr>
      <vt:lpstr>¿Cómo está creado?</vt:lpstr>
      <vt:lpstr>¿Cúanto tiempo estuvo en desarollo?</vt:lpstr>
      <vt:lpstr>¿Por qué debería usarlo?</vt:lpstr>
      <vt:lpstr>Corriendo el programa.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Iridium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Iridium</dc:title>
  <dc:creator>Lautaro Ferrario</dc:creator>
  <cp:lastModifiedBy>Lautaro Ferrario</cp:lastModifiedBy>
  <cp:revision>16</cp:revision>
  <dcterms:created xsi:type="dcterms:W3CDTF">2020-11-09T18:35:45Z</dcterms:created>
  <dcterms:modified xsi:type="dcterms:W3CDTF">2020-12-15T16:43:30Z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