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E2B5D-6940-4FCC-10B0-E6AAE797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65EB19-F55A-BD98-73FF-D3FDE848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F4858-2349-31AD-A10B-711DEA1C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E333B-96BA-973D-5D93-4152BEE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31E8E-ABB5-C4DD-673E-D96B8BF0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F8EC0-47A4-0855-1E68-0462F4CC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099FF4-C3CA-F774-2E24-DDDC536C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FD284-819C-0D9B-E616-B0A26BAA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671A30-3183-85CB-E073-FAEC368C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82E03-8820-0D13-373C-0C1635CF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F44C16-8732-F5AB-A8CB-4F33235B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BF7862-E316-2A35-976C-879B62430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55A21-FAF7-5E6B-A514-0B9E12A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703D3C-6654-7995-51B6-D11F024D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52774-BFC9-9790-6034-944F8F9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4863A-4A37-3407-1FE1-3A1BCB98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C48B2-6CFF-F231-01EA-4A5A66F49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B5ABB6-271A-924C-5A48-8E80FB0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4FB94-47D1-CCE2-3DDF-07D0D74A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A589E-5488-0D1E-C973-49D2714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86ACF-94EA-C00A-9615-5E95079E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FF3C1-D472-8AA0-14D5-C6903F20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9F1F8-F68F-F26F-7350-7C1924DD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8EFFF9-839B-7C2B-0E99-4D032EA3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921FE-CA21-861F-2DC8-D0A89E64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73B38-0F9B-FFDC-3A5E-2AFBF327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69C8C-7310-2D4B-90A9-CAAF3683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86CF0-5368-B3B4-BD8E-C7F8C171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C80A15-6F82-341C-48BA-D3089A66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A40F3-A84F-795B-4821-AB64B3B3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7FBD4-7B8B-E3C4-EA6B-E7F30CDE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F4855-A66F-1134-75E2-17C38CC6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851EC0-9A29-BDE7-D344-83D6CBED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5FD8F-023E-D37F-AF9A-469BF14CD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77DC0-929F-90E7-4930-ABAE9BA6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FF0E18-7949-F6C6-3C2B-8FE7F5512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46A329-1CE8-DA01-2484-04804758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B504F-C35B-A172-D862-D708E3E5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2CEF05-9E98-A83F-FB9C-CB712BE1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EC4CF-967F-75AE-3483-C9F6B5F1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1E5A13-6760-62D1-C584-C61E90EA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AAC42-FEB5-2D2B-27B8-E00913E3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15B5E8-0C1E-AD16-30D6-77A11077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DB3F9F-EE63-8A34-078A-A33FB5C8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98B0B-1194-01EC-C35F-EB02657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C8351-5336-FB1D-E9EA-088B15F3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79C6F-7794-7EB0-7E8B-129AFF13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F18F6-803C-E8E1-56ED-4C1FF844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5945-8DD2-2876-F2FF-4940CAFB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091FD-AC6B-A113-E84F-DB786355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B6196-55A4-7AEB-5AA3-436A3065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8E2B7C-8948-97B6-7C32-327FC9A3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2864D-8181-955A-F672-B351EFA8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ED0D48-14EF-1F1F-80D0-ADF136725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B080FD-5C4E-3866-1D2F-7D2D434C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EB6A7E-85C3-8F0C-4B8E-D7DE621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1655F-3193-9717-8D7D-90BC80B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BA852-E9DC-AFFF-B834-01F8F712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9F310-11AB-5A40-249D-BDD2FB04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E57DD-2DE1-3EBC-55C0-A72B87A5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88071-2D1C-0953-1C1B-DEC16DE9E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C6EEE-32A2-4D1E-A704-67638887238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C321F-5B41-23F0-CB97-33D4A4A35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E5088-2203-3B9A-CBAF-53874526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CC194-1CBC-4591-BEDA-A71DA21EC6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7E3912-2D42-FDCD-A6C1-10C38315B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Face Detector and Face Morphing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15CC5E-A2AD-E140-03D7-3F85F9914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with Principal Component Analysis (PCA)</a:t>
            </a:r>
          </a:p>
          <a:p>
            <a:pPr algn="l"/>
            <a:r>
              <a:rPr lang="de-DE">
                <a:solidFill>
                  <a:srgbClr val="FFFFFF"/>
                </a:solidFill>
              </a:rPr>
              <a:t>and Singular Value Decomposition (SVD)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2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681E4-F511-4AE1-9ADA-AA4B9C7C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818984"/>
            <a:ext cx="7208669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ADD2D5-E93A-E7C4-DAE4-D1B7D3E8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3EE5C8-FDA5-3DD6-DB15-6B77AEBCBA7D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[1] S. Dey, “EigenFaces and A Simple Face Detector with PCA/SVD in Python”, University of Maryland, January 2018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[2] Jolliffe IT, Cadima J. “Principal component analysis: a review and recent developments.” Philos Trans A Math Phys Eng Sci. 2016;374(2065):20150202. doi:10.1098/rsta.2015.0202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[3] Golub, G.H., Reinsch, C. “Singular value decomposition and least squares solutions.” Numer. Math. 14, 403–420 (1970). https://doi.org/10.1007/BF02163027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[4] Jun Zhang, Yong Yan and M. Lades, "Face recognition: eigenface, elastic matching, and neural nets," in Proceedings of the IEEE, vol. 85, no. 9, pp. 1423-1435, Sept. 1997, doi: 10.1109/5.628712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[5] Colmenarez, A.J., Huang, T.S. (1998). Face Detection and Recognition. In: Wechsler, H., Phillips, P.J., Bruce, V., Soulié, F.F., Huang, T.S. (eds) Face Recognition. NATO ASI Series, vol 163. Springer, Berlin, Heidelberg. https://doi.org/10.1007/978-3-642-72201-1_9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[6] J. J. Weng, N. Ahuja and T. S. Huang, "Learning recognition and segmentation of 3-D objects from 2-D images," 1993 (4th) International Conference on Computer Vision, Berlin, Germany, 1993, pp. 121-128, doi: 10.1109/ICCV.1993.378228.</a:t>
            </a:r>
          </a:p>
        </p:txBody>
      </p:sp>
    </p:spTree>
    <p:extLst>
      <p:ext uri="{BB962C8B-B14F-4D97-AF65-F5344CB8AC3E}">
        <p14:creationId xmlns:p14="http://schemas.microsoft.com/office/powerpoint/2010/main" val="66408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265BBA-A117-2E3D-5446-292FEDBE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Outline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994C9-59A0-637F-0DF4-2A12673D7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/>
              <a:t>Application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Theory 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Code Explanation – Functionality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Code Explanation – Graphical 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/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de-DE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62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681E4-F511-4AE1-9ADA-AA4B9C7C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549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947F95-94FB-F0C4-63FA-B706B186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Objectives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5045-35D3-76BE-75CC-7F8C72E5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b="1"/>
              <a:t>Implementation and Enhancement of a Face Detection Algorithm using PCA and SVD</a:t>
            </a:r>
            <a:endParaRPr lang="de-DE" sz="2000" b="1" dirty="0"/>
          </a:p>
          <a:p>
            <a:pPr marL="0" indent="0">
              <a:buNone/>
            </a:pPr>
            <a:r>
              <a:rPr lang="de-DE" sz="2000" b="1"/>
              <a:t>Implementation</a:t>
            </a:r>
            <a:endParaRPr lang="de-DE" sz="2000"/>
          </a:p>
          <a:p>
            <a:r>
              <a:rPr lang="en-US" sz="2000"/>
              <a:t>Implementation of Methodology</a:t>
            </a:r>
          </a:p>
          <a:p>
            <a:r>
              <a:rPr lang="en-US" sz="2000"/>
              <a:t>Object Oriented Source Code</a:t>
            </a:r>
          </a:p>
          <a:p>
            <a:pPr marL="0" indent="0">
              <a:buNone/>
            </a:pPr>
            <a:r>
              <a:rPr lang="en-US" sz="2000" b="1"/>
              <a:t>Enhancement</a:t>
            </a:r>
          </a:p>
          <a:p>
            <a:r>
              <a:rPr lang="en-US" sz="2000"/>
              <a:t>Implementation an GUI</a:t>
            </a:r>
          </a:p>
          <a:p>
            <a:r>
              <a:rPr lang="en-US" sz="2000"/>
              <a:t>Implementation a Phase Morph Effect</a:t>
            </a:r>
          </a:p>
          <a:p>
            <a:r>
              <a:rPr lang="en-US" sz="2000"/>
              <a:t>Displaying the Parameters and their behavior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01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0610C0-F1BC-4ED5-4740-73F585A8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Literature Review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65992-CF4E-FD58-544C-5D58EBB4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EigenFaces</a:t>
            </a:r>
            <a:r>
              <a:rPr lang="en-US" sz="2000" dirty="0"/>
              <a:t> and A Simple Face Detector with PCA/SVD in Python -  by </a:t>
            </a:r>
            <a:r>
              <a:rPr lang="en-US" sz="2000"/>
              <a:t>sandipanweb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Principal Component Analysis (PCA) </a:t>
            </a:r>
            <a:r>
              <a:rPr lang="en-US" sz="2000" dirty="0"/>
              <a:t>– captures essential features known as eigenfaces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Singular Value Decomposition (SVD) </a:t>
            </a:r>
            <a:r>
              <a:rPr lang="en-US" sz="2000" dirty="0"/>
              <a:t>– is a PCA related matrix factorization technique which decomposes data into components aiding in noise reduction and feature extraction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PCA and SVD do not require high computational resources </a:t>
            </a:r>
            <a:r>
              <a:rPr lang="en-US" sz="2000" b="1" dirty="0">
                <a:sym typeface="Wingdings" panose="05000000000000000000" pitchFamily="2" charset="2"/>
              </a:rPr>
              <a:t> fast computation</a:t>
            </a:r>
            <a:endParaRPr lang="en-US" sz="2000" b="1" dirty="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212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CFBCF5-854F-354A-8031-EB6BAD93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Theory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2C971-3F0C-1495-0A0F-16855303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820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310DE7-7E85-8430-5AB7-D9D7AF9A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Code Explanation - Functionality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B1156-6A43-41F4-6429-74A0F7C5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11107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B6B189-0F73-58E2-3CF7-F2C97DEF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Code Explanation - GUI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F58A90D-7854-8471-5350-836E41E05CF7}"/>
              </a:ext>
            </a:extLst>
          </p:cNvPr>
          <p:cNvSpPr txBox="1">
            <a:spLocks/>
          </p:cNvSpPr>
          <p:nvPr/>
        </p:nvSpPr>
        <p:spPr>
          <a:xfrm>
            <a:off x="170025" y="1635134"/>
            <a:ext cx="5683369" cy="48198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UI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</a:t>
            </a:r>
            <a:r>
              <a:rPr lang="en-US" sz="800" dirty="0" err="1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Initialisation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image_processor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image1_uploded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image2_uploded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image_processor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image_processor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Tk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"Eigenfaces and </a:t>
            </a:r>
            <a:r>
              <a:rPr lang="en-US" sz="800" dirty="0" err="1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FaceMorph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Frame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padding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11.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1st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13.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"Face </a:t>
            </a:r>
            <a:r>
              <a:rPr lang="en-US" sz="800" dirty="0" err="1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Morpher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V1"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14.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15.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2nd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16.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"Upload Image 1"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upload_image1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17.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"Upload Image 2"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upload_image2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18.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19.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3rd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image_blank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PhotoImage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"blank_image.jpg"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21.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PhotoImage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"blank_result.jpg"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image_label1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image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image_blank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24.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image_label2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image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image_blank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26.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27.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"--&gt;"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28.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image_label3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image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image_result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29.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image_label3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30.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31.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Keep references to avoid garbage collection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    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"blank"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image_blank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34.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    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"result"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image_result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35.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    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"image1"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36.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    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"image2"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37.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850F290-7856-1414-0CEE-339447041EF6}"/>
              </a:ext>
            </a:extLst>
          </p:cNvPr>
          <p:cNvSpPr txBox="1">
            <a:spLocks/>
          </p:cNvSpPr>
          <p:nvPr/>
        </p:nvSpPr>
        <p:spPr>
          <a:xfrm>
            <a:off x="5495731" y="4288263"/>
            <a:ext cx="6526244" cy="1869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38.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39.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4th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40.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"Delete Image 1"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delete_image1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41.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"Delete Image 2"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delete_image2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43.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5th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44.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"Show 'SVD'"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show_svd_parameters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45.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"Show Graph"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show_graph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46.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"Show Reconstructed Images"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show_reconstructed_images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47.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"Show Reconstructed Gifs"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show_reconstructed_gifs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48.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49.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6th row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     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ttk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6600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Button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frm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text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"Quit"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command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</a:t>
            </a:r>
            <a:r>
              <a:rPr lang="en-US" sz="800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destroy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column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8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51.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52. 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sz="800" dirty="0"/>
          </a:p>
        </p:txBody>
      </p:sp>
      <p:pic>
        <p:nvPicPr>
          <p:cNvPr id="12" name="Grafik 11" descr="Ein Bild, das Text, Screenshot, Schrift, Software enthält.">
            <a:extLst>
              <a:ext uri="{FF2B5EF4-FFF2-40B4-BE49-F238E27FC236}">
                <a16:creationId xmlns:a16="http://schemas.microsoft.com/office/drawing/2014/main" id="{D1CFB543-3B25-657C-0C9B-A5262714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71" y="1774060"/>
            <a:ext cx="4901429" cy="21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8CBBD2-3BEB-E9F7-9D6D-50EF454E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Summary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6121-540F-7EDB-733C-2A38DECE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Successful importing and processing of images</a:t>
            </a:r>
          </a:p>
          <a:p>
            <a:r>
              <a:rPr lang="de-DE" sz="2000"/>
              <a:t>Successful implementation of functionality</a:t>
            </a:r>
          </a:p>
          <a:p>
            <a:r>
              <a:rPr lang="de-DE" sz="2000"/>
              <a:t>Smooth morphing effect</a:t>
            </a:r>
          </a:p>
          <a:p>
            <a:r>
              <a:rPr lang="de-DE" sz="2000"/>
              <a:t>Simple but easy to use GUI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9495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Office PowerPoint</Application>
  <PresentationFormat>Breitbild</PresentationFormat>
  <Paragraphs>97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Times New Roman</vt:lpstr>
      <vt:lpstr>Wingdings</vt:lpstr>
      <vt:lpstr>Office</vt:lpstr>
      <vt:lpstr>Face Detector and Face Morphing</vt:lpstr>
      <vt:lpstr>Outline</vt:lpstr>
      <vt:lpstr>Application Presentation</vt:lpstr>
      <vt:lpstr>Objectives</vt:lpstr>
      <vt:lpstr>Literature Review</vt:lpstr>
      <vt:lpstr>Theory</vt:lpstr>
      <vt:lpstr>Code Explanation - Functionality</vt:lpstr>
      <vt:lpstr>Code Explanation - GUI</vt:lpstr>
      <vt:lpstr>Summary</vt:lpstr>
      <vt:lpstr>Thank you for your attention!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Rößlein</dc:creator>
  <cp:lastModifiedBy>Lukas Rößlein</cp:lastModifiedBy>
  <cp:revision>1</cp:revision>
  <dcterms:created xsi:type="dcterms:W3CDTF">2024-07-15T13:24:54Z</dcterms:created>
  <dcterms:modified xsi:type="dcterms:W3CDTF">2024-07-15T14:56:28Z</dcterms:modified>
</cp:coreProperties>
</file>