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8D9E5-542F-4FC2-8F45-75718E09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7974-CB97-4F9D-8B7A-8C1606A77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A5AC-3CB0-472F-BE80-3656DA13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D40EC-77BE-4384-8552-79515430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803BB-5E74-4314-BEE0-BF0155E6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30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34C51-4372-47E4-9132-88D565A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0C2F3-D312-4FE3-84A2-72162989A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CD8E1-6730-4D74-B8BE-BC9D8CF0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CA3B0-0ED6-47E9-8852-D184682F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2A4FD-FC87-45B7-ABF3-2620B70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7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53595-A67F-4B65-A53E-C0F61E5C1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13C46-CECD-4AA9-9C3B-F32877CA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87BAA-6E6E-4FD5-9A80-634D8B4E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49AA7-D59F-48E6-903C-DEF89551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77C14-E920-484D-BDE3-287B7FB6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76C7-BB4C-4850-8024-2AE43115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9F237-B5FD-44A1-BC99-F6045338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14F9E-1F5F-40A4-A4E3-F8F7C9EF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15B63-D128-42E4-985F-2186CAB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89491-655B-4E3B-AB29-F8BB73EC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0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3B3CE-18AE-4834-BEB0-39E2C568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9050F-F556-4E64-BDE6-4DA61AF2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C1033-C154-478C-AA5F-385FA18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8CBF6-0DE5-49F4-B4C9-E89A41F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6309D-1977-4DA9-9E23-6BEC9FFB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3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20FB-ED43-4B74-A9DE-9826A861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5FA49-9432-4944-BEB8-E14FEAD9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4D52E-C86A-41C7-A6C7-021A5722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37121-C95E-4218-A020-A6B6170A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D8C806-8DA7-4E66-BFAF-6A2F3947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9195A5-9A78-496F-A786-FC152558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147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FE91E-8656-4022-8E57-AD1A3033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BA76-8B67-4887-AACA-E50D5984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2A4D2-324A-45C3-93E1-62EA158E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EF575A-E16A-4C16-9DAC-7C9FF02D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0D5607-0163-4110-B39A-36CA96339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64A06A-4905-4D1A-81B7-D45A995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53F99C-6979-4EBA-8AB6-8E1CCEF3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72B23C-253D-4EAE-B4BB-AEB8E2C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84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33FC3-43EE-48FE-8312-80050EC9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19BECE-20AF-4093-BE78-5B34545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A3ED33-8596-44AE-9CF4-8EB4BB26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187C39-16BC-4890-A6B3-B4F29106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61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C7D65B-E1FA-4715-BF95-E6BCDC4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9D5D38-0E82-4F46-8E13-1199927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CC0D0A-E540-4FA0-8EC0-8B8107E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5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3062-8AF3-4AC3-9010-0A3F3BD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CC035-C8A6-4500-938F-3D81D718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108B6A-A9B2-40D6-91FA-0A2DE6A9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96C6E-153A-48A6-9739-D7047ACD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588546-2EF9-4B6F-A7E9-DC20647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43339-B250-4241-B57E-421C0672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5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4B0FA-C720-46E1-A962-77CFE568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A9D1AA-A1EF-41E6-8872-F27D1534B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041FF-33E6-4FDF-A204-2830503E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8130B-7ADE-4B45-B150-30555B7E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A89E6-BCB1-42EE-91B1-27D333C7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EFA50-1BB7-42FB-8831-D45B3321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5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A62082-ED40-4516-AF60-642F5BB5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CFA7C-8463-4E45-8441-E77D29BD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2FDC2-2FB1-4E61-B2D7-9F91D9472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791C-6A49-450C-B162-C09F64E55CC9}" type="datetimeFigureOut">
              <a:rPr lang="es-CL" smtClean="0"/>
              <a:t>29-03-2022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211BB-3F92-42CB-B58F-86FBF1A7F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F5600-2AA1-4659-84E6-CE09F88F0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6554-E703-4AB3-B010-D793D441BC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47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7BE62D-B8AD-4CD9-9B05-A739B74695E1}"/>
              </a:ext>
            </a:extLst>
          </p:cNvPr>
          <p:cNvSpPr txBox="1">
            <a:spLocks/>
          </p:cNvSpPr>
          <p:nvPr/>
        </p:nvSpPr>
        <p:spPr>
          <a:xfrm>
            <a:off x="3009530" y="135039"/>
            <a:ext cx="5982048" cy="51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 Peatonal y Vehicular -- </a:t>
            </a:r>
            <a:r>
              <a:rPr lang="es-ES" sz="1800" b="1" u="sng" dirty="0"/>
              <a:t>Relaciones de Tablas.</a:t>
            </a:r>
            <a:endParaRPr lang="es-CL" sz="1800" b="1" u="sng" dirty="0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8933E7B0-72C5-46DD-8424-29A88C7AA500}"/>
              </a:ext>
            </a:extLst>
          </p:cNvPr>
          <p:cNvSpPr/>
          <p:nvPr/>
        </p:nvSpPr>
        <p:spPr>
          <a:xfrm>
            <a:off x="825090" y="2158677"/>
            <a:ext cx="1327442" cy="11363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propietarios</a:t>
            </a:r>
            <a:endParaRPr lang="es-CL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BD7E903-3974-4A48-94A3-85945BA39C6E}"/>
              </a:ext>
            </a:extLst>
          </p:cNvPr>
          <p:cNvSpPr/>
          <p:nvPr/>
        </p:nvSpPr>
        <p:spPr>
          <a:xfrm>
            <a:off x="2008110" y="3084919"/>
            <a:ext cx="1180730" cy="435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rut</a:t>
            </a:r>
            <a:endParaRPr lang="es-CL" sz="1100" dirty="0"/>
          </a:p>
        </p:txBody>
      </p:sp>
      <p:sp>
        <p:nvSpPr>
          <p:cNvPr id="7" name="Diagrama de flujo: disco magnético 6">
            <a:extLst>
              <a:ext uri="{FF2B5EF4-FFF2-40B4-BE49-F238E27FC236}">
                <a16:creationId xmlns:a16="http://schemas.microsoft.com/office/drawing/2014/main" id="{33F6C0E8-E013-41F1-9841-4C5827D2139F}"/>
              </a:ext>
            </a:extLst>
          </p:cNvPr>
          <p:cNvSpPr/>
          <p:nvPr/>
        </p:nvSpPr>
        <p:spPr>
          <a:xfrm>
            <a:off x="4671134" y="2155785"/>
            <a:ext cx="1145220" cy="11363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visitas</a:t>
            </a:r>
            <a:endParaRPr lang="es-CL" dirty="0"/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CCC14673-B069-451B-9B6B-8EC05385AED7}"/>
              </a:ext>
            </a:extLst>
          </p:cNvPr>
          <p:cNvSpPr/>
          <p:nvPr/>
        </p:nvSpPr>
        <p:spPr>
          <a:xfrm>
            <a:off x="8378588" y="1776155"/>
            <a:ext cx="1251687" cy="11363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direcciones</a:t>
            </a:r>
            <a:endParaRPr lang="es-CL" dirty="0"/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81CD8599-8C81-4263-917B-9AD722DB663D}"/>
              </a:ext>
            </a:extLst>
          </p:cNvPr>
          <p:cNvSpPr/>
          <p:nvPr/>
        </p:nvSpPr>
        <p:spPr>
          <a:xfrm>
            <a:off x="8495999" y="4316847"/>
            <a:ext cx="1145220" cy="11141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EF9EE9-11DB-4345-BB55-CEB1B6A33961}"/>
              </a:ext>
            </a:extLst>
          </p:cNvPr>
          <p:cNvSpPr/>
          <p:nvPr/>
        </p:nvSpPr>
        <p:spPr>
          <a:xfrm>
            <a:off x="1050524" y="997918"/>
            <a:ext cx="1917577" cy="4350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B.D propietarios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36FF01-1DC3-45F3-95BA-55FB4B7D02C5}"/>
              </a:ext>
            </a:extLst>
          </p:cNvPr>
          <p:cNvSpPr/>
          <p:nvPr/>
        </p:nvSpPr>
        <p:spPr>
          <a:xfrm>
            <a:off x="4489141" y="992071"/>
            <a:ext cx="1917577" cy="4350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B.D visitas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70864F7-3EB1-4514-BB11-F9C96D1B7334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 flipV="1">
            <a:off x="2152532" y="2723956"/>
            <a:ext cx="2518602" cy="2892"/>
          </a:xfrm>
          <a:prstGeom prst="straightConnector1">
            <a:avLst/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47402E-700C-41AD-A292-DB13C9DD647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43744" y="3292126"/>
            <a:ext cx="0" cy="812387"/>
          </a:xfrm>
          <a:prstGeom prst="straightConnector1">
            <a:avLst/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BBC91D6-4574-4B91-8308-273C8F10F181}"/>
              </a:ext>
            </a:extLst>
          </p:cNvPr>
          <p:cNvSpPr/>
          <p:nvPr/>
        </p:nvSpPr>
        <p:spPr>
          <a:xfrm>
            <a:off x="9332786" y="2593138"/>
            <a:ext cx="1479612" cy="3298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 anchorCtr="0"/>
          <a:lstStyle/>
          <a:p>
            <a:pPr algn="ctr"/>
            <a:r>
              <a:rPr lang="es-ES" sz="1100" dirty="0"/>
              <a:t>id</a:t>
            </a:r>
          </a:p>
          <a:p>
            <a:pPr algn="ctr"/>
            <a:endParaRPr lang="es-ES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EFC1E7B-1372-450F-B3E8-F3EA6827732C}"/>
              </a:ext>
            </a:extLst>
          </p:cNvPr>
          <p:cNvSpPr/>
          <p:nvPr/>
        </p:nvSpPr>
        <p:spPr>
          <a:xfrm>
            <a:off x="9243503" y="5112171"/>
            <a:ext cx="1587255" cy="435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 anchorCtr="0"/>
          <a:lstStyle/>
          <a:p>
            <a:pPr algn="ctr"/>
            <a:r>
              <a:rPr lang="es-ES" sz="1100" dirty="0" err="1"/>
              <a:t>rut</a:t>
            </a:r>
            <a:endParaRPr lang="es-ES" sz="1100" dirty="0"/>
          </a:p>
          <a:p>
            <a:pPr algn="ctr"/>
            <a:endParaRPr lang="es-ES" sz="11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4843C2-DDC5-4F86-A16B-11FDFCA11E0D}"/>
              </a:ext>
            </a:extLst>
          </p:cNvPr>
          <p:cNvSpPr/>
          <p:nvPr/>
        </p:nvSpPr>
        <p:spPr>
          <a:xfrm>
            <a:off x="9120326" y="1557230"/>
            <a:ext cx="1710432" cy="4350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BASE DE direcciones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4DF6F4C-6F10-4D2A-B1D8-72733D76A547}"/>
              </a:ext>
            </a:extLst>
          </p:cNvPr>
          <p:cNvSpPr/>
          <p:nvPr/>
        </p:nvSpPr>
        <p:spPr>
          <a:xfrm>
            <a:off x="9448282" y="4322463"/>
            <a:ext cx="1710432" cy="4350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BASE DE usuarios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DE786AE-DBAF-4822-9112-0594761B2336}"/>
              </a:ext>
            </a:extLst>
          </p:cNvPr>
          <p:cNvSpPr/>
          <p:nvPr/>
        </p:nvSpPr>
        <p:spPr>
          <a:xfrm>
            <a:off x="5206748" y="1944002"/>
            <a:ext cx="1806607" cy="4350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BASE DE Visitas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3712EC0-642A-4965-89B7-42ED5670F549}"/>
              </a:ext>
            </a:extLst>
          </p:cNvPr>
          <p:cNvSpPr/>
          <p:nvPr/>
        </p:nvSpPr>
        <p:spPr>
          <a:xfrm>
            <a:off x="1664021" y="1888741"/>
            <a:ext cx="1551650" cy="4350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BASE DE Propietarios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E2C1A70-9A06-4D75-BB74-6F1754583C8D}"/>
              </a:ext>
            </a:extLst>
          </p:cNvPr>
          <p:cNvSpPr/>
          <p:nvPr/>
        </p:nvSpPr>
        <p:spPr>
          <a:xfrm>
            <a:off x="633595" y="4065828"/>
            <a:ext cx="1710432" cy="236820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 err="1">
                <a:solidFill>
                  <a:schemeClr val="tx1"/>
                </a:solidFill>
              </a:rPr>
              <a:t>rut</a:t>
            </a:r>
            <a:r>
              <a:rPr lang="es-ES" sz="1100" dirty="0">
                <a:solidFill>
                  <a:schemeClr val="tx1"/>
                </a:solidFill>
              </a:rPr>
              <a:t>[PK]</a:t>
            </a:r>
          </a:p>
          <a:p>
            <a:r>
              <a:rPr lang="es-ES" sz="1100" dirty="0">
                <a:solidFill>
                  <a:schemeClr val="tx1"/>
                </a:solidFill>
              </a:rPr>
              <a:t>nombres</a:t>
            </a:r>
          </a:p>
          <a:p>
            <a:r>
              <a:rPr lang="es-ES" sz="1100" dirty="0">
                <a:solidFill>
                  <a:schemeClr val="tx1"/>
                </a:solidFill>
              </a:rPr>
              <a:t>apellidos</a:t>
            </a:r>
          </a:p>
          <a:p>
            <a:r>
              <a:rPr lang="es-ES" sz="1100" dirty="0">
                <a:solidFill>
                  <a:schemeClr val="tx1"/>
                </a:solidFill>
              </a:rPr>
              <a:t>sexo[M: Masculino  </a:t>
            </a:r>
          </a:p>
          <a:p>
            <a:r>
              <a:rPr lang="es-ES" sz="1100" dirty="0">
                <a:solidFill>
                  <a:schemeClr val="tx1"/>
                </a:solidFill>
              </a:rPr>
              <a:t>         F:Femenino]</a:t>
            </a:r>
          </a:p>
          <a:p>
            <a:r>
              <a:rPr lang="es-ES" sz="1100" dirty="0">
                <a:solidFill>
                  <a:schemeClr val="tx1"/>
                </a:solidFill>
              </a:rPr>
              <a:t>email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nro_celular_principal</a:t>
            </a:r>
            <a:endParaRPr lang="es-ES" sz="1100" dirty="0">
              <a:solidFill>
                <a:schemeClr val="tx1"/>
              </a:solidFill>
            </a:endParaRPr>
          </a:p>
          <a:p>
            <a:r>
              <a:rPr lang="es-ES" sz="1100" dirty="0" err="1">
                <a:solidFill>
                  <a:schemeClr val="tx1"/>
                </a:solidFill>
              </a:rPr>
              <a:t>nro_celular_secundario</a:t>
            </a:r>
            <a:endParaRPr lang="es-ES" sz="1100" dirty="0">
              <a:solidFill>
                <a:schemeClr val="tx1"/>
              </a:solidFill>
            </a:endParaRPr>
          </a:p>
          <a:p>
            <a:r>
              <a:rPr lang="es-ES" sz="1100" dirty="0" err="1">
                <a:solidFill>
                  <a:schemeClr val="tx1"/>
                </a:solidFill>
              </a:rPr>
              <a:t>es_propietario</a:t>
            </a:r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80BF311-D803-4090-94E8-BA015CD74FDB}"/>
              </a:ext>
            </a:extLst>
          </p:cNvPr>
          <p:cNvSpPr/>
          <p:nvPr/>
        </p:nvSpPr>
        <p:spPr>
          <a:xfrm>
            <a:off x="4489141" y="4065828"/>
            <a:ext cx="1710432" cy="25276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 err="1">
                <a:solidFill>
                  <a:schemeClr val="tx1"/>
                </a:solidFill>
              </a:rPr>
              <a:t>rut</a:t>
            </a:r>
            <a:r>
              <a:rPr lang="es-ES" sz="1100" dirty="0">
                <a:solidFill>
                  <a:schemeClr val="tx1"/>
                </a:solidFill>
              </a:rPr>
              <a:t>[PK]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fecha_visita</a:t>
            </a:r>
            <a:r>
              <a:rPr lang="es-ES" sz="1100" dirty="0">
                <a:solidFill>
                  <a:schemeClr val="tx1"/>
                </a:solidFill>
              </a:rPr>
              <a:t>[PK]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direccion_id</a:t>
            </a:r>
            <a:r>
              <a:rPr lang="es-ES" sz="1100" dirty="0">
                <a:solidFill>
                  <a:schemeClr val="tx1"/>
                </a:solidFill>
              </a:rPr>
              <a:t>[PK][FK]</a:t>
            </a:r>
          </a:p>
          <a:p>
            <a:r>
              <a:rPr lang="es-ES" sz="1100" dirty="0">
                <a:solidFill>
                  <a:schemeClr val="tx1"/>
                </a:solidFill>
              </a:rPr>
              <a:t>nombres</a:t>
            </a:r>
          </a:p>
          <a:p>
            <a:r>
              <a:rPr lang="es-ES" sz="1100" dirty="0">
                <a:solidFill>
                  <a:schemeClr val="tx1"/>
                </a:solidFill>
              </a:rPr>
              <a:t>apellidos</a:t>
            </a:r>
          </a:p>
          <a:p>
            <a:r>
              <a:rPr lang="es-ES" sz="1100" dirty="0">
                <a:solidFill>
                  <a:schemeClr val="tx1"/>
                </a:solidFill>
              </a:rPr>
              <a:t>sexo[M: Masculino  </a:t>
            </a:r>
          </a:p>
          <a:p>
            <a:r>
              <a:rPr lang="es-ES" sz="1100" dirty="0">
                <a:solidFill>
                  <a:schemeClr val="tx1"/>
                </a:solidFill>
              </a:rPr>
              <a:t>         F:Femenino]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opcion</a:t>
            </a:r>
            <a:r>
              <a:rPr lang="es-ES" sz="1100" dirty="0">
                <a:solidFill>
                  <a:schemeClr val="tx1"/>
                </a:solidFill>
              </a:rPr>
              <a:t>[1:Pie </a:t>
            </a:r>
          </a:p>
          <a:p>
            <a:r>
              <a:rPr lang="es-ES" sz="1100" dirty="0">
                <a:solidFill>
                  <a:schemeClr val="tx1"/>
                </a:solidFill>
              </a:rPr>
              <a:t>             2:Auto]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nro_patente</a:t>
            </a:r>
            <a:endParaRPr lang="es-ES" sz="1100" dirty="0">
              <a:solidFill>
                <a:schemeClr val="tx1"/>
              </a:solidFill>
            </a:endParaRPr>
          </a:p>
          <a:p>
            <a:r>
              <a:rPr lang="es-ES" sz="1100" dirty="0" err="1">
                <a:solidFill>
                  <a:schemeClr val="tx1"/>
                </a:solidFill>
              </a:rPr>
              <a:t>hora_de_salida</a:t>
            </a:r>
            <a:endParaRPr lang="es-ES" sz="1100" dirty="0">
              <a:solidFill>
                <a:schemeClr val="tx1"/>
              </a:solidFill>
            </a:endParaRPr>
          </a:p>
          <a:p>
            <a:r>
              <a:rPr lang="es-ES" sz="1100" dirty="0" err="1">
                <a:solidFill>
                  <a:schemeClr val="tx1"/>
                </a:solidFill>
              </a:rPr>
              <a:t>rut_usuario</a:t>
            </a:r>
            <a:r>
              <a:rPr lang="es-ES" sz="1100" dirty="0">
                <a:solidFill>
                  <a:schemeClr val="tx1"/>
                </a:solidFill>
              </a:rPr>
              <a:t>[FK]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8FDA545-78B2-4247-BA08-83257C93CBAD}"/>
              </a:ext>
            </a:extLst>
          </p:cNvPr>
          <p:cNvSpPr/>
          <p:nvPr/>
        </p:nvSpPr>
        <p:spPr>
          <a:xfrm>
            <a:off x="8418310" y="5571960"/>
            <a:ext cx="1710432" cy="8953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 err="1">
                <a:solidFill>
                  <a:schemeClr val="tx1"/>
                </a:solidFill>
              </a:rPr>
              <a:t>rut</a:t>
            </a:r>
            <a:r>
              <a:rPr lang="es-ES" sz="1100" dirty="0">
                <a:solidFill>
                  <a:schemeClr val="tx1"/>
                </a:solidFill>
              </a:rPr>
              <a:t>[PK]</a:t>
            </a:r>
          </a:p>
          <a:p>
            <a:r>
              <a:rPr lang="es-ES" sz="1100" dirty="0">
                <a:solidFill>
                  <a:schemeClr val="tx1"/>
                </a:solidFill>
              </a:rPr>
              <a:t>nombre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password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D3BAE65-5117-4FD6-A8D6-787287B4AFB8}"/>
              </a:ext>
            </a:extLst>
          </p:cNvPr>
          <p:cNvSpPr/>
          <p:nvPr/>
        </p:nvSpPr>
        <p:spPr>
          <a:xfrm>
            <a:off x="8308134" y="3038390"/>
            <a:ext cx="1710432" cy="758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id[PK]</a:t>
            </a:r>
          </a:p>
          <a:p>
            <a:r>
              <a:rPr lang="es-ES" sz="1100" dirty="0" err="1">
                <a:solidFill>
                  <a:schemeClr val="tx1"/>
                </a:solidFill>
              </a:rPr>
              <a:t>rut_propietario</a:t>
            </a:r>
            <a:r>
              <a:rPr lang="es-ES" sz="1100" dirty="0">
                <a:solidFill>
                  <a:schemeClr val="tx1"/>
                </a:solidFill>
              </a:rPr>
              <a:t>[FK]</a:t>
            </a:r>
          </a:p>
          <a:p>
            <a:r>
              <a:rPr lang="es-ES" sz="11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ABCAD4C-48A2-4072-8D56-2FABBBF0E58D}"/>
              </a:ext>
            </a:extLst>
          </p:cNvPr>
          <p:cNvSpPr/>
          <p:nvPr/>
        </p:nvSpPr>
        <p:spPr>
          <a:xfrm>
            <a:off x="8418310" y="1019797"/>
            <a:ext cx="1917577" cy="4350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B.D direcciones</a:t>
            </a:r>
            <a:endParaRPr lang="es-CL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3D8323-3248-424F-9BE2-6183BDE6DD06}"/>
              </a:ext>
            </a:extLst>
          </p:cNvPr>
          <p:cNvSpPr/>
          <p:nvPr/>
        </p:nvSpPr>
        <p:spPr>
          <a:xfrm>
            <a:off x="5447929" y="3037236"/>
            <a:ext cx="2027856" cy="6919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 anchorCtr="0"/>
          <a:lstStyle/>
          <a:p>
            <a:pPr algn="ctr"/>
            <a:r>
              <a:rPr lang="es-ES" sz="1100" dirty="0" err="1"/>
              <a:t>rut</a:t>
            </a:r>
            <a:r>
              <a:rPr lang="es-ES" sz="1100" dirty="0"/>
              <a:t>/</a:t>
            </a:r>
            <a:r>
              <a:rPr lang="es-ES" sz="1100" dirty="0" err="1"/>
              <a:t>fecha_visita</a:t>
            </a:r>
            <a:r>
              <a:rPr lang="es-ES" sz="1100" dirty="0"/>
              <a:t>/</a:t>
            </a:r>
            <a:r>
              <a:rPr lang="es-ES" sz="1100" dirty="0" err="1"/>
              <a:t>dirección_id</a:t>
            </a:r>
            <a:endParaRPr lang="es-ES" sz="1100" dirty="0"/>
          </a:p>
          <a:p>
            <a:pPr algn="ctr"/>
            <a:endParaRPr lang="es-ES" sz="1100" dirty="0"/>
          </a:p>
        </p:txBody>
      </p:sp>
      <p:cxnSp>
        <p:nvCxnSpPr>
          <p:cNvPr id="34" name="Conector recto de flecha 25">
            <a:extLst>
              <a:ext uri="{FF2B5EF4-FFF2-40B4-BE49-F238E27FC236}">
                <a16:creationId xmlns:a16="http://schemas.microsoft.com/office/drawing/2014/main" id="{6D2429BD-ACBF-40EE-B9A7-89429F7A5FC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181860" y="4873918"/>
            <a:ext cx="2314139" cy="1560117"/>
          </a:xfrm>
          <a:prstGeom prst="bentConnector3">
            <a:avLst>
              <a:gd name="adj1" fmla="val 50000"/>
            </a:avLst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B74EC93-216F-4443-888A-CDF44A800D3A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1488811" y="3295018"/>
            <a:ext cx="0" cy="770810"/>
          </a:xfrm>
          <a:prstGeom prst="straightConnector1">
            <a:avLst/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25">
            <a:extLst>
              <a:ext uri="{FF2B5EF4-FFF2-40B4-BE49-F238E27FC236}">
                <a16:creationId xmlns:a16="http://schemas.microsoft.com/office/drawing/2014/main" id="{C2DB399C-73DE-4255-B24F-1D3D005F0B78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 flipV="1">
            <a:off x="3420418" y="224178"/>
            <a:ext cx="4278250" cy="8141464"/>
          </a:xfrm>
          <a:prstGeom prst="bentConnector4">
            <a:avLst>
              <a:gd name="adj1" fmla="val -5343"/>
              <a:gd name="adj2" fmla="val 123129"/>
            </a:avLst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25">
            <a:extLst>
              <a:ext uri="{FF2B5EF4-FFF2-40B4-BE49-F238E27FC236}">
                <a16:creationId xmlns:a16="http://schemas.microsoft.com/office/drawing/2014/main" id="{749512C5-994A-46E2-98D9-A8FA58EAAC62}"/>
              </a:ext>
            </a:extLst>
          </p:cNvPr>
          <p:cNvCxnSpPr>
            <a:cxnSpLocks/>
            <a:stCxn id="24" idx="2"/>
            <a:endCxn id="8" idx="4"/>
          </p:cNvCxnSpPr>
          <p:nvPr/>
        </p:nvCxnSpPr>
        <p:spPr>
          <a:xfrm rot="5400000" flipH="1" flipV="1">
            <a:off x="5362719" y="2325964"/>
            <a:ext cx="4249194" cy="4285918"/>
          </a:xfrm>
          <a:prstGeom prst="bentConnector4">
            <a:avLst>
              <a:gd name="adj1" fmla="val -5380"/>
              <a:gd name="adj2" fmla="val 148332"/>
            </a:avLst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711CBDF5-7510-4F9D-98E1-D991332A8174}"/>
              </a:ext>
            </a:extLst>
          </p:cNvPr>
          <p:cNvCxnSpPr>
            <a:cxnSpLocks/>
          </p:cNvCxnSpPr>
          <p:nvPr/>
        </p:nvCxnSpPr>
        <p:spPr>
          <a:xfrm>
            <a:off x="9068609" y="2896228"/>
            <a:ext cx="5850" cy="188691"/>
          </a:xfrm>
          <a:prstGeom prst="straightConnector1">
            <a:avLst/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081F8647-DD34-449A-9B48-4B457003B5C7}"/>
              </a:ext>
            </a:extLst>
          </p:cNvPr>
          <p:cNvCxnSpPr>
            <a:cxnSpLocks/>
          </p:cNvCxnSpPr>
          <p:nvPr/>
        </p:nvCxnSpPr>
        <p:spPr>
          <a:xfrm>
            <a:off x="9031362" y="5430988"/>
            <a:ext cx="0" cy="140971"/>
          </a:xfrm>
          <a:prstGeom prst="straightConnector1">
            <a:avLst/>
          </a:prstGeom>
          <a:ln w="25400">
            <a:solidFill>
              <a:srgbClr val="FE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2AA1BA66-5C77-4295-8A7E-C2FAE717E4DD}"/>
              </a:ext>
            </a:extLst>
          </p:cNvPr>
          <p:cNvSpPr/>
          <p:nvPr/>
        </p:nvSpPr>
        <p:spPr>
          <a:xfrm>
            <a:off x="8610636" y="3857059"/>
            <a:ext cx="1917577" cy="4350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B.D usuarios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7108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156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 Quiroz</dc:creator>
  <cp:lastModifiedBy>Carol Quiroz</cp:lastModifiedBy>
  <cp:revision>11</cp:revision>
  <cp:lastPrinted>2022-03-30T16:21:05Z</cp:lastPrinted>
  <dcterms:created xsi:type="dcterms:W3CDTF">2022-03-30T02:04:06Z</dcterms:created>
  <dcterms:modified xsi:type="dcterms:W3CDTF">2022-03-31T02:53:59Z</dcterms:modified>
</cp:coreProperties>
</file>