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99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34A1-5359-00F3-92F3-23401F2F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B776-5E3D-5612-7AC0-8BC20176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81C7-B460-D3C9-479C-7846F1F0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7965-A1C7-C618-8DA5-9722854B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4D47-2F87-92B8-C80F-89F4263E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8C5B-0351-5769-D5D7-BADEA10E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AAE7-0723-1BE5-2A52-135E7786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72A9-2A6C-B6A0-7B89-35E65A28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202F-476F-5266-CD94-6B63CD4A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B366-2470-E867-9FD4-1149D5E5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BA7DC-E81C-9827-1C1F-78920336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52323-985B-8760-F110-F2A4DC7C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28C-9B0D-B3F9-D0E3-54EB5B4F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CD1A-231C-2186-2BC1-FEEFAF9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A76-6398-A4B4-6D83-335560C3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12A5-2D99-B0A1-928C-6396DFB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E480-5C3B-0031-AD1E-83817F10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7F07-F19F-283A-77C8-7B35A69B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4E17-6CB6-DA61-F533-47C5501E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A79F-DC07-C49E-3CEB-3697D57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A4C2-EA8B-3845-F29C-DAD7EF8D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44E34-C5BC-F4E8-0358-B30003E9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F7B-73D5-314F-285F-5CC0C84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D286-D375-6B98-1A77-6FF2C444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19AD-13C2-C6EC-773E-21F17CF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90E9-392E-8B0A-0832-27085662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66B6-EAE4-5D4C-9BED-00B12B635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EDDD-630F-4093-63C3-0B9A91A2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FE6F8-E656-8BF9-DF7E-1915BE10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0401-2177-5217-9A6F-62CAABE8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DA8B-9B59-8A8A-F595-9CCAF37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8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7ED0-ABCD-9828-D1A4-90B51B4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820C-E999-67D5-D640-DBEBF09C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B2E01-F6FE-FF26-7E41-1E817F99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BFF20-4935-6A13-683B-A7C6E759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AAC53-63C0-1833-2BB8-D9D5F191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540B0-F657-93A6-A468-B505CD3E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91C12-D34F-BD79-5C75-EA6DDAB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B84F5-F658-3ED2-3FE4-20E0BEF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C6DB-FA99-C0BE-CE7A-5448BD0D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C6E98-E53B-9AF8-0268-DA673333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7DE25-C4B0-AEE8-56F8-6524A4BD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9FD6A-F110-B3E0-B993-D2C5403C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99B4C-0B24-9DA5-C7FB-5BAB9007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A69F8-17C3-29A6-B37B-A735C489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CC72-7B9E-37B0-D892-A18AEA73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EB34-35EF-BF9A-C6DF-B9031B73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D66C-7D75-3EDE-075C-E5ACE518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032C6-1C99-DED2-D0DD-832831B2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DFAD-9C32-ACD2-4FF3-1DAB8169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BD90-D6B4-A3BF-6B94-EC8DA2F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B27F-2D8B-AAC1-3EBC-A63BC9C8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6FA-DE6E-3237-59FC-8B0D4520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CC9EC-FBD4-D6F1-3BB0-0EA92DE61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4824-AC5C-0D26-0751-1D5A58B5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28FDE-198B-4FFA-0E25-C99ED07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4DEB-CDFC-CD0A-A1C6-4314951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3EBC-9E89-637A-134B-33D0B985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19908-2685-5AF7-0002-E33630EF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9CF1-4CC4-60CD-8530-5F715767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0F69-69EE-D270-3116-180C46F0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818E-3D64-48C6-AFCA-EFFC249CA7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754A-ECBD-C9C4-D30B-9CF249C7A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E82F-32A9-4EDE-48A6-55B0C1776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B11A-8E0F-4021-AAC3-08C7EB514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4.png"/><Relationship Id="rId10" Type="http://schemas.openxmlformats.org/officeDocument/2006/relationships/image" Target="../media/image1.png"/><Relationship Id="rId19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1" Type="http://schemas.openxmlformats.org/officeDocument/2006/relationships/image" Target="../media/image3.wmf"/><Relationship Id="rId12" Type="http://schemas.openxmlformats.org/officeDocument/2006/relationships/image" Target="../media/image14.pn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6.png"/><Relationship Id="rId23" Type="http://schemas.openxmlformats.org/officeDocument/2006/relationships/image" Target="../media/image38.png"/><Relationship Id="rId10" Type="http://schemas.openxmlformats.org/officeDocument/2006/relationships/image" Target="../media/image1.png"/><Relationship Id="rId19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.wmf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6.png"/><Relationship Id="rId10" Type="http://schemas.openxmlformats.org/officeDocument/2006/relationships/image" Target="../media/image1.png"/><Relationship Id="rId19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2B1B8B6-4EB7-9BFB-49AE-DAA06E1A0F2D}"/>
              </a:ext>
            </a:extLst>
          </p:cNvPr>
          <p:cNvSpPr/>
          <p:nvPr/>
        </p:nvSpPr>
        <p:spPr>
          <a:xfrm>
            <a:off x="8197342" y="1396458"/>
            <a:ext cx="1821734" cy="1821734"/>
          </a:xfrm>
          <a:prstGeom prst="ellipse">
            <a:avLst/>
          </a:prstGeom>
          <a:solidFill>
            <a:schemeClr val="bg1">
              <a:lumMod val="7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91732731-194D-ED38-7EF9-598A1970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3959">
            <a:off x="5941890" y="2994562"/>
            <a:ext cx="1728085" cy="17762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3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4286" r="-82143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7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7" y="3153931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10" y="2419219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10" y="2419219"/>
                <a:ext cx="173279" cy="264744"/>
              </a:xfrm>
              <a:prstGeom prst="rect">
                <a:avLst/>
              </a:prstGeom>
              <a:blipFill>
                <a:blip r:embed="rId5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/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/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/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ED9994-EA63-BC24-4AEF-CDBE0C3AC0D4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8580E9-007A-9BDF-9B36-574FCC7CE0B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9D9D3B-B36A-41DC-2757-5F10A9EF5C84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9D9D3B-B36A-41DC-2757-5F10A9EF5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6F99D4-DDD9-25CF-522B-360CD6229365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6F99D4-DDD9-25CF-522B-360CD6229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10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D904AEF5-5C80-B3AF-E9B8-C03C09E873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/>
              <p:nvPr/>
            </p:nvSpPr>
            <p:spPr>
              <a:xfrm>
                <a:off x="600561" y="483881"/>
                <a:ext cx="6094562" cy="9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483881"/>
                <a:ext cx="6094562" cy="93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/>
              <p:nvPr/>
            </p:nvSpPr>
            <p:spPr>
              <a:xfrm>
                <a:off x="600559" y="1437939"/>
                <a:ext cx="10229117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" y="1437939"/>
                <a:ext cx="10229117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57CCB-3D44-9385-8568-10CF416CF6C3}"/>
                  </a:ext>
                </a:extLst>
              </p:cNvPr>
              <p:cNvSpPr txBox="1"/>
              <p:nvPr/>
            </p:nvSpPr>
            <p:spPr>
              <a:xfrm>
                <a:off x="600559" y="2469186"/>
                <a:ext cx="10324533" cy="2174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57CCB-3D44-9385-8568-10CF416C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" y="2469186"/>
                <a:ext cx="10324533" cy="2174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0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BEFBE-BD37-E22C-DAA0-C2195C48B4F2}"/>
              </a:ext>
            </a:extLst>
          </p:cNvPr>
          <p:cNvCxnSpPr>
            <a:cxnSpLocks/>
          </p:cNvCxnSpPr>
          <p:nvPr/>
        </p:nvCxnSpPr>
        <p:spPr>
          <a:xfrm flipV="1">
            <a:off x="6792437" y="1556645"/>
            <a:ext cx="3443212" cy="2333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blipFill>
                <a:blip r:embed="rId2"/>
                <a:stretch>
                  <a:fillRect l="-64286" r="-8214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052" y="4510871"/>
            <a:ext cx="977474" cy="1004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FDDD3-8A2A-9596-29B0-9555CC9C9AC3}"/>
              </a:ext>
            </a:extLst>
          </p:cNvPr>
          <p:cNvCxnSpPr>
            <a:cxnSpLocks/>
          </p:cNvCxnSpPr>
          <p:nvPr/>
        </p:nvCxnSpPr>
        <p:spPr>
          <a:xfrm flipV="1">
            <a:off x="6446119" y="3260883"/>
            <a:ext cx="719626" cy="1201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/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58621" r="-14137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/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blipFill>
                <a:blip r:embed="rId13"/>
                <a:stretch>
                  <a:fillRect l="-64286" r="-14285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F7325-F314-2287-212E-D751F0B2EE8D}"/>
              </a:ext>
            </a:extLst>
          </p:cNvPr>
          <p:cNvCxnSpPr>
            <a:cxnSpLocks/>
          </p:cNvCxnSpPr>
          <p:nvPr/>
        </p:nvCxnSpPr>
        <p:spPr>
          <a:xfrm flipV="1">
            <a:off x="9072896" y="1503421"/>
            <a:ext cx="70625" cy="15065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090933B-DA4F-1231-9FB6-9E32D6E8E053}"/>
              </a:ext>
            </a:extLst>
          </p:cNvPr>
          <p:cNvSpPr/>
          <p:nvPr/>
        </p:nvSpPr>
        <p:spPr>
          <a:xfrm>
            <a:off x="8445214" y="1771883"/>
            <a:ext cx="1088572" cy="1088572"/>
          </a:xfrm>
          <a:prstGeom prst="arc">
            <a:avLst>
              <a:gd name="adj1" fmla="val 17622234"/>
              <a:gd name="adj2" fmla="val 2097577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/>
              <p:nvPr/>
            </p:nvSpPr>
            <p:spPr>
              <a:xfrm>
                <a:off x="9644668" y="1763531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668" y="1763531"/>
                <a:ext cx="487680" cy="461665"/>
              </a:xfrm>
              <a:prstGeom prst="rect">
                <a:avLst/>
              </a:prstGeom>
              <a:blipFill>
                <a:blip r:embed="rId14"/>
                <a:stretch>
                  <a:fillRect r="-125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1C1A3C-796C-0497-7DE3-925793BE5F83}"/>
                  </a:ext>
                </a:extLst>
              </p:cNvPr>
              <p:cNvSpPr txBox="1"/>
              <p:nvPr/>
            </p:nvSpPr>
            <p:spPr>
              <a:xfrm>
                <a:off x="543734" y="1014736"/>
                <a:ext cx="6616938" cy="152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1C1A3C-796C-0497-7DE3-925793BE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4" y="1014736"/>
                <a:ext cx="6616938" cy="15279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67763F07-F8A9-DD03-BB43-48919B16BAE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6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D59CC597-D615-318E-7DD5-038B707F73BA}"/>
              </a:ext>
            </a:extLst>
          </p:cNvPr>
          <p:cNvSpPr/>
          <p:nvPr/>
        </p:nvSpPr>
        <p:spPr>
          <a:xfrm>
            <a:off x="8177635" y="1432971"/>
            <a:ext cx="1600031" cy="1600031"/>
          </a:xfrm>
          <a:prstGeom prst="arc">
            <a:avLst>
              <a:gd name="adj1" fmla="val 17537246"/>
              <a:gd name="adj2" fmla="val 20011683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/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F54373-9630-8D25-9798-6090B7E0411F}"/>
                  </a:ext>
                </a:extLst>
              </p:cNvPr>
              <p:cNvSpPr txBox="1"/>
              <p:nvPr/>
            </p:nvSpPr>
            <p:spPr>
              <a:xfrm>
                <a:off x="543734" y="2725353"/>
                <a:ext cx="60946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F54373-9630-8D25-9798-6090B7E0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4" y="2725353"/>
                <a:ext cx="6094674" cy="461665"/>
              </a:xfrm>
              <a:prstGeom prst="rect">
                <a:avLst/>
              </a:prstGeom>
              <a:blipFill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Circular 38">
            <a:extLst>
              <a:ext uri="{FF2B5EF4-FFF2-40B4-BE49-F238E27FC236}">
                <a16:creationId xmlns:a16="http://schemas.microsoft.com/office/drawing/2014/main" id="{391A6E67-57EE-5C10-D4EC-987FC81BCF40}"/>
              </a:ext>
            </a:extLst>
          </p:cNvPr>
          <p:cNvSpPr/>
          <p:nvPr/>
        </p:nvSpPr>
        <p:spPr>
          <a:xfrm rot="18480822" flipV="1">
            <a:off x="10577983" y="4506893"/>
            <a:ext cx="1137683" cy="1042106"/>
          </a:xfrm>
          <a:prstGeom prst="circularArrow">
            <a:avLst>
              <a:gd name="adj1" fmla="val 7731"/>
              <a:gd name="adj2" fmla="val 1142319"/>
              <a:gd name="adj3" fmla="val 20464234"/>
              <a:gd name="adj4" fmla="val 16482640"/>
              <a:gd name="adj5" fmla="val 125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13695-998B-4090-0E45-765E3C688CD5}"/>
                  </a:ext>
                </a:extLst>
              </p:cNvPr>
              <p:cNvSpPr txBox="1"/>
              <p:nvPr/>
            </p:nvSpPr>
            <p:spPr>
              <a:xfrm>
                <a:off x="543734" y="5128090"/>
                <a:ext cx="6931609" cy="834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13695-998B-4090-0E45-765E3C6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4" y="5128090"/>
                <a:ext cx="6931609" cy="83401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8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BEFBE-BD37-E22C-DAA0-C2195C48B4F2}"/>
              </a:ext>
            </a:extLst>
          </p:cNvPr>
          <p:cNvCxnSpPr>
            <a:cxnSpLocks/>
          </p:cNvCxnSpPr>
          <p:nvPr/>
        </p:nvCxnSpPr>
        <p:spPr>
          <a:xfrm flipV="1">
            <a:off x="6792437" y="1556645"/>
            <a:ext cx="3443212" cy="2333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blipFill>
                <a:blip r:embed="rId2"/>
                <a:stretch>
                  <a:fillRect l="-64286" r="-8214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FDDD3-8A2A-9596-29B0-9555CC9C9AC3}"/>
              </a:ext>
            </a:extLst>
          </p:cNvPr>
          <p:cNvCxnSpPr>
            <a:cxnSpLocks/>
          </p:cNvCxnSpPr>
          <p:nvPr/>
        </p:nvCxnSpPr>
        <p:spPr>
          <a:xfrm flipV="1">
            <a:off x="6446119" y="3260883"/>
            <a:ext cx="719626" cy="1201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/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58621" r="-14137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/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blipFill>
                <a:blip r:embed="rId13"/>
                <a:stretch>
                  <a:fillRect l="-64286" r="-14285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F7325-F314-2287-212E-D751F0B2EE8D}"/>
              </a:ext>
            </a:extLst>
          </p:cNvPr>
          <p:cNvCxnSpPr>
            <a:cxnSpLocks/>
          </p:cNvCxnSpPr>
          <p:nvPr/>
        </p:nvCxnSpPr>
        <p:spPr>
          <a:xfrm flipV="1">
            <a:off x="9072896" y="1503421"/>
            <a:ext cx="70625" cy="15065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7763F07-F8A9-DD03-BB43-48919B16BAE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4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D59CC597-D615-318E-7DD5-038B707F73BA}"/>
              </a:ext>
            </a:extLst>
          </p:cNvPr>
          <p:cNvSpPr/>
          <p:nvPr/>
        </p:nvSpPr>
        <p:spPr>
          <a:xfrm>
            <a:off x="8177635" y="1432971"/>
            <a:ext cx="1600031" cy="1600031"/>
          </a:xfrm>
          <a:prstGeom prst="arc">
            <a:avLst>
              <a:gd name="adj1" fmla="val 17537246"/>
              <a:gd name="adj2" fmla="val 20011683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/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Circular 38">
            <a:extLst>
              <a:ext uri="{FF2B5EF4-FFF2-40B4-BE49-F238E27FC236}">
                <a16:creationId xmlns:a16="http://schemas.microsoft.com/office/drawing/2014/main" id="{391A6E67-57EE-5C10-D4EC-987FC81BCF40}"/>
              </a:ext>
            </a:extLst>
          </p:cNvPr>
          <p:cNvSpPr/>
          <p:nvPr/>
        </p:nvSpPr>
        <p:spPr>
          <a:xfrm rot="18480822" flipV="1">
            <a:off x="10577983" y="4506893"/>
            <a:ext cx="1137683" cy="1042106"/>
          </a:xfrm>
          <a:prstGeom prst="circularArrow">
            <a:avLst>
              <a:gd name="adj1" fmla="val 7731"/>
              <a:gd name="adj2" fmla="val 1142319"/>
              <a:gd name="adj3" fmla="val 20464234"/>
              <a:gd name="adj4" fmla="val 16482640"/>
              <a:gd name="adj5" fmla="val 125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13695-998B-4090-0E45-765E3C688CD5}"/>
                  </a:ext>
                </a:extLst>
              </p:cNvPr>
              <p:cNvSpPr txBox="1"/>
              <p:nvPr/>
            </p:nvSpPr>
            <p:spPr>
              <a:xfrm>
                <a:off x="548808" y="4471146"/>
                <a:ext cx="6931609" cy="825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24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13695-998B-4090-0E45-765E3C68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8" y="4471146"/>
                <a:ext cx="6931609" cy="8250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EB498-4745-76E1-687D-085F389008E1}"/>
                  </a:ext>
                </a:extLst>
              </p:cNvPr>
              <p:cNvSpPr txBox="1"/>
              <p:nvPr/>
            </p:nvSpPr>
            <p:spPr>
              <a:xfrm>
                <a:off x="548808" y="975211"/>
                <a:ext cx="6616938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EB498-4745-76E1-687D-085F38900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8" y="975211"/>
                <a:ext cx="6616938" cy="496674"/>
              </a:xfrm>
              <a:prstGeom prst="rect">
                <a:avLst/>
              </a:prstGeom>
              <a:blipFill>
                <a:blip r:embed="rId17"/>
                <a:stretch>
                  <a:fillRect l="-276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EA20C24-AADA-8335-9367-6509EDC66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77086"/>
              </p:ext>
            </p:extLst>
          </p:nvPr>
        </p:nvGraphicFramePr>
        <p:xfrm>
          <a:off x="3071818" y="1638505"/>
          <a:ext cx="685639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8" imgW="1219320" imgH="1171440" progId="Paint.Picture.1">
                  <p:embed/>
                </p:oleObj>
              </mc:Choice>
              <mc:Fallback>
                <p:oleObj name="Bitmap Image" r:id="rId18" imgW="1219320" imgH="1171440" progId="Paint.Picture.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A8AE78C-93ED-B964-9F0A-BF429FFDC7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71818" y="1638505"/>
                        <a:ext cx="685639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A59EB1D-6362-B2B3-3BF9-0F19F873F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00342"/>
              </p:ext>
            </p:extLst>
          </p:nvPr>
        </p:nvGraphicFramePr>
        <p:xfrm>
          <a:off x="4649299" y="1568699"/>
          <a:ext cx="636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0" imgW="1133640" imgH="1295280" progId="PBrush">
                  <p:embed/>
                </p:oleObj>
              </mc:Choice>
              <mc:Fallback>
                <p:oleObj name="Bitmap Image" r:id="rId20" imgW="1133640" imgH="12952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07B2B3C-1B1A-A580-C064-D010CD2F8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49299" y="1568699"/>
                        <a:ext cx="636587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BE65549-FF8A-5892-2B14-344AB6CFAEB8}"/>
              </a:ext>
            </a:extLst>
          </p:cNvPr>
          <p:cNvGrpSpPr/>
          <p:nvPr/>
        </p:nvGrpSpPr>
        <p:grpSpPr>
          <a:xfrm>
            <a:off x="1493485" y="1572014"/>
            <a:ext cx="723825" cy="684698"/>
            <a:chOff x="7817933" y="4835516"/>
            <a:chExt cx="1574511" cy="1489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05223-A188-C716-BB0E-6E0B4C7DE835}"/>
                </a:ext>
              </a:extLst>
            </p:cNvPr>
            <p:cNvSpPr/>
            <p:nvPr/>
          </p:nvSpPr>
          <p:spPr>
            <a:xfrm>
              <a:off x="8350338" y="4963604"/>
              <a:ext cx="1042106" cy="104210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0E87E9-55AC-6432-6F06-E0B973FC0DB8}"/>
                </a:ext>
              </a:extLst>
            </p:cNvPr>
            <p:cNvSpPr/>
            <p:nvPr/>
          </p:nvSpPr>
          <p:spPr>
            <a:xfrm>
              <a:off x="7817933" y="5282810"/>
              <a:ext cx="1042106" cy="104210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63EEDF-6AD6-1BAC-8C13-C10DDFE09A0B}"/>
                </a:ext>
              </a:extLst>
            </p:cNvPr>
            <p:cNvSpPr/>
            <p:nvPr/>
          </p:nvSpPr>
          <p:spPr>
            <a:xfrm rot="19276789">
              <a:off x="8143336" y="4835516"/>
              <a:ext cx="584775" cy="29238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8473C470-0ABF-D319-35FB-76DDDFBE4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78620"/>
              </p:ext>
            </p:extLst>
          </p:nvPr>
        </p:nvGraphicFramePr>
        <p:xfrm>
          <a:off x="2992515" y="5543248"/>
          <a:ext cx="685639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8" imgW="1219320" imgH="1171440" progId="Paint.Picture.1">
                  <p:embed/>
                </p:oleObj>
              </mc:Choice>
              <mc:Fallback>
                <p:oleObj name="Bitmap Image" r:id="rId18" imgW="1219320" imgH="1171440" progId="Paint.Picture.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EA20C24-AADA-8335-9367-6509EDC66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92515" y="5543248"/>
                        <a:ext cx="685639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45EAADB-52DE-03B7-61AD-C435762C9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40670"/>
              </p:ext>
            </p:extLst>
          </p:nvPr>
        </p:nvGraphicFramePr>
        <p:xfrm>
          <a:off x="4649299" y="5483555"/>
          <a:ext cx="636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2" imgW="1133640" imgH="1295280" progId="PBrush">
                  <p:embed/>
                </p:oleObj>
              </mc:Choice>
              <mc:Fallback>
                <p:oleObj name="Bitmap Image" r:id="rId22" imgW="1133640" imgH="129528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A59EB1D-6362-B2B3-3BF9-0F19F873F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49299" y="5483555"/>
                        <a:ext cx="636587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58BBAB0E-F8CE-DC76-B822-76D7C7C0BCD9}"/>
              </a:ext>
            </a:extLst>
          </p:cNvPr>
          <p:cNvGrpSpPr/>
          <p:nvPr/>
        </p:nvGrpSpPr>
        <p:grpSpPr>
          <a:xfrm>
            <a:off x="1493485" y="5505537"/>
            <a:ext cx="723825" cy="684698"/>
            <a:chOff x="7817933" y="4835516"/>
            <a:chExt cx="1574511" cy="1489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7C939C-FF42-5161-C973-48937E658164}"/>
                </a:ext>
              </a:extLst>
            </p:cNvPr>
            <p:cNvSpPr/>
            <p:nvPr/>
          </p:nvSpPr>
          <p:spPr>
            <a:xfrm>
              <a:off x="8350338" y="4963604"/>
              <a:ext cx="1042106" cy="104210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B54086-EDB7-BD27-D3E0-3FFCDFC24BC1}"/>
                </a:ext>
              </a:extLst>
            </p:cNvPr>
            <p:cNvSpPr/>
            <p:nvPr/>
          </p:nvSpPr>
          <p:spPr>
            <a:xfrm>
              <a:off x="7817933" y="5282810"/>
              <a:ext cx="1042106" cy="104210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C8F1C7C-964F-6F8A-5590-D429CB7A62E9}"/>
                </a:ext>
              </a:extLst>
            </p:cNvPr>
            <p:cNvSpPr/>
            <p:nvPr/>
          </p:nvSpPr>
          <p:spPr>
            <a:xfrm rot="19276789">
              <a:off x="8143336" y="4835516"/>
              <a:ext cx="584775" cy="29238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13">
            <a:extLst>
              <a:ext uri="{FF2B5EF4-FFF2-40B4-BE49-F238E27FC236}">
                <a16:creationId xmlns:a16="http://schemas.microsoft.com/office/drawing/2014/main" id="{E3536280-4392-A4F4-2CC3-EB2A5AD3C161}"/>
              </a:ext>
            </a:extLst>
          </p:cNvPr>
          <p:cNvGrpSpPr/>
          <p:nvPr/>
        </p:nvGrpSpPr>
        <p:grpSpPr>
          <a:xfrm>
            <a:off x="5877629" y="5501960"/>
            <a:ext cx="514041" cy="615537"/>
            <a:chOff x="8031763" y="816688"/>
            <a:chExt cx="1153582" cy="1381352"/>
          </a:xfrm>
        </p:grpSpPr>
        <p:pic>
          <p:nvPicPr>
            <p:cNvPr id="44" name="Picture 18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0F9BD8F7-0B15-5B9D-D4C9-706F276C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53208">
              <a:off x="8031763" y="1155934"/>
              <a:ext cx="1042106" cy="1042106"/>
            </a:xfrm>
            <a:prstGeom prst="rect">
              <a:avLst/>
            </a:prstGeom>
          </p:spPr>
        </p:pic>
        <p:sp>
          <p:nvSpPr>
            <p:cNvPr id="45" name="Arrow: Circular 19">
              <a:extLst>
                <a:ext uri="{FF2B5EF4-FFF2-40B4-BE49-F238E27FC236}">
                  <a16:creationId xmlns:a16="http://schemas.microsoft.com/office/drawing/2014/main" id="{498DF932-91F6-C88D-6CCB-F771013FA2AC}"/>
                </a:ext>
              </a:extLst>
            </p:cNvPr>
            <p:cNvSpPr/>
            <p:nvPr/>
          </p:nvSpPr>
          <p:spPr>
            <a:xfrm rot="20822530">
              <a:off x="8047662" y="816688"/>
              <a:ext cx="1137683" cy="104210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482640"/>
                <a:gd name="adj5" fmla="val 125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46" name="Picture 2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180C32CD-9D98-36F4-D64D-859334D4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3" y="1155934"/>
              <a:ext cx="1042106" cy="104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9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CB217104-4376-0207-5948-68D713DC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3959">
            <a:off x="5941890" y="2994562"/>
            <a:ext cx="1728085" cy="177622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B7B7155-471C-A473-B9A2-0EBA029AD733}"/>
              </a:ext>
            </a:extLst>
          </p:cNvPr>
          <p:cNvSpPr/>
          <p:nvPr/>
        </p:nvSpPr>
        <p:spPr>
          <a:xfrm>
            <a:off x="8197342" y="1396458"/>
            <a:ext cx="1821734" cy="1821734"/>
          </a:xfrm>
          <a:prstGeom prst="ellipse">
            <a:avLst/>
          </a:prstGeom>
          <a:solidFill>
            <a:schemeClr val="bg1">
              <a:lumMod val="7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4286" r="-82143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5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/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/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/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10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blipFill>
                <a:blip r:embed="rId2"/>
                <a:stretch>
                  <a:fillRect l="-64286" r="-82143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/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/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/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2A3F843F-A066-EDB4-ACF5-576E31BA363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4DDD1-BF82-6F96-54F8-A65379200418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4DDD1-BF82-6F96-54F8-A6537920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1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0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264744"/>
              </a:xfrm>
              <a:prstGeom prst="rect">
                <a:avLst/>
              </a:prstGeom>
              <a:blipFill>
                <a:blip r:embed="rId2"/>
                <a:stretch>
                  <a:fillRect l="-64286" r="-82143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/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/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/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2A3F843F-A066-EDB4-ACF5-576E31BA363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4DDD1-BF82-6F96-54F8-A65379200418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4DDD1-BF82-6F96-54F8-A6537920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1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2B308E0-99E1-A57B-6BBA-588A286E4FB5}"/>
              </a:ext>
            </a:extLst>
          </p:cNvPr>
          <p:cNvSpPr/>
          <p:nvPr/>
        </p:nvSpPr>
        <p:spPr>
          <a:xfrm rot="3370510">
            <a:off x="7526804" y="1347617"/>
            <a:ext cx="326016" cy="274402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F9F5B-4338-5CE2-BA4B-A35E1E4800CB}"/>
                  </a:ext>
                </a:extLst>
              </p:cNvPr>
              <p:cNvSpPr txBox="1"/>
              <p:nvPr/>
            </p:nvSpPr>
            <p:spPr>
              <a:xfrm>
                <a:off x="7401481" y="2182257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1F9F5B-4338-5CE2-BA4B-A35E1E48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81" y="2182257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62069" r="-75862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D2FB9-4041-48E2-F13C-7751E715D8F9}"/>
                  </a:ext>
                </a:extLst>
              </p:cNvPr>
              <p:cNvSpPr txBox="1"/>
              <p:nvPr/>
            </p:nvSpPr>
            <p:spPr>
              <a:xfrm>
                <a:off x="833166" y="4113227"/>
                <a:ext cx="6096000" cy="805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D2FB9-4041-48E2-F13C-7751E715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66" y="4113227"/>
                <a:ext cx="6096000" cy="8056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blipFill>
                <a:blip r:embed="rId2"/>
                <a:stretch>
                  <a:fillRect l="-64286" r="-8214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/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2A606B-6912-4BC6-F61F-F6B61D8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139058"/>
                <a:ext cx="1258472" cy="728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/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06C70C-FD6D-4DAD-E3E1-8F2C8062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2238135"/>
                <a:ext cx="1258472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/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03692D-21F2-2538-DBF7-29371C71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3337212"/>
                <a:ext cx="4288818" cy="728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2BFE49-25B5-0A06-877E-FA82549978B4}"/>
                  </a:ext>
                </a:extLst>
              </p:cNvPr>
              <p:cNvSpPr txBox="1"/>
              <p:nvPr/>
            </p:nvSpPr>
            <p:spPr>
              <a:xfrm>
                <a:off x="833166" y="4113227"/>
                <a:ext cx="6096000" cy="805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2BFE49-25B5-0A06-877E-FA825499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66" y="4113227"/>
                <a:ext cx="6096000" cy="805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FDDD3-8A2A-9596-29B0-9555CC9C9AC3}"/>
              </a:ext>
            </a:extLst>
          </p:cNvPr>
          <p:cNvCxnSpPr>
            <a:cxnSpLocks/>
          </p:cNvCxnSpPr>
          <p:nvPr/>
        </p:nvCxnSpPr>
        <p:spPr>
          <a:xfrm flipV="1">
            <a:off x="6446119" y="3260883"/>
            <a:ext cx="719626" cy="1201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/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58621" r="-14137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/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blipFill>
                <a:blip r:embed="rId13"/>
                <a:stretch>
                  <a:fillRect l="-64286" r="-14285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F7325-F314-2287-212E-D751F0B2EE8D}"/>
              </a:ext>
            </a:extLst>
          </p:cNvPr>
          <p:cNvCxnSpPr>
            <a:cxnSpLocks/>
          </p:cNvCxnSpPr>
          <p:nvPr/>
        </p:nvCxnSpPr>
        <p:spPr>
          <a:xfrm flipV="1">
            <a:off x="9072896" y="1503421"/>
            <a:ext cx="70625" cy="15065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4AA50BE2-DF41-6ADF-334A-C9F94B18F08D}"/>
              </a:ext>
            </a:extLst>
          </p:cNvPr>
          <p:cNvSpPr/>
          <p:nvPr/>
        </p:nvSpPr>
        <p:spPr>
          <a:xfrm>
            <a:off x="6107498" y="3374766"/>
            <a:ext cx="1088572" cy="1088572"/>
          </a:xfrm>
          <a:prstGeom prst="arc">
            <a:avLst>
              <a:gd name="adj1" fmla="val 19131436"/>
              <a:gd name="adj2" fmla="val 2079352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4B5EE3-7373-59D5-5734-92FB4A82055B}"/>
                  </a:ext>
                </a:extLst>
              </p:cNvPr>
              <p:cNvSpPr txBox="1"/>
              <p:nvPr/>
            </p:nvSpPr>
            <p:spPr>
              <a:xfrm>
                <a:off x="7173677" y="3360789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4B5EE3-7373-59D5-5734-92FB4A82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77" y="3360789"/>
                <a:ext cx="48768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3090933B-DA4F-1231-9FB6-9E32D6E8E053}"/>
              </a:ext>
            </a:extLst>
          </p:cNvPr>
          <p:cNvSpPr/>
          <p:nvPr/>
        </p:nvSpPr>
        <p:spPr>
          <a:xfrm>
            <a:off x="8445214" y="1771883"/>
            <a:ext cx="1088572" cy="1088572"/>
          </a:xfrm>
          <a:prstGeom prst="arc">
            <a:avLst>
              <a:gd name="adj1" fmla="val 17622234"/>
              <a:gd name="adj2" fmla="val 2097577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/>
              <p:nvPr/>
            </p:nvSpPr>
            <p:spPr>
              <a:xfrm>
                <a:off x="9389570" y="1614321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570" y="1614321"/>
                <a:ext cx="487680" cy="461665"/>
              </a:xfrm>
              <a:prstGeom prst="rect">
                <a:avLst/>
              </a:prstGeom>
              <a:blipFill>
                <a:blip r:embed="rId15"/>
                <a:stretch>
                  <a:fillRect r="-125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F40123-F7A2-F389-4077-4044431BAD8E}"/>
                  </a:ext>
                </a:extLst>
              </p:cNvPr>
              <p:cNvSpPr txBox="1"/>
              <p:nvPr/>
            </p:nvSpPr>
            <p:spPr>
              <a:xfrm>
                <a:off x="2171572" y="1116427"/>
                <a:ext cx="6238330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F40123-F7A2-F389-4077-4044431B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72" y="1116427"/>
                <a:ext cx="6238330" cy="8218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98D5-3A49-2503-F0C4-4472825310CB}"/>
                  </a:ext>
                </a:extLst>
              </p:cNvPr>
              <p:cNvSpPr txBox="1"/>
              <p:nvPr/>
            </p:nvSpPr>
            <p:spPr>
              <a:xfrm>
                <a:off x="2170185" y="2191055"/>
                <a:ext cx="4757594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98D5-3A49-2503-F0C4-447282531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85" y="2191055"/>
                <a:ext cx="4757594" cy="8218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27A140-AC8C-EAEA-9BB2-5D6E9B543E9C}"/>
                  </a:ext>
                </a:extLst>
              </p:cNvPr>
              <p:cNvSpPr txBox="1"/>
              <p:nvPr/>
            </p:nvSpPr>
            <p:spPr>
              <a:xfrm>
                <a:off x="597564" y="5160960"/>
                <a:ext cx="6094562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GB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GB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r>
                                      <a:rPr lang="en-GB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GB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27A140-AC8C-EAEA-9BB2-5D6E9B54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4" y="5160960"/>
                <a:ext cx="6094562" cy="9294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01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/>
              <p:nvPr/>
            </p:nvSpPr>
            <p:spPr>
              <a:xfrm>
                <a:off x="600561" y="483881"/>
                <a:ext cx="6094562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483881"/>
                <a:ext cx="6094562" cy="84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/>
              <p:nvPr/>
            </p:nvSpPr>
            <p:spPr>
              <a:xfrm>
                <a:off x="600561" y="1437939"/>
                <a:ext cx="8432122" cy="4596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unc>
                        <m:func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1437939"/>
                <a:ext cx="8432122" cy="4596836"/>
              </a:xfrm>
              <a:prstGeom prst="rect">
                <a:avLst/>
              </a:prstGeom>
              <a:blipFill>
                <a:blip r:embed="rId3"/>
                <a:stretch>
                  <a:fillRect b="-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7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BEFBE-BD37-E22C-DAA0-C2195C48B4F2}"/>
              </a:ext>
            </a:extLst>
          </p:cNvPr>
          <p:cNvCxnSpPr>
            <a:cxnSpLocks/>
          </p:cNvCxnSpPr>
          <p:nvPr/>
        </p:nvCxnSpPr>
        <p:spPr>
          <a:xfrm flipV="1">
            <a:off x="6792437" y="1556645"/>
            <a:ext cx="3443212" cy="2333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blipFill>
                <a:blip r:embed="rId2"/>
                <a:stretch>
                  <a:fillRect l="-64286" r="-8214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FDDD3-8A2A-9596-29B0-9555CC9C9AC3}"/>
              </a:ext>
            </a:extLst>
          </p:cNvPr>
          <p:cNvCxnSpPr>
            <a:cxnSpLocks/>
          </p:cNvCxnSpPr>
          <p:nvPr/>
        </p:nvCxnSpPr>
        <p:spPr>
          <a:xfrm flipV="1">
            <a:off x="6446119" y="3260883"/>
            <a:ext cx="719626" cy="1201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/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58621" r="-14137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/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blipFill>
                <a:blip r:embed="rId13"/>
                <a:stretch>
                  <a:fillRect l="-64286" r="-14285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F7325-F314-2287-212E-D751F0B2EE8D}"/>
              </a:ext>
            </a:extLst>
          </p:cNvPr>
          <p:cNvCxnSpPr>
            <a:cxnSpLocks/>
          </p:cNvCxnSpPr>
          <p:nvPr/>
        </p:nvCxnSpPr>
        <p:spPr>
          <a:xfrm flipV="1">
            <a:off x="9072896" y="1503421"/>
            <a:ext cx="70625" cy="15065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090933B-DA4F-1231-9FB6-9E32D6E8E053}"/>
              </a:ext>
            </a:extLst>
          </p:cNvPr>
          <p:cNvSpPr/>
          <p:nvPr/>
        </p:nvSpPr>
        <p:spPr>
          <a:xfrm>
            <a:off x="8445214" y="1771883"/>
            <a:ext cx="1088572" cy="1088572"/>
          </a:xfrm>
          <a:prstGeom prst="arc">
            <a:avLst>
              <a:gd name="adj1" fmla="val 17622234"/>
              <a:gd name="adj2" fmla="val 2097577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/>
              <p:nvPr/>
            </p:nvSpPr>
            <p:spPr>
              <a:xfrm>
                <a:off x="9644668" y="1763531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8A1BDF-0883-0844-0A94-C4FC96E81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668" y="1763531"/>
                <a:ext cx="487680" cy="461665"/>
              </a:xfrm>
              <a:prstGeom prst="rect">
                <a:avLst/>
              </a:prstGeom>
              <a:blipFill>
                <a:blip r:embed="rId14"/>
                <a:stretch>
                  <a:fillRect r="-125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1C1A3C-796C-0497-7DE3-925793BE5F83}"/>
                  </a:ext>
                </a:extLst>
              </p:cNvPr>
              <p:cNvSpPr txBox="1"/>
              <p:nvPr/>
            </p:nvSpPr>
            <p:spPr>
              <a:xfrm>
                <a:off x="548808" y="975211"/>
                <a:ext cx="6616938" cy="90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unc>
                        <m:func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1C1A3C-796C-0497-7DE3-925793BE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8" y="975211"/>
                <a:ext cx="6616938" cy="901016"/>
              </a:xfrm>
              <a:prstGeom prst="rect">
                <a:avLst/>
              </a:prstGeom>
              <a:blipFill>
                <a:blip r:embed="rId15"/>
                <a:stretch>
                  <a:fillRect l="-276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67763F07-F8A9-DD03-BB43-48919B16BAE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6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D59CC597-D615-318E-7DD5-038B707F73BA}"/>
              </a:ext>
            </a:extLst>
          </p:cNvPr>
          <p:cNvSpPr/>
          <p:nvPr/>
        </p:nvSpPr>
        <p:spPr>
          <a:xfrm>
            <a:off x="8177635" y="1432971"/>
            <a:ext cx="1600031" cy="1600031"/>
          </a:xfrm>
          <a:prstGeom prst="arc">
            <a:avLst>
              <a:gd name="adj1" fmla="val 17537246"/>
              <a:gd name="adj2" fmla="val 20011683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/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F54373-9630-8D25-9798-6090B7E0411F}"/>
                  </a:ext>
                </a:extLst>
              </p:cNvPr>
              <p:cNvSpPr txBox="1"/>
              <p:nvPr/>
            </p:nvSpPr>
            <p:spPr>
              <a:xfrm>
                <a:off x="548807" y="1966706"/>
                <a:ext cx="60946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F54373-9630-8D25-9798-6090B7E0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7" y="1966706"/>
                <a:ext cx="6094674" cy="461665"/>
              </a:xfrm>
              <a:prstGeom prst="rect">
                <a:avLst/>
              </a:prstGeom>
              <a:blipFill>
                <a:blip r:embed="rId1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8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BEFBE-BD37-E22C-DAA0-C2195C48B4F2}"/>
              </a:ext>
            </a:extLst>
          </p:cNvPr>
          <p:cNvCxnSpPr>
            <a:cxnSpLocks/>
          </p:cNvCxnSpPr>
          <p:nvPr/>
        </p:nvCxnSpPr>
        <p:spPr>
          <a:xfrm flipV="1">
            <a:off x="6792437" y="1556645"/>
            <a:ext cx="3443212" cy="23335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B82C5-DBA3-EFA4-227D-0ACD16357C2C}"/>
              </a:ext>
            </a:extLst>
          </p:cNvPr>
          <p:cNvCxnSpPr>
            <a:cxnSpLocks/>
          </p:cNvCxnSpPr>
          <p:nvPr/>
        </p:nvCxnSpPr>
        <p:spPr>
          <a:xfrm flipV="1">
            <a:off x="7830129" y="2149804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4568AF-056C-405C-D139-C8885EE1C094}"/>
              </a:ext>
            </a:extLst>
          </p:cNvPr>
          <p:cNvCxnSpPr>
            <a:cxnSpLocks/>
          </p:cNvCxnSpPr>
          <p:nvPr/>
        </p:nvCxnSpPr>
        <p:spPr>
          <a:xfrm flipV="1">
            <a:off x="5582194" y="3727950"/>
            <a:ext cx="2337683" cy="33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C63A6-07EF-91C4-10A8-C4CD7AE45193}"/>
              </a:ext>
            </a:extLst>
          </p:cNvPr>
          <p:cNvCxnSpPr/>
          <p:nvPr/>
        </p:nvCxnSpPr>
        <p:spPr>
          <a:xfrm flipV="1">
            <a:off x="6796743" y="2316169"/>
            <a:ext cx="2311466" cy="15665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1119216-7E84-46F1-05CD-E45A2D069898}"/>
              </a:ext>
            </a:extLst>
          </p:cNvPr>
          <p:cNvSpPr/>
          <p:nvPr/>
        </p:nvSpPr>
        <p:spPr>
          <a:xfrm>
            <a:off x="6625221" y="3701963"/>
            <a:ext cx="361422" cy="36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2CE41E-17AC-69E7-EF18-257E06A052C8}"/>
              </a:ext>
            </a:extLst>
          </p:cNvPr>
          <p:cNvSpPr/>
          <p:nvPr/>
        </p:nvSpPr>
        <p:spPr>
          <a:xfrm>
            <a:off x="8927498" y="2126614"/>
            <a:ext cx="361422" cy="3614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/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AFAAD-3CC9-FE0F-57BE-5671BD9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17" y="3861770"/>
                <a:ext cx="173279" cy="369332"/>
              </a:xfrm>
              <a:prstGeom prst="rect">
                <a:avLst/>
              </a:prstGeom>
              <a:blipFill>
                <a:blip r:embed="rId2"/>
                <a:stretch>
                  <a:fillRect l="-64286" r="-8214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/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27B089-9113-A8C8-CE15-67260F2D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6" y="3153931"/>
                <a:ext cx="173279" cy="264744"/>
              </a:xfrm>
              <a:prstGeom prst="rect">
                <a:avLst/>
              </a:prstGeom>
              <a:blipFill>
                <a:blip r:embed="rId3"/>
                <a:stretch>
                  <a:fillRect l="-60714" r="-100000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/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35942-29C0-2A20-C29B-BA577DFA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07" y="2419217"/>
                <a:ext cx="173279" cy="264744"/>
              </a:xfrm>
              <a:prstGeom prst="rect">
                <a:avLst/>
              </a:prstGeom>
              <a:blipFill>
                <a:blip r:embed="rId4"/>
                <a:stretch>
                  <a:fillRect l="-64286" r="-71429" b="-48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7D8BB-ACA2-AD10-7B33-74F62EF9F2F0}"/>
              </a:ext>
            </a:extLst>
          </p:cNvPr>
          <p:cNvCxnSpPr/>
          <p:nvPr/>
        </p:nvCxnSpPr>
        <p:spPr>
          <a:xfrm flipV="1">
            <a:off x="10331325" y="421360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3711A8-DFFE-4C58-E9BC-6F574D30A96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16885" y="4602014"/>
            <a:ext cx="0" cy="822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/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1F80B3-3C51-C815-3A4A-DA2FB914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57" y="5013222"/>
                <a:ext cx="173279" cy="264744"/>
              </a:xfrm>
              <a:prstGeom prst="rect">
                <a:avLst/>
              </a:prstGeom>
              <a:blipFill>
                <a:blip r:embed="rId8"/>
                <a:stretch>
                  <a:fillRect l="-46429" r="-39286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/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F8F0F-88FD-B1AE-D3D9-77FED6E9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73" y="3994142"/>
                <a:ext cx="173279" cy="264744"/>
              </a:xfrm>
              <a:prstGeom prst="rect">
                <a:avLst/>
              </a:prstGeom>
              <a:blipFill>
                <a:blip r:embed="rId9"/>
                <a:stretch>
                  <a:fillRect l="-64286" r="-64286" b="-7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10C5F3FF-0998-6469-6B31-FEC5560CE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6939" y="4510871"/>
            <a:ext cx="977474" cy="1004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FDDD3-8A2A-9596-29B0-9555CC9C9AC3}"/>
              </a:ext>
            </a:extLst>
          </p:cNvPr>
          <p:cNvCxnSpPr>
            <a:cxnSpLocks/>
          </p:cNvCxnSpPr>
          <p:nvPr/>
        </p:nvCxnSpPr>
        <p:spPr>
          <a:xfrm flipV="1">
            <a:off x="6446119" y="3260883"/>
            <a:ext cx="719626" cy="1201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/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1A10B-AF9B-A781-7298-29C1E950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847" y="3176123"/>
                <a:ext cx="173279" cy="369332"/>
              </a:xfrm>
              <a:prstGeom prst="rect">
                <a:avLst/>
              </a:prstGeom>
              <a:blipFill>
                <a:blip r:embed="rId12"/>
                <a:stretch>
                  <a:fillRect l="-58621" r="-14137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/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07283-6BAD-B448-1A75-1469BA83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78" y="1787132"/>
                <a:ext cx="173279" cy="369332"/>
              </a:xfrm>
              <a:prstGeom prst="rect">
                <a:avLst/>
              </a:prstGeom>
              <a:blipFill>
                <a:blip r:embed="rId13"/>
                <a:stretch>
                  <a:fillRect l="-64286" r="-14285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F7325-F314-2287-212E-D751F0B2EE8D}"/>
              </a:ext>
            </a:extLst>
          </p:cNvPr>
          <p:cNvCxnSpPr>
            <a:cxnSpLocks/>
          </p:cNvCxnSpPr>
          <p:nvPr/>
        </p:nvCxnSpPr>
        <p:spPr>
          <a:xfrm flipV="1">
            <a:off x="9072896" y="1503421"/>
            <a:ext cx="70625" cy="15065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7763F07-F8A9-DD03-BB43-48919B16BAE8}"/>
              </a:ext>
            </a:extLst>
          </p:cNvPr>
          <p:cNvSpPr/>
          <p:nvPr/>
        </p:nvSpPr>
        <p:spPr>
          <a:xfrm>
            <a:off x="6415607" y="3317484"/>
            <a:ext cx="1088572" cy="1088572"/>
          </a:xfrm>
          <a:prstGeom prst="arc">
            <a:avLst>
              <a:gd name="adj1" fmla="val 19495548"/>
              <a:gd name="adj2" fmla="val 20967649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/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73044-4781-C2E3-1644-B939E8EB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61" y="3345625"/>
                <a:ext cx="173279" cy="369332"/>
              </a:xfrm>
              <a:prstGeom prst="rect">
                <a:avLst/>
              </a:prstGeom>
              <a:blipFill>
                <a:blip r:embed="rId14"/>
                <a:stretch>
                  <a:fillRect l="-42857" r="-4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D59CC597-D615-318E-7DD5-038B707F73BA}"/>
              </a:ext>
            </a:extLst>
          </p:cNvPr>
          <p:cNvSpPr/>
          <p:nvPr/>
        </p:nvSpPr>
        <p:spPr>
          <a:xfrm>
            <a:off x="8177635" y="1432971"/>
            <a:ext cx="1600031" cy="1600031"/>
          </a:xfrm>
          <a:prstGeom prst="arc">
            <a:avLst>
              <a:gd name="adj1" fmla="val 17537246"/>
              <a:gd name="adj2" fmla="val 20011683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/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762049-E937-013F-7834-7BA7659A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70" y="1208318"/>
                <a:ext cx="48768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AE73BD-4DC3-6F4F-EE0D-99236BC6FAC3}"/>
                  </a:ext>
                </a:extLst>
              </p:cNvPr>
              <p:cNvSpPr txBox="1"/>
              <p:nvPr/>
            </p:nvSpPr>
            <p:spPr>
              <a:xfrm>
                <a:off x="548808" y="975211"/>
                <a:ext cx="6616938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func>
                        <m:funcPr>
                          <m:ctrlPr>
                            <a:rPr lang="en-GB" sz="24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AE73BD-4DC3-6F4F-EE0D-99236BC6F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8" y="975211"/>
                <a:ext cx="6616938" cy="496674"/>
              </a:xfrm>
              <a:prstGeom prst="rect">
                <a:avLst/>
              </a:prstGeom>
              <a:blipFill>
                <a:blip r:embed="rId16"/>
                <a:stretch>
                  <a:fillRect l="-276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2A8754B-3351-FD74-854F-7E3B0394F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12545"/>
              </p:ext>
            </p:extLst>
          </p:nvPr>
        </p:nvGraphicFramePr>
        <p:xfrm>
          <a:off x="3114896" y="1638505"/>
          <a:ext cx="685639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7" imgW="1219320" imgH="1171440" progId="Paint.Picture.1">
                  <p:embed/>
                </p:oleObj>
              </mc:Choice>
              <mc:Fallback>
                <p:oleObj name="Bitmap Image" r:id="rId17" imgW="1219320" imgH="1171440" progId="Paint.Picture.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EA20C24-AADA-8335-9367-6509EDC66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4896" y="1638505"/>
                        <a:ext cx="685639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08560CF2-2E18-8F75-D876-D0154EDB3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886"/>
              </p:ext>
            </p:extLst>
          </p:nvPr>
        </p:nvGraphicFramePr>
        <p:xfrm>
          <a:off x="4649299" y="1568699"/>
          <a:ext cx="6365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9" imgW="1133640" imgH="1295280" progId="PBrush">
                  <p:embed/>
                </p:oleObj>
              </mc:Choice>
              <mc:Fallback>
                <p:oleObj name="Bitmap Image" r:id="rId19" imgW="1133640" imgH="129528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A59EB1D-6362-B2B3-3BF9-0F19F873F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49299" y="1568699"/>
                        <a:ext cx="636587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DF165137-29A3-8D49-1CF9-1507A58A98EA}"/>
              </a:ext>
            </a:extLst>
          </p:cNvPr>
          <p:cNvGrpSpPr/>
          <p:nvPr/>
        </p:nvGrpSpPr>
        <p:grpSpPr>
          <a:xfrm>
            <a:off x="1571392" y="1598559"/>
            <a:ext cx="723825" cy="684698"/>
            <a:chOff x="7817933" y="4835516"/>
            <a:chExt cx="1574511" cy="1489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47F5A16-DF4A-F399-E831-638521C8B2CE}"/>
                </a:ext>
              </a:extLst>
            </p:cNvPr>
            <p:cNvSpPr/>
            <p:nvPr/>
          </p:nvSpPr>
          <p:spPr>
            <a:xfrm>
              <a:off x="8350338" y="4963604"/>
              <a:ext cx="1042106" cy="104210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8BD0DBF-C41C-57FC-0057-1EF561174DC6}"/>
                </a:ext>
              </a:extLst>
            </p:cNvPr>
            <p:cNvSpPr/>
            <p:nvPr/>
          </p:nvSpPr>
          <p:spPr>
            <a:xfrm>
              <a:off x="7817933" y="5282810"/>
              <a:ext cx="1042106" cy="104210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B9C0C6C5-4BEF-B4D3-44C1-325EE6128156}"/>
                </a:ext>
              </a:extLst>
            </p:cNvPr>
            <p:cNvSpPr/>
            <p:nvPr/>
          </p:nvSpPr>
          <p:spPr>
            <a:xfrm rot="19276789">
              <a:off x="8143336" y="4835516"/>
              <a:ext cx="584775" cy="29238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031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/>
              <p:nvPr/>
            </p:nvSpPr>
            <p:spPr>
              <a:xfrm>
                <a:off x="600561" y="483881"/>
                <a:ext cx="6094562" cy="9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9A7A5-D49A-1EC8-2C44-90D2291D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1" y="483881"/>
                <a:ext cx="6094562" cy="934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/>
              <p:nvPr/>
            </p:nvSpPr>
            <p:spPr>
              <a:xfrm>
                <a:off x="600559" y="1437939"/>
                <a:ext cx="10229117" cy="1092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GB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0AC98-09A1-EC8E-370E-6AC53995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" y="1437939"/>
                <a:ext cx="10229117" cy="1092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57CCB-3D44-9385-8568-10CF416CF6C3}"/>
                  </a:ext>
                </a:extLst>
              </p:cNvPr>
              <p:cNvSpPr txBox="1"/>
              <p:nvPr/>
            </p:nvSpPr>
            <p:spPr>
              <a:xfrm>
                <a:off x="600559" y="2469186"/>
                <a:ext cx="10324533" cy="4276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GB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GB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GB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GB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GB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d>
                        <m:dPr>
                          <m:ctrlP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GB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57CCB-3D44-9385-8568-10CF416C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" y="2469186"/>
                <a:ext cx="10324533" cy="4276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3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349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Paco</dc:creator>
  <cp:lastModifiedBy>Miguel Paço</cp:lastModifiedBy>
  <cp:revision>6</cp:revision>
  <dcterms:created xsi:type="dcterms:W3CDTF">2022-10-28T13:15:06Z</dcterms:created>
  <dcterms:modified xsi:type="dcterms:W3CDTF">2023-04-17T10:27:29Z</dcterms:modified>
</cp:coreProperties>
</file>