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87" r:id="rId2"/>
    <p:sldId id="256" r:id="rId3"/>
    <p:sldId id="257" r:id="rId4"/>
    <p:sldId id="288" r:id="rId5"/>
    <p:sldId id="289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0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8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6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7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2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8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21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27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5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15E1AA-8D6B-4BB9-A4C0-3B247A47866C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A26B07-AC4C-4C2D-9C39-8C9B9EC5F6E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1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478211" cy="2677648"/>
          </a:xfrm>
        </p:spPr>
        <p:txBody>
          <a:bodyPr>
            <a:normAutofit fontScale="90000"/>
          </a:bodyPr>
          <a:lstStyle/>
          <a:p>
            <a:r>
              <a:rPr lang="pt-BR" dirty="0"/>
              <a:t>Elaborar uma apresentação em Power Point, demonstrando cada um dos itens discriminados abaixo (com os comandos </a:t>
            </a:r>
            <a:r>
              <a:rPr lang="pt-BR" dirty="0" err="1"/>
              <a:t>git</a:t>
            </a:r>
            <a:r>
              <a:rPr lang="pt-BR" dirty="0"/>
              <a:t> necessários e as telas respectivas):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3ª </a:t>
            </a:r>
            <a:r>
              <a:rPr lang="pt-BR" dirty="0" smtClean="0"/>
              <a:t>questão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6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 fontScale="90000"/>
          </a:bodyPr>
          <a:lstStyle/>
          <a:p>
            <a:pPr lvl="0"/>
            <a:r>
              <a:rPr lang="pt-BR" dirty="0" err="1" smtClean="0"/>
              <a:t>ConFIgurar</a:t>
            </a:r>
            <a:r>
              <a:rPr lang="pt-BR" dirty="0" smtClean="0"/>
              <a:t> </a:t>
            </a:r>
            <a:r>
              <a:rPr lang="pt-BR" dirty="0"/>
              <a:t>usuário e e-mail localmente e globalmente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</a:t>
            </a:r>
            <a:r>
              <a:rPr lang="pt-BR" dirty="0" smtClean="0"/>
              <a:t>user.name</a:t>
            </a:r>
          </a:p>
          <a:p>
            <a:r>
              <a:rPr lang="pt-BR" dirty="0" smtClean="0"/>
              <a:t>“Francisco </a:t>
            </a:r>
            <a:r>
              <a:rPr lang="pt-BR" dirty="0"/>
              <a:t>Bastos”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–</a:t>
            </a:r>
            <a:r>
              <a:rPr lang="en-US" dirty="0" err="1"/>
              <a:t>user.email</a:t>
            </a:r>
            <a:r>
              <a:rPr lang="en-US" dirty="0"/>
              <a:t> “bastosmaressa63@gmail.com”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0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Criar uma pasta com o nome AVALIAÇÃO_OFICIAL_GERENCIA_SOFTWARE_AV2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33" y="2103120"/>
            <a:ext cx="891349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sz="3600" dirty="0"/>
              <a:t>Criar um repositório local nessa pasta com um arquivo “README.MD” contendo a frase “Avaliação oficial da disciplina de Gerência de Configuração de Software 2021.1 (AV2) – [Seu nome] “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567" y="2286000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Criar, caso não tenha uma, conta no GitHub. 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567" y="2286000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Criar um repositório, no GitHub, com o nome GERENCIA_SOFTWARE_20211_AV2.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567" y="2286000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Vincular este repositório com à pasta/repositório local criado anteriormente.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849"/>
          <a:stretch/>
        </p:blipFill>
        <p:spPr>
          <a:xfrm>
            <a:off x="1627298" y="2325188"/>
            <a:ext cx="7155003" cy="27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Copiar os arquivos criados nas questões 1 e 2 na pasta/repositório criado.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554"/>
          <a:stretch/>
        </p:blipFill>
        <p:spPr>
          <a:xfrm>
            <a:off x="2552483" y="2084832"/>
            <a:ext cx="7155003" cy="14029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-46792" t="3750" r="46792" b="67946"/>
          <a:stretch/>
        </p:blipFill>
        <p:spPr>
          <a:xfrm>
            <a:off x="0" y="3952167"/>
            <a:ext cx="10095668" cy="20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7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/>
              <a:t>Copiar a apresentação PPTX gerada na pasta/repositório criado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98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</TotalTime>
  <Words>146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Elaborar uma apresentação em Power Point, demonstrando cada um dos itens discriminados abaixo (com os comandos git necessários e as telas respectivas):</vt:lpstr>
      <vt:lpstr>ConFIgurar usuário e e-mail localmente e globalmente </vt:lpstr>
      <vt:lpstr>Criar uma pasta com o nome AVALIAÇÃO_OFICIAL_GERENCIA_SOFTWARE_AV2</vt:lpstr>
      <vt:lpstr>Criar um repositório local nessa pasta com um arquivo “README.MD” contendo a frase “Avaliação oficial da disciplina de Gerência de Configuração de Software 2021.1 (AV2) – [Seu nome] “ </vt:lpstr>
      <vt:lpstr>Criar, caso não tenha uma, conta no GitHub.  </vt:lpstr>
      <vt:lpstr>Criar um repositório, no GitHub, com o nome GERENCIA_SOFTWARE_20211_AV2. </vt:lpstr>
      <vt:lpstr>Vincular este repositório com à pasta/repositório local criado anteriormente. </vt:lpstr>
      <vt:lpstr>Copiar os arquivos criados nas questões 1 e 2 na pasta/repositório criado. </vt:lpstr>
      <vt:lpstr>Copiar a apresentação PPTX gerada na pasta/repositório criado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Conﬁgurar usuário e e-mail localmente e globalmente</dc:title>
  <dc:creator>User</dc:creator>
  <cp:lastModifiedBy>User</cp:lastModifiedBy>
  <cp:revision>8</cp:revision>
  <dcterms:created xsi:type="dcterms:W3CDTF">2021-06-24T04:47:28Z</dcterms:created>
  <dcterms:modified xsi:type="dcterms:W3CDTF">2021-06-24T18:33:17Z</dcterms:modified>
</cp:coreProperties>
</file>