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62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3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0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6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4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1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9D6F15-DD56-4725-A816-4E2E450E1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pPr algn="ctr"/>
            <a:r>
              <a:rPr lang="pt-BR" dirty="0" smtClean="0"/>
              <a:t>Francisco Bastos da Silva</a:t>
            </a:r>
            <a:endParaRPr lang="pt-BR" dirty="0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48094-7034-4252-BE82-2B7543C00D1E}"/>
              </a:ext>
            </a:extLst>
          </p:cNvPr>
          <p:cNvSpPr txBox="1"/>
          <p:nvPr/>
        </p:nvSpPr>
        <p:spPr>
          <a:xfrm>
            <a:off x="5697526" y="4048674"/>
            <a:ext cx="59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Avaliação Oficial Gerência e Configuração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139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120024-5485-45E9-9940-3678521D06DF}"/>
              </a:ext>
            </a:extLst>
          </p:cNvPr>
          <p:cNvSpPr txBox="1"/>
          <p:nvPr/>
        </p:nvSpPr>
        <p:spPr>
          <a:xfrm>
            <a:off x="3583459" y="885182"/>
            <a:ext cx="417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repositório no site do GitHub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5244" y="-105918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C54AF8-E437-4179-903E-36E7FBB92EF8}"/>
              </a:ext>
            </a:extLst>
          </p:cNvPr>
          <p:cNvSpPr txBox="1"/>
          <p:nvPr/>
        </p:nvSpPr>
        <p:spPr>
          <a:xfrm>
            <a:off x="3015049" y="910318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CD ~(caminho da pasta do projeto)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1" y="1903849"/>
            <a:ext cx="5581650" cy="38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951" y="758952"/>
            <a:ext cx="6622923" cy="475488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branch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bugFix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checkout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bugFix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merge </a:t>
            </a:r>
            <a:r>
              <a:rPr lang="pt-BR" sz="3600" dirty="0" err="1" smtClean="0">
                <a:solidFill>
                  <a:srgbClr val="FF0000"/>
                </a:solidFill>
              </a:rPr>
              <a:t>main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checkout</a:t>
            </a:r>
            <a:r>
              <a:rPr lang="pt-BR" sz="3600" dirty="0" smtClean="0">
                <a:solidFill>
                  <a:srgbClr val="FF0000"/>
                </a:solidFill>
              </a:rPr>
              <a:t> C3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reset head~2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revert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head</a:t>
            </a:r>
            <a:r>
              <a:rPr lang="pt-BR" sz="3600" dirty="0" smtClean="0">
                <a:solidFill>
                  <a:srgbClr val="FF0000"/>
                </a:solidFill>
              </a:rPr>
              <a:t/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cherry_pick</a:t>
            </a:r>
            <a:r>
              <a:rPr lang="pt-BR" sz="3600" dirty="0" smtClean="0">
                <a:solidFill>
                  <a:srgbClr val="FF0000"/>
                </a:solidFill>
              </a:rPr>
              <a:t> C2 C3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err="1" smtClean="0">
                <a:solidFill>
                  <a:srgbClr val="FF0000"/>
                </a:solidFill>
              </a:rPr>
              <a:t>git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err="1" smtClean="0">
                <a:solidFill>
                  <a:srgbClr val="FF0000"/>
                </a:solidFill>
              </a:rPr>
              <a:t>rebase</a:t>
            </a:r>
            <a:r>
              <a:rPr lang="pt-BR" sz="3600" dirty="0" smtClean="0">
                <a:solidFill>
                  <a:srgbClr val="FF0000"/>
                </a:solidFill>
              </a:rPr>
              <a:t> –i head~4</a:t>
            </a:r>
            <a:endParaRPr lang="pt-B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4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29BD6B-4087-40F4-8ABA-F9FF44C4DE27}"/>
              </a:ext>
            </a:extLst>
          </p:cNvPr>
          <p:cNvSpPr txBox="1"/>
          <p:nvPr/>
        </p:nvSpPr>
        <p:spPr>
          <a:xfrm>
            <a:off x="2092411" y="741405"/>
            <a:ext cx="699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Comando : GIT INIT ( Inicializando a pasta como repositório GIT 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2FEFD-8F8C-405F-B3FB-2F5FA327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7" y="1573811"/>
            <a:ext cx="7718854" cy="5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6F6010-C228-4A91-9AE3-837353E50423}"/>
              </a:ext>
            </a:extLst>
          </p:cNvPr>
          <p:cNvSpPr txBox="1"/>
          <p:nvPr/>
        </p:nvSpPr>
        <p:spPr>
          <a:xfrm>
            <a:off x="4118919" y="1005016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Criando Arquivo README.MD</a:t>
            </a:r>
          </a:p>
        </p:txBody>
      </p:sp>
      <p:pic>
        <p:nvPicPr>
          <p:cNvPr id="3" name="Imagem 2" descr="Avaliacap_Oficial_Gerencia_Configuracao_Softwa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72" y="1247470"/>
            <a:ext cx="917385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28B72A-3B30-4786-B0CC-27D8BB0AEFC8}"/>
              </a:ext>
            </a:extLst>
          </p:cNvPr>
          <p:cNvSpPr txBox="1"/>
          <p:nvPr/>
        </p:nvSpPr>
        <p:spPr>
          <a:xfrm>
            <a:off x="3393989" y="1228227"/>
            <a:ext cx="491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Copiando arquivos para pasta do repositório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038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0"/>
      </a:accent1>
      <a:accent2>
        <a:srgbClr val="B13B80"/>
      </a:accent2>
      <a:accent3>
        <a:srgbClr val="C34DC3"/>
      </a:accent3>
      <a:accent4>
        <a:srgbClr val="803BB1"/>
      </a:accent4>
      <a:accent5>
        <a:srgbClr val="614DC3"/>
      </a:accent5>
      <a:accent6>
        <a:srgbClr val="3B58B1"/>
      </a:accent6>
      <a:hlink>
        <a:srgbClr val="7952C5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Sitka Banner</vt:lpstr>
      <vt:lpstr>HeadlinesVTI</vt:lpstr>
      <vt:lpstr>Apresentação do PowerPoint</vt:lpstr>
      <vt:lpstr>Apresentação do PowerPoint</vt:lpstr>
      <vt:lpstr>Apresentação do PowerPoint</vt:lpstr>
      <vt:lpstr>Git branch bugFix git checkout bugFix git merge main git checkout C3 git reset head~2 git revert head git cherry_pick C2 C3 git rebase –i head~4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Arlisson Menacho</dc:creator>
  <cp:lastModifiedBy>User</cp:lastModifiedBy>
  <cp:revision>10</cp:revision>
  <dcterms:created xsi:type="dcterms:W3CDTF">2021-04-15T21:57:57Z</dcterms:created>
  <dcterms:modified xsi:type="dcterms:W3CDTF">2021-04-16T00:41:41Z</dcterms:modified>
</cp:coreProperties>
</file>