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64" r:id="rId3"/>
    <p:sldId id="257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3" d="100"/>
          <a:sy n="73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mailto:paulo.fonseca@uniron.edu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bastosmaressa6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pt-BR" dirty="0" smtClean="0"/>
              <a:t>Atividade de controle de versões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8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 </a:t>
            </a:r>
            <a:r>
              <a:rPr lang="pt-BR" sz="3200" dirty="0" smtClean="0"/>
              <a:t>Paulo Alexandre S. c. da Fonseca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  <a:r>
              <a:rPr lang="pt-BR" sz="3200" dirty="0" smtClean="0">
                <a:hlinkClick r:id="rId2"/>
              </a:rPr>
              <a:t>paulo.fonseca@uniron.edu.br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Professor</a:t>
            </a:r>
            <a:endParaRPr lang="x-none" sz="2800" b="1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37" y="3506616"/>
            <a:ext cx="33540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</a:t>
            </a:r>
            <a:r>
              <a:rPr lang="pt-BR" sz="3200" dirty="0" smtClean="0"/>
              <a:t>: Francisco Bastos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  <a:r>
              <a:rPr lang="pt-BR" sz="3200" dirty="0" smtClean="0">
                <a:hlinkClick r:id="rId2"/>
              </a:rPr>
              <a:t>bastosmaressa63@gmail.com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dirty="0" smtClean="0"/>
              <a:t>bastosmaressa@Hotmail.com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dirty="0" smtClean="0"/>
              <a:t>Foto:</a:t>
            </a: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Aluno</a:t>
            </a:r>
            <a:endParaRPr lang="x-none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33" y="2427294"/>
            <a:ext cx="2291893" cy="4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896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2990</TotalTime>
  <Words>36</Words>
  <Application>Microsoft Office PowerPoint</Application>
  <PresentationFormat>Apresentação na tela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Apresentação do PowerPoint</vt:lpstr>
      <vt:lpstr>Atividade de controle de versões</vt:lpstr>
      <vt:lpstr>Professor</vt:lpstr>
      <vt:lpstr>Aluno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User</cp:lastModifiedBy>
  <cp:revision>222</cp:revision>
  <dcterms:created xsi:type="dcterms:W3CDTF">2020-06-12T21:54:22Z</dcterms:created>
  <dcterms:modified xsi:type="dcterms:W3CDTF">2021-04-06T01:33:12Z</dcterms:modified>
</cp:coreProperties>
</file>