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3" r:id="rId1"/>
  </p:sldMasterIdLst>
  <p:sldIdLst>
    <p:sldId id="256" r:id="rId2"/>
    <p:sldId id="264" r:id="rId3"/>
    <p:sldId id="257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31" autoAdjust="0"/>
    <p:restoredTop sz="95470"/>
  </p:normalViewPr>
  <p:slideViewPr>
    <p:cSldViewPr snapToGrid="0" snapToObjects="1">
      <p:cViewPr varScale="1">
        <p:scale>
          <a:sx n="74" d="100"/>
          <a:sy n="74" d="100"/>
        </p:scale>
        <p:origin x="5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53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4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2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9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09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1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28399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36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21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8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9B482E8-6E0E-1B4F-B1FD-C69DB9E858D9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839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49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hyperlink" Target="mailto:paulo.fonseca@uniron.edu.b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854162F5-84C3-E248-B56A-B760B2963C40}"/>
              </a:ext>
            </a:extLst>
          </p:cNvPr>
          <p:cNvSpPr txBox="1">
            <a:spLocks/>
          </p:cNvSpPr>
          <p:nvPr/>
        </p:nvSpPr>
        <p:spPr bwMode="blackWhite">
          <a:xfrm>
            <a:off x="634634" y="5369570"/>
            <a:ext cx="6555306" cy="943547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z="2400" dirty="0"/>
              <a:t>CONTROLANDO VERSÕES COM GIT E GITHUB</a:t>
            </a:r>
          </a:p>
        </p:txBody>
      </p:sp>
    </p:spTree>
    <p:extLst>
      <p:ext uri="{BB962C8B-B14F-4D97-AF65-F5344CB8AC3E}">
        <p14:creationId xmlns:p14="http://schemas.microsoft.com/office/powerpoint/2010/main" val="3427182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FD4F77-028A-7A47-BC41-2C419FC5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2668044"/>
            <a:ext cx="7524003" cy="760956"/>
          </a:xfrm>
        </p:spPr>
        <p:txBody>
          <a:bodyPr/>
          <a:lstStyle/>
          <a:p>
            <a:r>
              <a:rPr lang="pt-BR" dirty="0" smtClean="0"/>
              <a:t>Atividade de controle de versões</a:t>
            </a:r>
            <a:endParaRPr lang="x-none" dirty="0"/>
          </a:p>
        </p:txBody>
      </p:sp>
      <p:pic>
        <p:nvPicPr>
          <p:cNvPr id="1026" name="Picture 2" descr="Git na prática — Parte 1 (Subindo projeto para o github).">
            <a:extLst>
              <a:ext uri="{FF2B5EF4-FFF2-40B4-BE49-F238E27FC236}">
                <a16:creationId xmlns:a16="http://schemas.microsoft.com/office/drawing/2014/main" xmlns="" id="{C41C7762-29AF-DE4A-8B75-0AA40134A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424" y="4727513"/>
            <a:ext cx="1634577" cy="163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184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5751BA7-3065-D045-A3E0-72C84756D1B7}"/>
              </a:ext>
            </a:extLst>
          </p:cNvPr>
          <p:cNvSpPr txBox="1"/>
          <p:nvPr/>
        </p:nvSpPr>
        <p:spPr>
          <a:xfrm>
            <a:off x="437882" y="1490680"/>
            <a:ext cx="840131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sz="3200" dirty="0" smtClean="0"/>
              <a:t>Nome: Paulo Alexandre S. c. da Fonseca</a:t>
            </a:r>
          </a:p>
          <a:p>
            <a:pPr algn="just">
              <a:lnSpc>
                <a:spcPct val="200000"/>
              </a:lnSpc>
            </a:pPr>
            <a:r>
              <a:rPr lang="pt-BR" sz="3200" dirty="0" err="1" smtClean="0"/>
              <a:t>Email</a:t>
            </a:r>
            <a:r>
              <a:rPr lang="pt-BR" sz="3200" dirty="0" smtClean="0"/>
              <a:t>: </a:t>
            </a:r>
            <a:r>
              <a:rPr lang="pt-BR" sz="3200" dirty="0" smtClean="0">
                <a:hlinkClick r:id="rId2"/>
              </a:rPr>
              <a:t>paulo.fonseca@uniron.edu.br</a:t>
            </a:r>
            <a:endParaRPr lang="pt-BR" sz="3200" dirty="0" smtClean="0"/>
          </a:p>
          <a:p>
            <a:pPr algn="just">
              <a:lnSpc>
                <a:spcPct val="200000"/>
              </a:lnSpc>
            </a:pPr>
            <a:endParaRPr lang="x-none" sz="3200" dirty="0"/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x-none" sz="3200" dirty="0"/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37883" y="11655"/>
            <a:ext cx="8203842" cy="902745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pt-BR" sz="2800" b="1" dirty="0" smtClean="0"/>
              <a:t>Professor</a:t>
            </a:r>
            <a:endParaRPr lang="x-none" sz="2800" b="1" dirty="0"/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537" y="3506616"/>
            <a:ext cx="335401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36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5751BA7-3065-D045-A3E0-72C84756D1B7}"/>
              </a:ext>
            </a:extLst>
          </p:cNvPr>
          <p:cNvSpPr txBox="1"/>
          <p:nvPr/>
        </p:nvSpPr>
        <p:spPr>
          <a:xfrm>
            <a:off x="437882" y="1490680"/>
            <a:ext cx="840131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sz="3200" dirty="0" smtClean="0"/>
              <a:t>Nome:</a:t>
            </a:r>
          </a:p>
          <a:p>
            <a:pPr algn="just">
              <a:lnSpc>
                <a:spcPct val="200000"/>
              </a:lnSpc>
            </a:pPr>
            <a:r>
              <a:rPr lang="pt-BR" sz="3200" dirty="0" err="1" smtClean="0"/>
              <a:t>Email</a:t>
            </a:r>
            <a:r>
              <a:rPr lang="pt-BR" sz="3200" dirty="0" smtClean="0"/>
              <a:t>: </a:t>
            </a:r>
          </a:p>
          <a:p>
            <a:pPr algn="just">
              <a:lnSpc>
                <a:spcPct val="200000"/>
              </a:lnSpc>
            </a:pPr>
            <a:r>
              <a:rPr lang="pt-BR" sz="3200" smtClean="0"/>
              <a:t>Foto:</a:t>
            </a:r>
            <a:endParaRPr lang="x-none" sz="3200" dirty="0"/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x-none" sz="3200" dirty="0"/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37883" y="11655"/>
            <a:ext cx="8203842" cy="902745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pt-BR" sz="2800" b="1" dirty="0" smtClean="0"/>
              <a:t>Aluno</a:t>
            </a:r>
            <a:endParaRPr lang="x-none" sz="2800" b="1" dirty="0"/>
          </a:p>
        </p:txBody>
      </p:sp>
    </p:spTree>
    <p:extLst>
      <p:ext uri="{BB962C8B-B14F-4D97-AF65-F5344CB8AC3E}">
        <p14:creationId xmlns:p14="http://schemas.microsoft.com/office/powerpoint/2010/main" val="123938966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{55B0B986-6DA1-4D40-A88E-BD3341521908}tf10001120</Template>
  <TotalTime>2985</TotalTime>
  <Words>32</Words>
  <Application>Microsoft Office PowerPoint</Application>
  <PresentationFormat>Apresentação na tela (4:3)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Parcel</vt:lpstr>
      <vt:lpstr>Apresentação do PowerPoint</vt:lpstr>
      <vt:lpstr>Atividade de controle de versões</vt:lpstr>
      <vt:lpstr>Professor</vt:lpstr>
      <vt:lpstr>Aluno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CONTROLANDO VERSÕES COM GIT E GITHUB</dc:title>
  <dc:creator>Microsoft Office User</dc:creator>
  <cp:lastModifiedBy>Lena Fernandes</cp:lastModifiedBy>
  <cp:revision>221</cp:revision>
  <dcterms:created xsi:type="dcterms:W3CDTF">2020-06-12T21:54:22Z</dcterms:created>
  <dcterms:modified xsi:type="dcterms:W3CDTF">2021-04-01T00:16:35Z</dcterms:modified>
</cp:coreProperties>
</file>