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8479-51F2-4756-AFA6-A8120E7FC383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EE3-49D1-42A9-AECD-0DCFCE0AF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8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8479-51F2-4756-AFA6-A8120E7FC383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EE3-49D1-42A9-AECD-0DCFCE0AF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2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8479-51F2-4756-AFA6-A8120E7FC383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EE3-49D1-42A9-AECD-0DCFCE0AF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42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8479-51F2-4756-AFA6-A8120E7FC383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EE3-49D1-42A9-AECD-0DCFCE0AF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559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8479-51F2-4756-AFA6-A8120E7FC383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EE3-49D1-42A9-AECD-0DCFCE0AF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2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8479-51F2-4756-AFA6-A8120E7FC383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EE3-49D1-42A9-AECD-0DCFCE0AF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61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8479-51F2-4756-AFA6-A8120E7FC383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EE3-49D1-42A9-AECD-0DCFCE0AF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68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8479-51F2-4756-AFA6-A8120E7FC383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EE3-49D1-42A9-AECD-0DCFCE0AF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68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8479-51F2-4756-AFA6-A8120E7FC383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EE3-49D1-42A9-AECD-0DCFCE0AF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21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8479-51F2-4756-AFA6-A8120E7FC383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EE3-49D1-42A9-AECD-0DCFCE0AF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1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8479-51F2-4756-AFA6-A8120E7FC383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EE3-49D1-42A9-AECD-0DCFCE0AF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28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8479-51F2-4756-AFA6-A8120E7FC383}" type="datetimeFigureOut">
              <a:rPr lang="es-ES" smtClean="0"/>
              <a:t>11/03/2022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9EEE3-49D1-42A9-AECD-0DCFCE0AF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8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Proyecto diseño de </a:t>
            </a:r>
            <a:r>
              <a:rPr lang="es-ES" smtClean="0"/>
              <a:t>inserfaces </a:t>
            </a:r>
            <a:r>
              <a:rPr lang="es-ES" dirty="0" smtClean="0"/>
              <a:t>web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Francisco Blázquez Hidalgo 2ºDAW 21/22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99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Inicio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7945"/>
            <a:ext cx="5386701" cy="2654935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900" y="1337944"/>
            <a:ext cx="5386701" cy="265493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45" y="4190174"/>
            <a:ext cx="5011109" cy="228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Centro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09" y="1505582"/>
            <a:ext cx="4886391" cy="238061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413" y="1505582"/>
            <a:ext cx="4886391" cy="23806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364" y="4112573"/>
            <a:ext cx="5719796" cy="23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Noticias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15" y="1978025"/>
            <a:ext cx="8746537" cy="3676015"/>
          </a:xfrm>
        </p:spPr>
      </p:pic>
    </p:spTree>
    <p:extLst>
      <p:ext uri="{BB962C8B-B14F-4D97-AF65-F5344CB8AC3E}">
        <p14:creationId xmlns:p14="http://schemas.microsoft.com/office/powerpoint/2010/main" val="5576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Inicio de sesión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4119"/>
            <a:ext cx="10515600" cy="3954349"/>
          </a:xfrm>
        </p:spPr>
      </p:pic>
    </p:spTree>
    <p:extLst>
      <p:ext uri="{BB962C8B-B14F-4D97-AF65-F5344CB8AC3E}">
        <p14:creationId xmlns:p14="http://schemas.microsoft.com/office/powerpoint/2010/main" val="125784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Formulario de actividades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53" y="1825625"/>
            <a:ext cx="3324694" cy="4351338"/>
          </a:xfrm>
        </p:spPr>
      </p:pic>
    </p:spTree>
    <p:extLst>
      <p:ext uri="{BB962C8B-B14F-4D97-AF65-F5344CB8AC3E}">
        <p14:creationId xmlns:p14="http://schemas.microsoft.com/office/powerpoint/2010/main" val="41308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 a la página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https</a:t>
            </a:r>
            <a:r>
              <a:rPr lang="es-ES" dirty="0"/>
              <a:t>://</a:t>
            </a:r>
            <a:r>
              <a:rPr lang="es-ES" dirty="0" smtClean="0"/>
              <a:t>sitio-web-fbh.netlify.app/index.html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8538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26</Words>
  <Application>Microsoft Office PowerPoint</Application>
  <PresentationFormat>Panorámica</PresentationFormat>
  <Paragraphs>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Proyecto diseño de inserfaces web</vt:lpstr>
      <vt:lpstr>Inicio</vt:lpstr>
      <vt:lpstr>Centro</vt:lpstr>
      <vt:lpstr>Noticias</vt:lpstr>
      <vt:lpstr>Inicio de sesión</vt:lpstr>
      <vt:lpstr>Formulario de actividades</vt:lpstr>
      <vt:lpstr>Enlace a la página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diseño de aplicaciones informáticas</dc:title>
  <dc:creator>Francisco Blázquez Hidalgo</dc:creator>
  <cp:lastModifiedBy>Francisco Blázquez Hidalgo</cp:lastModifiedBy>
  <cp:revision>8</cp:revision>
  <dcterms:created xsi:type="dcterms:W3CDTF">2022-03-11T07:45:14Z</dcterms:created>
  <dcterms:modified xsi:type="dcterms:W3CDTF">2022-03-11T08:36:09Z</dcterms:modified>
</cp:coreProperties>
</file>