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BCB26-5C09-47BA-98AA-DAA4D558DF8D}" v="34" dt="2025-08-18T01:19:08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Breia" userId="9f5c76289cee00f2" providerId="LiveId" clId="{C79BCB26-5C09-47BA-98AA-DAA4D558DF8D}"/>
    <pc:docChg chg="undo custSel addSld modSld">
      <pc:chgData name="Francisco Breia" userId="9f5c76289cee00f2" providerId="LiveId" clId="{C79BCB26-5C09-47BA-98AA-DAA4D558DF8D}" dt="2025-08-18T01:19:52.419" v="418" actId="1076"/>
      <pc:docMkLst>
        <pc:docMk/>
      </pc:docMkLst>
      <pc:sldChg chg="addSp delSp modSp new mod">
        <pc:chgData name="Francisco Breia" userId="9f5c76289cee00f2" providerId="LiveId" clId="{C79BCB26-5C09-47BA-98AA-DAA4D558DF8D}" dt="2025-08-12T09:59:28.428" v="260" actId="20577"/>
        <pc:sldMkLst>
          <pc:docMk/>
          <pc:sldMk cId="3003871574" sldId="262"/>
        </pc:sldMkLst>
        <pc:spChg chg="mod">
          <ac:chgData name="Francisco Breia" userId="9f5c76289cee00f2" providerId="LiveId" clId="{C79BCB26-5C09-47BA-98AA-DAA4D558DF8D}" dt="2025-08-12T09:48:34.240" v="29" actId="14100"/>
          <ac:spMkLst>
            <pc:docMk/>
            <pc:sldMk cId="3003871574" sldId="262"/>
            <ac:spMk id="2" creationId="{3ED7578A-0A83-A9F2-01BC-CC56786A7B62}"/>
          </ac:spMkLst>
        </pc:spChg>
        <pc:spChg chg="add mod">
          <ac:chgData name="Francisco Breia" userId="9f5c76289cee00f2" providerId="LiveId" clId="{C79BCB26-5C09-47BA-98AA-DAA4D558DF8D}" dt="2025-08-12T09:48:38.153" v="30" actId="1076"/>
          <ac:spMkLst>
            <pc:docMk/>
            <pc:sldMk cId="3003871574" sldId="262"/>
            <ac:spMk id="3" creationId="{270319FD-54B1-BAF0-F255-CF789B0E7437}"/>
          </ac:spMkLst>
        </pc:spChg>
        <pc:spChg chg="add mod">
          <ac:chgData name="Francisco Breia" userId="9f5c76289cee00f2" providerId="LiveId" clId="{C79BCB26-5C09-47BA-98AA-DAA4D558DF8D}" dt="2025-08-12T09:48:54.901" v="34" actId="1076"/>
          <ac:spMkLst>
            <pc:docMk/>
            <pc:sldMk cId="3003871574" sldId="262"/>
            <ac:spMk id="4" creationId="{FCA9780D-6A1A-A4EC-9E4F-DC326F9952CE}"/>
          </ac:spMkLst>
        </pc:spChg>
        <pc:spChg chg="add mod">
          <ac:chgData name="Francisco Breia" userId="9f5c76289cee00f2" providerId="LiveId" clId="{C79BCB26-5C09-47BA-98AA-DAA4D558DF8D}" dt="2025-08-12T09:51:49.367" v="87" actId="14100"/>
          <ac:spMkLst>
            <pc:docMk/>
            <pc:sldMk cId="3003871574" sldId="262"/>
            <ac:spMk id="5" creationId="{7E5C454D-158F-580E-E7F0-AADE618E5249}"/>
          </ac:spMkLst>
        </pc:spChg>
        <pc:spChg chg="add mod">
          <ac:chgData name="Francisco Breia" userId="9f5c76289cee00f2" providerId="LiveId" clId="{C79BCB26-5C09-47BA-98AA-DAA4D558DF8D}" dt="2025-08-12T09:50:32.866" v="41" actId="208"/>
          <ac:spMkLst>
            <pc:docMk/>
            <pc:sldMk cId="3003871574" sldId="262"/>
            <ac:spMk id="6" creationId="{162B57FE-9E56-262D-6F2B-1FED1AC7826C}"/>
          </ac:spMkLst>
        </pc:spChg>
        <pc:spChg chg="add mod">
          <ac:chgData name="Francisco Breia" userId="9f5c76289cee00f2" providerId="LiveId" clId="{C79BCB26-5C09-47BA-98AA-DAA4D558DF8D}" dt="2025-08-12T09:50:42.220" v="48" actId="20577"/>
          <ac:spMkLst>
            <pc:docMk/>
            <pc:sldMk cId="3003871574" sldId="262"/>
            <ac:spMk id="7" creationId="{3346EB5A-8CFB-9D08-6298-2085C985AE57}"/>
          </ac:spMkLst>
        </pc:spChg>
        <pc:spChg chg="add mod">
          <ac:chgData name="Francisco Breia" userId="9f5c76289cee00f2" providerId="LiveId" clId="{C79BCB26-5C09-47BA-98AA-DAA4D558DF8D}" dt="2025-08-12T09:51:06.711" v="54" actId="14100"/>
          <ac:spMkLst>
            <pc:docMk/>
            <pc:sldMk cId="3003871574" sldId="262"/>
            <ac:spMk id="8" creationId="{6A6A08D0-E7C1-746A-8CDD-E9406B5E2F7F}"/>
          </ac:spMkLst>
        </pc:spChg>
        <pc:spChg chg="add mod">
          <ac:chgData name="Francisco Breia" userId="9f5c76289cee00f2" providerId="LiveId" clId="{C79BCB26-5C09-47BA-98AA-DAA4D558DF8D}" dt="2025-08-12T09:51:32.690" v="68" actId="20577"/>
          <ac:spMkLst>
            <pc:docMk/>
            <pc:sldMk cId="3003871574" sldId="262"/>
            <ac:spMk id="9" creationId="{87508975-F7EA-8D7F-ACE6-AD5FFADC2D29}"/>
          </ac:spMkLst>
        </pc:spChg>
        <pc:spChg chg="add mod">
          <ac:chgData name="Francisco Breia" userId="9f5c76289cee00f2" providerId="LiveId" clId="{C79BCB26-5C09-47BA-98AA-DAA4D558DF8D}" dt="2025-08-12T09:51:36.535" v="77" actId="20577"/>
          <ac:spMkLst>
            <pc:docMk/>
            <pc:sldMk cId="3003871574" sldId="262"/>
            <ac:spMk id="10" creationId="{7E91B1BA-1382-6F79-21C8-78C4C16B508F}"/>
          </ac:spMkLst>
        </pc:spChg>
        <pc:spChg chg="add mod">
          <ac:chgData name="Francisco Breia" userId="9f5c76289cee00f2" providerId="LiveId" clId="{C79BCB26-5C09-47BA-98AA-DAA4D558DF8D}" dt="2025-08-12T09:51:40.398" v="85" actId="20577"/>
          <ac:spMkLst>
            <pc:docMk/>
            <pc:sldMk cId="3003871574" sldId="262"/>
            <ac:spMk id="11" creationId="{5C1E6277-F7F3-9EB4-0608-150C41934E87}"/>
          </ac:spMkLst>
        </pc:spChg>
        <pc:spChg chg="add mod">
          <ac:chgData name="Francisco Breia" userId="9f5c76289cee00f2" providerId="LiveId" clId="{C79BCB26-5C09-47BA-98AA-DAA4D558DF8D}" dt="2025-08-12T09:52:10.869" v="92" actId="1076"/>
          <ac:spMkLst>
            <pc:docMk/>
            <pc:sldMk cId="3003871574" sldId="262"/>
            <ac:spMk id="12" creationId="{59F785A4-B3B2-3187-EFC4-F44396CFF6A0}"/>
          </ac:spMkLst>
        </pc:spChg>
        <pc:spChg chg="add mod">
          <ac:chgData name="Francisco Breia" userId="9f5c76289cee00f2" providerId="LiveId" clId="{C79BCB26-5C09-47BA-98AA-DAA4D558DF8D}" dt="2025-08-12T09:52:30.433" v="110" actId="20577"/>
          <ac:spMkLst>
            <pc:docMk/>
            <pc:sldMk cId="3003871574" sldId="262"/>
            <ac:spMk id="13" creationId="{B1D3FB73-2F53-8A9E-5611-221617950479}"/>
          </ac:spMkLst>
        </pc:spChg>
        <pc:spChg chg="add mod">
          <ac:chgData name="Francisco Breia" userId="9f5c76289cee00f2" providerId="LiveId" clId="{C79BCB26-5C09-47BA-98AA-DAA4D558DF8D}" dt="2025-08-12T09:53:00.632" v="115" actId="14100"/>
          <ac:spMkLst>
            <pc:docMk/>
            <pc:sldMk cId="3003871574" sldId="262"/>
            <ac:spMk id="16" creationId="{F4327DA2-FAE5-1498-13B8-389726BDCADB}"/>
          </ac:spMkLst>
        </pc:spChg>
        <pc:spChg chg="add mod">
          <ac:chgData name="Francisco Breia" userId="9f5c76289cee00f2" providerId="LiveId" clId="{C79BCB26-5C09-47BA-98AA-DAA4D558DF8D}" dt="2025-08-12T09:53:09.431" v="133" actId="20577"/>
          <ac:spMkLst>
            <pc:docMk/>
            <pc:sldMk cId="3003871574" sldId="262"/>
            <ac:spMk id="17" creationId="{60310423-114C-BD2F-9994-51C8FED7860A}"/>
          </ac:spMkLst>
        </pc:spChg>
        <pc:spChg chg="add mod">
          <ac:chgData name="Francisco Breia" userId="9f5c76289cee00f2" providerId="LiveId" clId="{C79BCB26-5C09-47BA-98AA-DAA4D558DF8D}" dt="2025-08-12T09:53:27.942" v="137" actId="14100"/>
          <ac:spMkLst>
            <pc:docMk/>
            <pc:sldMk cId="3003871574" sldId="262"/>
            <ac:spMk id="18" creationId="{D5BDC5E2-5C2B-57F7-A1B3-C94D192083E8}"/>
          </ac:spMkLst>
        </pc:spChg>
        <pc:spChg chg="add mod">
          <ac:chgData name="Francisco Breia" userId="9f5c76289cee00f2" providerId="LiveId" clId="{C79BCB26-5C09-47BA-98AA-DAA4D558DF8D}" dt="2025-08-12T09:53:37.058" v="152" actId="20577"/>
          <ac:spMkLst>
            <pc:docMk/>
            <pc:sldMk cId="3003871574" sldId="262"/>
            <ac:spMk id="19" creationId="{87A29846-75ED-C2C9-62F0-EBB78A492033}"/>
          </ac:spMkLst>
        </pc:spChg>
        <pc:spChg chg="add mod">
          <ac:chgData name="Francisco Breia" userId="9f5c76289cee00f2" providerId="LiveId" clId="{C79BCB26-5C09-47BA-98AA-DAA4D558DF8D}" dt="2025-08-12T09:59:07.055" v="259" actId="20577"/>
          <ac:spMkLst>
            <pc:docMk/>
            <pc:sldMk cId="3003871574" sldId="262"/>
            <ac:spMk id="21" creationId="{9FCE6CF5-8E1E-D6CB-91C0-7BD95BB7469B}"/>
          </ac:spMkLst>
        </pc:spChg>
        <pc:spChg chg="add mod">
          <ac:chgData name="Francisco Breia" userId="9f5c76289cee00f2" providerId="LiveId" clId="{C79BCB26-5C09-47BA-98AA-DAA4D558DF8D}" dt="2025-08-12T09:59:28.428" v="260" actId="20577"/>
          <ac:spMkLst>
            <pc:docMk/>
            <pc:sldMk cId="3003871574" sldId="262"/>
            <ac:spMk id="22" creationId="{5090CC51-8E89-0386-9D86-7066AABC6C2B}"/>
          </ac:spMkLst>
        </pc:spChg>
        <pc:picChg chg="add mod">
          <ac:chgData name="Francisco Breia" userId="9f5c76289cee00f2" providerId="LiveId" clId="{C79BCB26-5C09-47BA-98AA-DAA4D558DF8D}" dt="2025-08-12T09:52:53.097" v="112" actId="1076"/>
          <ac:picMkLst>
            <pc:docMk/>
            <pc:sldMk cId="3003871574" sldId="262"/>
            <ac:picMk id="15" creationId="{AE8BB212-B472-D737-E8DF-C8D41A6BD43E}"/>
          </ac:picMkLst>
        </pc:picChg>
      </pc:sldChg>
      <pc:sldChg chg="addSp modSp add mod">
        <pc:chgData name="Francisco Breia" userId="9f5c76289cee00f2" providerId="LiveId" clId="{C79BCB26-5C09-47BA-98AA-DAA4D558DF8D}" dt="2025-08-12T10:02:43.144" v="307" actId="20577"/>
        <pc:sldMkLst>
          <pc:docMk/>
          <pc:sldMk cId="2120067119" sldId="263"/>
        </pc:sldMkLst>
        <pc:spChg chg="mod">
          <ac:chgData name="Francisco Breia" userId="9f5c76289cee00f2" providerId="LiveId" clId="{C79BCB26-5C09-47BA-98AA-DAA4D558DF8D}" dt="2025-08-12T09:54:06.889" v="162" actId="20577"/>
          <ac:spMkLst>
            <pc:docMk/>
            <pc:sldMk cId="2120067119" sldId="263"/>
            <ac:spMk id="3" creationId="{A52B17BF-5DF9-43F7-3EC7-167B77100B85}"/>
          </ac:spMkLst>
        </pc:spChg>
        <pc:spChg chg="add mod">
          <ac:chgData name="Francisco Breia" userId="9f5c76289cee00f2" providerId="LiveId" clId="{C79BCB26-5C09-47BA-98AA-DAA4D558DF8D}" dt="2025-08-12T10:02:27.623" v="298" actId="1076"/>
          <ac:spMkLst>
            <pc:docMk/>
            <pc:sldMk cId="2120067119" sldId="263"/>
            <ac:spMk id="14" creationId="{25F9ECAC-3689-BD18-59E5-1EBC33406F4D}"/>
          </ac:spMkLst>
        </pc:spChg>
        <pc:spChg chg="add mod">
          <ac:chgData name="Francisco Breia" userId="9f5c76289cee00f2" providerId="LiveId" clId="{C79BCB26-5C09-47BA-98AA-DAA4D558DF8D}" dt="2025-08-12T10:02:30.291" v="299" actId="1076"/>
          <ac:spMkLst>
            <pc:docMk/>
            <pc:sldMk cId="2120067119" sldId="263"/>
            <ac:spMk id="20" creationId="{51E6F6B2-65AE-CFBB-40EC-9BC0FEE437CB}"/>
          </ac:spMkLst>
        </pc:spChg>
        <pc:spChg chg="add mod">
          <ac:chgData name="Francisco Breia" userId="9f5c76289cee00f2" providerId="LiveId" clId="{C79BCB26-5C09-47BA-98AA-DAA4D558DF8D}" dt="2025-08-12T10:02:43.144" v="307" actId="20577"/>
          <ac:spMkLst>
            <pc:docMk/>
            <pc:sldMk cId="2120067119" sldId="263"/>
            <ac:spMk id="21" creationId="{C832C256-86C8-3105-14FC-B5A5BC608FDE}"/>
          </ac:spMkLst>
        </pc:spChg>
        <pc:spChg chg="add mod">
          <ac:chgData name="Francisco Breia" userId="9f5c76289cee00f2" providerId="LiveId" clId="{C79BCB26-5C09-47BA-98AA-DAA4D558DF8D}" dt="2025-08-12T10:02:41.695" v="305" actId="20577"/>
          <ac:spMkLst>
            <pc:docMk/>
            <pc:sldMk cId="2120067119" sldId="263"/>
            <ac:spMk id="22" creationId="{25E01926-1D1C-E47E-3598-DA1A3341E58D}"/>
          </ac:spMkLst>
        </pc:spChg>
        <pc:spChg chg="add mod">
          <ac:chgData name="Francisco Breia" userId="9f5c76289cee00f2" providerId="LiveId" clId="{C79BCB26-5C09-47BA-98AA-DAA4D558DF8D}" dt="2025-08-12T10:02:35.235" v="301" actId="1076"/>
          <ac:spMkLst>
            <pc:docMk/>
            <pc:sldMk cId="2120067119" sldId="263"/>
            <ac:spMk id="23" creationId="{646C552B-DE9B-9CD9-2092-CDE430EF61B6}"/>
          </ac:spMkLst>
        </pc:spChg>
        <pc:spChg chg="add mod">
          <ac:chgData name="Francisco Breia" userId="9f5c76289cee00f2" providerId="LiveId" clId="{C79BCB26-5C09-47BA-98AA-DAA4D558DF8D}" dt="2025-08-12T10:02:40.219" v="303" actId="1076"/>
          <ac:spMkLst>
            <pc:docMk/>
            <pc:sldMk cId="2120067119" sldId="263"/>
            <ac:spMk id="24" creationId="{84881DCD-3635-1550-76C7-E833AA2F83E6}"/>
          </ac:spMkLst>
        </pc:spChg>
      </pc:sldChg>
      <pc:sldChg chg="modSp add mod">
        <pc:chgData name="Francisco Breia" userId="9f5c76289cee00f2" providerId="LiveId" clId="{C79BCB26-5C09-47BA-98AA-DAA4D558DF8D}" dt="2025-08-18T01:17:59.751" v="348" actId="1076"/>
        <pc:sldMkLst>
          <pc:docMk/>
          <pc:sldMk cId="1610060703" sldId="264"/>
        </pc:sldMkLst>
        <pc:spChg chg="mod">
          <ac:chgData name="Francisco Breia" userId="9f5c76289cee00f2" providerId="LiveId" clId="{C79BCB26-5C09-47BA-98AA-DAA4D558DF8D}" dt="2025-08-18T01:17:19.869" v="315" actId="20577"/>
          <ac:spMkLst>
            <pc:docMk/>
            <pc:sldMk cId="1610060703" sldId="264"/>
            <ac:spMk id="3" creationId="{468791F3-2DA1-1B32-878E-273F4477C069}"/>
          </ac:spMkLst>
        </pc:spChg>
        <pc:spChg chg="mod">
          <ac:chgData name="Francisco Breia" userId="9f5c76289cee00f2" providerId="LiveId" clId="{C79BCB26-5C09-47BA-98AA-DAA4D558DF8D}" dt="2025-08-18T01:17:38.168" v="332" actId="14100"/>
          <ac:spMkLst>
            <pc:docMk/>
            <pc:sldMk cId="1610060703" sldId="264"/>
            <ac:spMk id="14" creationId="{69DA3B92-4AAA-9D18-40C8-68B9785CF971}"/>
          </ac:spMkLst>
        </pc:spChg>
        <pc:spChg chg="mod">
          <ac:chgData name="Francisco Breia" userId="9f5c76289cee00f2" providerId="LiveId" clId="{C79BCB26-5C09-47BA-98AA-DAA4D558DF8D}" dt="2025-08-18T01:17:48.205" v="339" actId="14100"/>
          <ac:spMkLst>
            <pc:docMk/>
            <pc:sldMk cId="1610060703" sldId="264"/>
            <ac:spMk id="21" creationId="{21A71DC7-B197-7E8A-D93E-091F99DD85F5}"/>
          </ac:spMkLst>
        </pc:spChg>
        <pc:spChg chg="mod">
          <ac:chgData name="Francisco Breia" userId="9f5c76289cee00f2" providerId="LiveId" clId="{C79BCB26-5C09-47BA-98AA-DAA4D558DF8D}" dt="2025-08-18T01:17:57.107" v="347" actId="14100"/>
          <ac:spMkLst>
            <pc:docMk/>
            <pc:sldMk cId="1610060703" sldId="264"/>
            <ac:spMk id="22" creationId="{7AAF18ED-95E2-E5B9-A263-39519E3B99A2}"/>
          </ac:spMkLst>
        </pc:spChg>
        <pc:spChg chg="mod">
          <ac:chgData name="Francisco Breia" userId="9f5c76289cee00f2" providerId="LiveId" clId="{C79BCB26-5C09-47BA-98AA-DAA4D558DF8D}" dt="2025-08-18T01:17:51.066" v="340" actId="1076"/>
          <ac:spMkLst>
            <pc:docMk/>
            <pc:sldMk cId="1610060703" sldId="264"/>
            <ac:spMk id="23" creationId="{BD7AA3A9-511D-FA7A-527E-0E9F087CE310}"/>
          </ac:spMkLst>
        </pc:spChg>
        <pc:spChg chg="mod">
          <ac:chgData name="Francisco Breia" userId="9f5c76289cee00f2" providerId="LiveId" clId="{C79BCB26-5C09-47BA-98AA-DAA4D558DF8D}" dt="2025-08-18T01:17:59.751" v="348" actId="1076"/>
          <ac:spMkLst>
            <pc:docMk/>
            <pc:sldMk cId="1610060703" sldId="264"/>
            <ac:spMk id="24" creationId="{54A22121-C0B7-2EF7-B12F-8585F645AEB0}"/>
          </ac:spMkLst>
        </pc:spChg>
      </pc:sldChg>
      <pc:sldChg chg="addSp delSp modSp add mod">
        <pc:chgData name="Francisco Breia" userId="9f5c76289cee00f2" providerId="LiveId" clId="{C79BCB26-5C09-47BA-98AA-DAA4D558DF8D}" dt="2025-08-18T01:19:52.419" v="418" actId="1076"/>
        <pc:sldMkLst>
          <pc:docMk/>
          <pc:sldMk cId="3854643218" sldId="265"/>
        </pc:sldMkLst>
        <pc:spChg chg="mod">
          <ac:chgData name="Francisco Breia" userId="9f5c76289cee00f2" providerId="LiveId" clId="{C79BCB26-5C09-47BA-98AA-DAA4D558DF8D}" dt="2025-08-18T01:18:34.929" v="358" actId="20577"/>
          <ac:spMkLst>
            <pc:docMk/>
            <pc:sldMk cId="3854643218" sldId="265"/>
            <ac:spMk id="3" creationId="{59832D83-1F63-32D6-F775-DB07CCCC9267}"/>
          </ac:spMkLst>
        </pc:spChg>
        <pc:spChg chg="mod">
          <ac:chgData name="Francisco Breia" userId="9f5c76289cee00f2" providerId="LiveId" clId="{C79BCB26-5C09-47BA-98AA-DAA4D558DF8D}" dt="2025-08-18T01:18:39.951" v="360" actId="1076"/>
          <ac:spMkLst>
            <pc:docMk/>
            <pc:sldMk cId="3854643218" sldId="265"/>
            <ac:spMk id="4" creationId="{0BAB23B8-8038-B425-E11E-453657A8A96B}"/>
          </ac:spMkLst>
        </pc:spChg>
        <pc:spChg chg="mod">
          <ac:chgData name="Francisco Breia" userId="9f5c76289cee00f2" providerId="LiveId" clId="{C79BCB26-5C09-47BA-98AA-DAA4D558DF8D}" dt="2025-08-18T01:19:52.419" v="418" actId="1076"/>
          <ac:spMkLst>
            <pc:docMk/>
            <pc:sldMk cId="3854643218" sldId="265"/>
            <ac:spMk id="14" creationId="{771A0388-1D01-0CD4-CD75-DBAC4BB032B7}"/>
          </ac:spMkLst>
        </pc:spChg>
        <pc:spChg chg="mod">
          <ac:chgData name="Francisco Breia" userId="9f5c76289cee00f2" providerId="LiveId" clId="{C79BCB26-5C09-47BA-98AA-DAA4D558DF8D}" dt="2025-08-18T01:19:49.286" v="417" actId="1076"/>
          <ac:spMkLst>
            <pc:docMk/>
            <pc:sldMk cId="3854643218" sldId="265"/>
            <ac:spMk id="20" creationId="{1D7E2927-0349-520D-B09C-037AB7642B2F}"/>
          </ac:spMkLst>
        </pc:spChg>
        <pc:spChg chg="mod">
          <ac:chgData name="Francisco Breia" userId="9f5c76289cee00f2" providerId="LiveId" clId="{C79BCB26-5C09-47BA-98AA-DAA4D558DF8D}" dt="2025-08-18T01:19:46.710" v="416" actId="1076"/>
          <ac:spMkLst>
            <pc:docMk/>
            <pc:sldMk cId="3854643218" sldId="265"/>
            <ac:spMk id="21" creationId="{89363880-9EA3-72D7-991C-99E2ED03E673}"/>
          </ac:spMkLst>
        </pc:spChg>
        <pc:spChg chg="del mod">
          <ac:chgData name="Francisco Breia" userId="9f5c76289cee00f2" providerId="LiveId" clId="{C79BCB26-5C09-47BA-98AA-DAA4D558DF8D}" dt="2025-08-18T01:18:49.045" v="363" actId="478"/>
          <ac:spMkLst>
            <pc:docMk/>
            <pc:sldMk cId="3854643218" sldId="265"/>
            <ac:spMk id="22" creationId="{63EE53A6-0425-E4F4-7190-B26B8373016F}"/>
          </ac:spMkLst>
        </pc:spChg>
        <pc:spChg chg="mod">
          <ac:chgData name="Francisco Breia" userId="9f5c76289cee00f2" providerId="LiveId" clId="{C79BCB26-5C09-47BA-98AA-DAA4D558DF8D}" dt="2025-08-18T01:19:43.784" v="415" actId="1076"/>
          <ac:spMkLst>
            <pc:docMk/>
            <pc:sldMk cId="3854643218" sldId="265"/>
            <ac:spMk id="23" creationId="{09E8B03C-CE30-B04A-2A63-80661E98663B}"/>
          </ac:spMkLst>
        </pc:spChg>
        <pc:spChg chg="del mod">
          <ac:chgData name="Francisco Breia" userId="9f5c76289cee00f2" providerId="LiveId" clId="{C79BCB26-5C09-47BA-98AA-DAA4D558DF8D}" dt="2025-08-18T01:18:51.877" v="364" actId="478"/>
          <ac:spMkLst>
            <pc:docMk/>
            <pc:sldMk cId="3854643218" sldId="265"/>
            <ac:spMk id="24" creationId="{71A80643-1761-03E0-278A-B198B4863307}"/>
          </ac:spMkLst>
        </pc:spChg>
        <pc:spChg chg="add mod">
          <ac:chgData name="Francisco Breia" userId="9f5c76289cee00f2" providerId="LiveId" clId="{C79BCB26-5C09-47BA-98AA-DAA4D558DF8D}" dt="2025-08-18T01:19:24.067" v="386" actId="113"/>
          <ac:spMkLst>
            <pc:docMk/>
            <pc:sldMk cId="3854643218" sldId="265"/>
            <ac:spMk id="25" creationId="{E4B6F5D0-D25C-839E-166F-3897AB81E4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3817-A64D-6FF4-F1B3-F5B844C9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7CBD7-6804-CA08-41A9-2D578813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F612-F7B2-E904-FA33-9A1C9DDA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6FE5-AB8C-6B3E-C04E-A9ACD29C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648-C254-DE41-EA59-C9DD8C12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1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92B-7C68-59F7-6A99-D4013004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ED3C3-8677-5197-BDCC-FBE67C85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D159-7915-9D72-ADC7-57968424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E8E0-8F44-C8FD-0817-990DC8AD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66BA-364E-9BDA-9D68-5A9A5A0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32DCD-F208-2EBD-FEE2-961E37B23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734A-A6D8-343C-3732-AD978E9B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1621-87DD-8CF9-5692-61C1E232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D347-D6E8-A4EC-09D7-A33D2A5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BD3C-5617-B7F1-B4BD-0565D38C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C34-296E-FD5A-6EC0-50770A43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4219-87EE-1879-F7EC-14826AEE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7A5C-6670-3B01-596B-3CD79179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12C2-9542-C6B5-2ADB-44652FE7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9B4-CAFE-54D5-B144-DD01301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0D5-0ACB-DAB8-9051-F976EB34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5BBD-69C6-5674-80C7-0F93D9F1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E973-C22E-A2F6-8FF9-F9E3ED3D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0BE8-975A-07BD-DFF9-551E8ED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2A0F-AA44-544C-2F5A-A59E335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0D7E-F485-32AF-EF7A-5D43A743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5FCF-0BB6-7BC1-0A03-F887497A4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C61E0-282A-FAB6-70D8-B01C3360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8AD34-B008-7BF1-3C6D-46CF6877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D855-AEDC-23E8-D54F-8F56D42A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8912E-E0B8-77AE-60AC-6936E346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5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068-9C49-645D-E631-DED48F99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6E68-8FEC-8C69-DD2E-F4EEB703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BD1A5-08BB-5F55-A81D-71DB75CF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8D5D7-003D-9674-FF17-FFDFF0497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4AAAC-26FE-F877-3BBC-89FD367E3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09268-0CB6-25BF-7517-E193B66A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5498E-6B15-AD64-4679-6DD17BA0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2ECD-B287-4054-21E9-91139AF2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03D3-EFC9-3913-0428-77EE15A1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2F90-DCDB-4FEC-E6EA-45EAA501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B2DDA-414E-DEC2-1A4B-CB17C71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08688-F596-1EEA-8B59-13181693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CAF3E-77B1-8C90-5C41-D8BEE496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2E55C-4F35-5EED-BCF5-611F4F6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ACDC-2A1C-95FE-DB7E-5DB2A0A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4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B904-77F2-7FA7-4F41-DE08BE90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8DAC-8C46-3977-3F72-02601714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E3ABB-8B4D-1B5B-5B98-5F1A8B27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0CCDF-7521-3F35-E8C9-CF96698A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CDBE-A0E7-E159-C7CA-0B3218D6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62F2-C92F-4CD0-25D2-C3F0550A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FC86-9DC9-96A0-F82D-D1E5A69E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A73C-4915-E8CE-4263-6CF4B3675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F7A7-DBFA-4FAB-502E-27241C2A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D846-6B96-4060-5535-28B2CAA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E628-BFEE-079F-3CA0-E86EBE3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E9A7-56FC-939D-C2BB-795DF21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1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3B1D2-DECC-3455-3164-021F0D77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DA4D-519D-C0B4-6CDC-9317B550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9DE0-B07B-3705-14CB-96AB80FFD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A0E5D-CCD0-44F7-96A9-3F3F16D3449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3D7C-6DFB-C3F7-A78D-44A3A0FE5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032-2664-1700-CA25-52F19A8F2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71E9A-87F9-4896-8454-1923B733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070D2-9868-69B9-8613-A7A3E8F4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0CBB3-90A8-AC7C-49B7-B055DB27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Francisco Breia de Oliveira , N2503383A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Nanyang Technological University - NTU Singapore">
            <a:extLst>
              <a:ext uri="{FF2B5EF4-FFF2-40B4-BE49-F238E27FC236}">
                <a16:creationId xmlns:a16="http://schemas.microsoft.com/office/drawing/2014/main" id="{D305B48C-8ADE-9CE5-B3FA-D3BB1B18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37" y="264418"/>
            <a:ext cx="4665446" cy="19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7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3981-2387-6DCC-D77F-32CA4A3F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066E-139B-5088-8C5F-1AB3B3FC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583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32D83-1F63-32D6-F775-DB07CCCC9267}"/>
              </a:ext>
            </a:extLst>
          </p:cNvPr>
          <p:cNvSpPr txBox="1"/>
          <p:nvPr/>
        </p:nvSpPr>
        <p:spPr>
          <a:xfrm>
            <a:off x="2129509" y="3356892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jobs.html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B23B8-8038-B425-E11E-453657A8A96B}"/>
              </a:ext>
            </a:extLst>
          </p:cNvPr>
          <p:cNvSpPr txBox="1"/>
          <p:nvPr/>
        </p:nvSpPr>
        <p:spPr>
          <a:xfrm>
            <a:off x="5413781" y="773251"/>
            <a:ext cx="4768381" cy="5400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2D355-612E-37ED-2D18-0B8D53BF4106}"/>
              </a:ext>
            </a:extLst>
          </p:cNvPr>
          <p:cNvSpPr txBox="1"/>
          <p:nvPr/>
        </p:nvSpPr>
        <p:spPr>
          <a:xfrm>
            <a:off x="5682782" y="1092371"/>
            <a:ext cx="328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JavaJam Coffee House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F115AC-42A1-B05A-8999-7A94CEC0BCCE}"/>
              </a:ext>
            </a:extLst>
          </p:cNvPr>
          <p:cNvSpPr/>
          <p:nvPr/>
        </p:nvSpPr>
        <p:spPr>
          <a:xfrm>
            <a:off x="10279329" y="859168"/>
            <a:ext cx="319119" cy="7364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8437C-3BAA-6F7E-FAB1-25175B5115B2}"/>
              </a:ext>
            </a:extLst>
          </p:cNvPr>
          <p:cNvSpPr txBox="1"/>
          <p:nvPr/>
        </p:nvSpPr>
        <p:spPr>
          <a:xfrm>
            <a:off x="10764145" y="100645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7B8B5-FC1E-E766-F7E8-2FF41F709D7B}"/>
              </a:ext>
            </a:extLst>
          </p:cNvPr>
          <p:cNvSpPr txBox="1"/>
          <p:nvPr/>
        </p:nvSpPr>
        <p:spPr>
          <a:xfrm>
            <a:off x="5639823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06543-5CE8-DF5D-17D6-1BC1A9920DB1}"/>
              </a:ext>
            </a:extLst>
          </p:cNvPr>
          <p:cNvSpPr txBox="1"/>
          <p:nvPr/>
        </p:nvSpPr>
        <p:spPr>
          <a:xfrm>
            <a:off x="6418189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29077-C22A-C003-AE36-0540A3E7BFAB}"/>
              </a:ext>
            </a:extLst>
          </p:cNvPr>
          <p:cNvSpPr txBox="1"/>
          <p:nvPr/>
        </p:nvSpPr>
        <p:spPr>
          <a:xfrm>
            <a:off x="7233376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A0DED-5686-5432-C8DA-64E9E05DFB6A}"/>
              </a:ext>
            </a:extLst>
          </p:cNvPr>
          <p:cNvSpPr txBox="1"/>
          <p:nvPr/>
        </p:nvSpPr>
        <p:spPr>
          <a:xfrm>
            <a:off x="8011742" y="1738702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A4A0B38-C65E-EBA8-E7BA-36185AEB3A85}"/>
              </a:ext>
            </a:extLst>
          </p:cNvPr>
          <p:cNvSpPr/>
          <p:nvPr/>
        </p:nvSpPr>
        <p:spPr>
          <a:xfrm>
            <a:off x="10279329" y="1745397"/>
            <a:ext cx="214786" cy="3559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3A764-E9C0-BD81-C5E2-95AF11F31AD4}"/>
              </a:ext>
            </a:extLst>
          </p:cNvPr>
          <p:cNvSpPr txBox="1"/>
          <p:nvPr/>
        </p:nvSpPr>
        <p:spPr>
          <a:xfrm>
            <a:off x="10598448" y="169738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navigation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BE5B1-18FE-632F-5F23-1E9930BE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61" y="5376404"/>
            <a:ext cx="3410426" cy="60968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5DD0D39C-A29E-D68B-4BBF-7AB49CDC516F}"/>
              </a:ext>
            </a:extLst>
          </p:cNvPr>
          <p:cNvSpPr/>
          <p:nvPr/>
        </p:nvSpPr>
        <p:spPr>
          <a:xfrm>
            <a:off x="10279329" y="5432659"/>
            <a:ext cx="214786" cy="5017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6BD6D-2AC7-D9E4-2258-CB727F1FA668}"/>
              </a:ext>
            </a:extLst>
          </p:cNvPr>
          <p:cNvSpPr txBox="1"/>
          <p:nvPr/>
        </p:nvSpPr>
        <p:spPr>
          <a:xfrm>
            <a:off x="10598448" y="548221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5DCB3E3-F8AE-CA28-D12F-75A33169B4F3}"/>
              </a:ext>
            </a:extLst>
          </p:cNvPr>
          <p:cNvSpPr/>
          <p:nvPr/>
        </p:nvSpPr>
        <p:spPr>
          <a:xfrm>
            <a:off x="10279329" y="2387258"/>
            <a:ext cx="214786" cy="28045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6CA1D-AFA7-D687-BB4D-4C53F15712FB}"/>
              </a:ext>
            </a:extLst>
          </p:cNvPr>
          <p:cNvSpPr txBox="1"/>
          <p:nvPr/>
        </p:nvSpPr>
        <p:spPr>
          <a:xfrm>
            <a:off x="10598448" y="3589799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A0388-1D01-0CD4-CD75-DBAC4BB032B7}"/>
              </a:ext>
            </a:extLst>
          </p:cNvPr>
          <p:cNvSpPr txBox="1"/>
          <p:nvPr/>
        </p:nvSpPr>
        <p:spPr>
          <a:xfrm>
            <a:off x="5682782" y="3026120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E2927-0349-520D-B09C-037AB7642B2F}"/>
              </a:ext>
            </a:extLst>
          </p:cNvPr>
          <p:cNvSpPr txBox="1"/>
          <p:nvPr/>
        </p:nvSpPr>
        <p:spPr>
          <a:xfrm>
            <a:off x="6480069" y="3456053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63880-9EA3-72D7-991C-99E2ED03E673}"/>
              </a:ext>
            </a:extLst>
          </p:cNvPr>
          <p:cNvSpPr txBox="1"/>
          <p:nvPr/>
        </p:nvSpPr>
        <p:spPr>
          <a:xfrm>
            <a:off x="5708352" y="3992085"/>
            <a:ext cx="161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E8B03C-CE30-B04A-2A63-80661E98663B}"/>
              </a:ext>
            </a:extLst>
          </p:cNvPr>
          <p:cNvSpPr txBox="1"/>
          <p:nvPr/>
        </p:nvSpPr>
        <p:spPr>
          <a:xfrm>
            <a:off x="6523538" y="4376761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6F5D0-D25C-839E-166F-3897AB81E410}"/>
              </a:ext>
            </a:extLst>
          </p:cNvPr>
          <p:cNvSpPr txBox="1"/>
          <p:nvPr/>
        </p:nvSpPr>
        <p:spPr>
          <a:xfrm>
            <a:off x="5639823" y="2290078"/>
            <a:ext cx="32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Job Openings</a:t>
            </a:r>
          </a:p>
        </p:txBody>
      </p:sp>
    </p:spTree>
    <p:extLst>
      <p:ext uri="{BB962C8B-B14F-4D97-AF65-F5344CB8AC3E}">
        <p14:creationId xmlns:p14="http://schemas.microsoft.com/office/powerpoint/2010/main" val="38546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696DED-6538-4475-D6D0-4A5A0578C756}"/>
              </a:ext>
            </a:extLst>
          </p:cNvPr>
          <p:cNvSpPr/>
          <p:nvPr/>
        </p:nvSpPr>
        <p:spPr>
          <a:xfrm>
            <a:off x="3024475" y="1772034"/>
            <a:ext cx="6143050" cy="2916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05D9-2356-90A5-2EA1-28C84F24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10"/>
            <a:ext cx="9144000" cy="976260"/>
          </a:xfrm>
        </p:spPr>
        <p:txBody>
          <a:bodyPr>
            <a:normAutofit/>
          </a:bodyPr>
          <a:lstStyle/>
          <a:p>
            <a:r>
              <a:rPr lang="en-GB" sz="5000" dirty="0"/>
              <a:t>Site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E8087-58C7-1033-D614-12328C3B64A0}"/>
              </a:ext>
            </a:extLst>
          </p:cNvPr>
          <p:cNvSpPr txBox="1"/>
          <p:nvPr/>
        </p:nvSpPr>
        <p:spPr>
          <a:xfrm>
            <a:off x="5653790" y="2031168"/>
            <a:ext cx="814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2AB97-73BC-1BD8-037D-BF3E4B8F7884}"/>
              </a:ext>
            </a:extLst>
          </p:cNvPr>
          <p:cNvSpPr txBox="1"/>
          <p:nvPr/>
        </p:nvSpPr>
        <p:spPr>
          <a:xfrm>
            <a:off x="4269069" y="3927624"/>
            <a:ext cx="738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65068-CB5D-267F-71DF-EA5201537CA8}"/>
              </a:ext>
            </a:extLst>
          </p:cNvPr>
          <p:cNvSpPr txBox="1"/>
          <p:nvPr/>
        </p:nvSpPr>
        <p:spPr>
          <a:xfrm>
            <a:off x="5653788" y="3927624"/>
            <a:ext cx="814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29D87-252A-A21F-5438-34B7289F8F62}"/>
              </a:ext>
            </a:extLst>
          </p:cNvPr>
          <p:cNvSpPr txBox="1"/>
          <p:nvPr/>
        </p:nvSpPr>
        <p:spPr>
          <a:xfrm>
            <a:off x="7203624" y="3921487"/>
            <a:ext cx="640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Jobs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03F44-4D41-C29C-A9AB-48C6A4EA9022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6061046" y="2400500"/>
            <a:ext cx="2" cy="1527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44AA11-17C9-E55E-CD02-4DA5E0412211}"/>
              </a:ext>
            </a:extLst>
          </p:cNvPr>
          <p:cNvCxnSpPr>
            <a:cxnSpLocks/>
          </p:cNvCxnSpPr>
          <p:nvPr/>
        </p:nvCxnSpPr>
        <p:spPr>
          <a:xfrm>
            <a:off x="6061046" y="3123689"/>
            <a:ext cx="14873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449EA3-C545-03D0-12DB-19C5851E7170}"/>
              </a:ext>
            </a:extLst>
          </p:cNvPr>
          <p:cNvCxnSpPr>
            <a:cxnSpLocks/>
          </p:cNvCxnSpPr>
          <p:nvPr/>
        </p:nvCxnSpPr>
        <p:spPr>
          <a:xfrm>
            <a:off x="7546177" y="3123689"/>
            <a:ext cx="2226" cy="797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44E88D-DCB3-C324-D37C-33470AC47660}"/>
              </a:ext>
            </a:extLst>
          </p:cNvPr>
          <p:cNvCxnSpPr>
            <a:cxnSpLocks/>
          </p:cNvCxnSpPr>
          <p:nvPr/>
        </p:nvCxnSpPr>
        <p:spPr>
          <a:xfrm>
            <a:off x="4608643" y="3123689"/>
            <a:ext cx="14873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A22060-7AF2-56E3-FAAE-078267348FE7}"/>
              </a:ext>
            </a:extLst>
          </p:cNvPr>
          <p:cNvCxnSpPr>
            <a:cxnSpLocks/>
          </p:cNvCxnSpPr>
          <p:nvPr/>
        </p:nvCxnSpPr>
        <p:spPr>
          <a:xfrm>
            <a:off x="4608643" y="3123689"/>
            <a:ext cx="2226" cy="797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9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911-8256-1B45-14A4-F75C8A99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424C1-09B3-71C3-8F85-3DE1815C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9" y="2567996"/>
            <a:ext cx="3172808" cy="28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742BE-A2E7-D09C-DF0A-66028CC083DE}"/>
              </a:ext>
            </a:extLst>
          </p:cNvPr>
          <p:cNvSpPr txBox="1"/>
          <p:nvPr/>
        </p:nvSpPr>
        <p:spPr>
          <a:xfrm>
            <a:off x="979349" y="1517322"/>
            <a:ext cx="456842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1º scenario, view the Menu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687E5-F72A-9457-396E-355CD4243E03}"/>
              </a:ext>
            </a:extLst>
          </p:cNvPr>
          <p:cNvSpPr/>
          <p:nvPr/>
        </p:nvSpPr>
        <p:spPr>
          <a:xfrm>
            <a:off x="1221245" y="3050053"/>
            <a:ext cx="467561" cy="418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A5C6EC-E1EA-6D69-A8FB-90F57124F42C}"/>
              </a:ext>
            </a:extLst>
          </p:cNvPr>
          <p:cNvCxnSpPr>
            <a:cxnSpLocks/>
          </p:cNvCxnSpPr>
          <p:nvPr/>
        </p:nvCxnSpPr>
        <p:spPr>
          <a:xfrm>
            <a:off x="1688806" y="3123690"/>
            <a:ext cx="51514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AFECD0-25F6-6585-1BFE-C1642A4894C3}"/>
              </a:ext>
            </a:extLst>
          </p:cNvPr>
          <p:cNvSpPr txBox="1"/>
          <p:nvPr/>
        </p:nvSpPr>
        <p:spPr>
          <a:xfrm>
            <a:off x="4234471" y="3468714"/>
            <a:ext cx="2295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Click on “Menu” at the navigation bar to view the list of coffee and drink options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7BD44-9C78-7201-0572-9203EA6A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90" y="2469805"/>
            <a:ext cx="4562272" cy="2875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758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B860-BD16-7CEF-30B0-9083CB9FB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914-2119-436A-704F-4D1F0402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DEFB2-7B66-CB60-C1C9-A84FD033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9" y="2567996"/>
            <a:ext cx="3172808" cy="28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3982F-AA26-E88B-17DE-7E59AA0990AD}"/>
              </a:ext>
            </a:extLst>
          </p:cNvPr>
          <p:cNvSpPr txBox="1"/>
          <p:nvPr/>
        </p:nvSpPr>
        <p:spPr>
          <a:xfrm>
            <a:off x="979348" y="1517322"/>
            <a:ext cx="574670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2º scenario, View the type of 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6B0D4-877B-7BC3-6D44-0A4045665F3F}"/>
              </a:ext>
            </a:extLst>
          </p:cNvPr>
          <p:cNvSpPr/>
          <p:nvPr/>
        </p:nvSpPr>
        <p:spPr>
          <a:xfrm>
            <a:off x="1749019" y="3050728"/>
            <a:ext cx="467561" cy="418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B0B7AD-23C0-9ADF-CB82-9655DAFAAD28}"/>
              </a:ext>
            </a:extLst>
          </p:cNvPr>
          <p:cNvCxnSpPr>
            <a:cxnSpLocks/>
          </p:cNvCxnSpPr>
          <p:nvPr/>
        </p:nvCxnSpPr>
        <p:spPr>
          <a:xfrm>
            <a:off x="2216580" y="3123690"/>
            <a:ext cx="46236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C36CEE-B42E-EFFD-C7D9-31177055D691}"/>
              </a:ext>
            </a:extLst>
          </p:cNvPr>
          <p:cNvSpPr txBox="1"/>
          <p:nvPr/>
        </p:nvSpPr>
        <p:spPr>
          <a:xfrm>
            <a:off x="4234471" y="3468714"/>
            <a:ext cx="2295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Click on “Music” in the navigation bar to view the music options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9A1572-F21B-48D4-C0F4-FC3973DC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64" y="2411681"/>
            <a:ext cx="3687506" cy="305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12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2B674-40F4-E669-B6ED-005D768A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8ED4-4B32-08D6-DE3C-08FFADCD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AD903-7DF8-8CC9-C8CB-D9301C59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5" y="2555227"/>
            <a:ext cx="3172808" cy="28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058F1-1332-0B22-3DC1-85733F76DE54}"/>
              </a:ext>
            </a:extLst>
          </p:cNvPr>
          <p:cNvSpPr txBox="1"/>
          <p:nvPr/>
        </p:nvSpPr>
        <p:spPr>
          <a:xfrm>
            <a:off x="979348" y="1517322"/>
            <a:ext cx="698022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3º scenario, searching for job opportunities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9CEE7-2120-565C-37F1-0C99CED16E9C}"/>
              </a:ext>
            </a:extLst>
          </p:cNvPr>
          <p:cNvSpPr/>
          <p:nvPr/>
        </p:nvSpPr>
        <p:spPr>
          <a:xfrm>
            <a:off x="1878904" y="3056351"/>
            <a:ext cx="408131" cy="406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461B8D-D8E7-A229-2BD2-816482C9EB1E}"/>
              </a:ext>
            </a:extLst>
          </p:cNvPr>
          <p:cNvCxnSpPr>
            <a:cxnSpLocks/>
          </p:cNvCxnSpPr>
          <p:nvPr/>
        </p:nvCxnSpPr>
        <p:spPr>
          <a:xfrm>
            <a:off x="2287035" y="3123690"/>
            <a:ext cx="3808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0FD0D-09FF-AC93-7E51-997715C4575F}"/>
              </a:ext>
            </a:extLst>
          </p:cNvPr>
          <p:cNvSpPr txBox="1"/>
          <p:nvPr/>
        </p:nvSpPr>
        <p:spPr>
          <a:xfrm>
            <a:off x="3800794" y="3469389"/>
            <a:ext cx="2295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Click on “Job” at the navigation bar to see new job opportunities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9D3C83-88B3-50B9-21A3-242FB607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41" y="2404832"/>
            <a:ext cx="5336140" cy="3176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507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78E-03DF-185B-2383-5A4246F3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F98-3973-94AD-A036-5C0586A1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E129-0F59-3847-79F5-1FD76DD7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5" y="2555227"/>
            <a:ext cx="3172808" cy="28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429F3-B836-48F2-DB45-840EC6C55A9E}"/>
              </a:ext>
            </a:extLst>
          </p:cNvPr>
          <p:cNvSpPr txBox="1"/>
          <p:nvPr/>
        </p:nvSpPr>
        <p:spPr>
          <a:xfrm>
            <a:off x="979348" y="1517322"/>
            <a:ext cx="698022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4º scenario, sending an 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79A78-319C-460B-5814-660C1EB83912}"/>
              </a:ext>
            </a:extLst>
          </p:cNvPr>
          <p:cNvSpPr/>
          <p:nvPr/>
        </p:nvSpPr>
        <p:spPr>
          <a:xfrm>
            <a:off x="260353" y="5227978"/>
            <a:ext cx="2026682" cy="406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69599E-3090-0455-6C37-A16166BF5EDD}"/>
              </a:ext>
            </a:extLst>
          </p:cNvPr>
          <p:cNvCxnSpPr>
            <a:cxnSpLocks/>
          </p:cNvCxnSpPr>
          <p:nvPr/>
        </p:nvCxnSpPr>
        <p:spPr>
          <a:xfrm>
            <a:off x="2287035" y="5523223"/>
            <a:ext cx="42917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F2C427-BF87-EA0F-0EC1-970C065690B8}"/>
              </a:ext>
            </a:extLst>
          </p:cNvPr>
          <p:cNvSpPr txBox="1"/>
          <p:nvPr/>
        </p:nvSpPr>
        <p:spPr>
          <a:xfrm>
            <a:off x="4175146" y="3124688"/>
            <a:ext cx="22952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Clicking the email link will open your email program so you can send a message to the coffee house owner.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AC605-408B-EA9D-978C-99BDBC09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30" y="2430220"/>
            <a:ext cx="3118644" cy="3582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48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578A-0A83-A9F2-01BC-CC56786A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583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19FD-54B1-BAF0-F255-CF789B0E7437}"/>
              </a:ext>
            </a:extLst>
          </p:cNvPr>
          <p:cNvSpPr txBox="1"/>
          <p:nvPr/>
        </p:nvSpPr>
        <p:spPr>
          <a:xfrm>
            <a:off x="2129509" y="3356892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index.html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9780D-6A1A-A4EC-9E4F-DC326F9952CE}"/>
              </a:ext>
            </a:extLst>
          </p:cNvPr>
          <p:cNvSpPr txBox="1"/>
          <p:nvPr/>
        </p:nvSpPr>
        <p:spPr>
          <a:xfrm>
            <a:off x="5413781" y="773251"/>
            <a:ext cx="4768381" cy="5400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C454D-158F-580E-E7F0-AADE618E5249}"/>
              </a:ext>
            </a:extLst>
          </p:cNvPr>
          <p:cNvSpPr txBox="1"/>
          <p:nvPr/>
        </p:nvSpPr>
        <p:spPr>
          <a:xfrm>
            <a:off x="5682782" y="1092371"/>
            <a:ext cx="328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JavaJam Coffee House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2B57FE-9E56-262D-6F2B-1FED1AC7826C}"/>
              </a:ext>
            </a:extLst>
          </p:cNvPr>
          <p:cNvSpPr/>
          <p:nvPr/>
        </p:nvSpPr>
        <p:spPr>
          <a:xfrm>
            <a:off x="10279329" y="859168"/>
            <a:ext cx="319119" cy="7364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6EB5A-8CFB-9D08-6298-2085C985AE57}"/>
              </a:ext>
            </a:extLst>
          </p:cNvPr>
          <p:cNvSpPr txBox="1"/>
          <p:nvPr/>
        </p:nvSpPr>
        <p:spPr>
          <a:xfrm>
            <a:off x="10764145" y="100645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08D0-E7C1-746A-8CDD-E9406B5E2F7F}"/>
              </a:ext>
            </a:extLst>
          </p:cNvPr>
          <p:cNvSpPr txBox="1"/>
          <p:nvPr/>
        </p:nvSpPr>
        <p:spPr>
          <a:xfrm>
            <a:off x="5639823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08975-F7EA-8D7F-ACE6-AD5FFADC2D29}"/>
              </a:ext>
            </a:extLst>
          </p:cNvPr>
          <p:cNvSpPr txBox="1"/>
          <p:nvPr/>
        </p:nvSpPr>
        <p:spPr>
          <a:xfrm>
            <a:off x="6418189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1B1BA-1382-6F79-21C8-78C4C16B508F}"/>
              </a:ext>
            </a:extLst>
          </p:cNvPr>
          <p:cNvSpPr txBox="1"/>
          <p:nvPr/>
        </p:nvSpPr>
        <p:spPr>
          <a:xfrm>
            <a:off x="7233376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E6277-F7F3-9EB4-0608-150C41934E87}"/>
              </a:ext>
            </a:extLst>
          </p:cNvPr>
          <p:cNvSpPr txBox="1"/>
          <p:nvPr/>
        </p:nvSpPr>
        <p:spPr>
          <a:xfrm>
            <a:off x="8011742" y="1738702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9F785A4-B3B2-3187-EFC4-F44396CFF6A0}"/>
              </a:ext>
            </a:extLst>
          </p:cNvPr>
          <p:cNvSpPr/>
          <p:nvPr/>
        </p:nvSpPr>
        <p:spPr>
          <a:xfrm>
            <a:off x="10279329" y="1745397"/>
            <a:ext cx="214786" cy="3559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3FB73-2F53-8A9E-5611-221617950479}"/>
              </a:ext>
            </a:extLst>
          </p:cNvPr>
          <p:cNvSpPr txBox="1"/>
          <p:nvPr/>
        </p:nvSpPr>
        <p:spPr>
          <a:xfrm>
            <a:off x="10598448" y="169738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navigation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BB212-B472-D737-E8DF-C8D41A6B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61" y="5376404"/>
            <a:ext cx="3410426" cy="60968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F4327DA2-FAE5-1498-13B8-389726BDCADB}"/>
              </a:ext>
            </a:extLst>
          </p:cNvPr>
          <p:cNvSpPr/>
          <p:nvPr/>
        </p:nvSpPr>
        <p:spPr>
          <a:xfrm>
            <a:off x="10279329" y="5432659"/>
            <a:ext cx="214786" cy="5017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10423-114C-BD2F-9994-51C8FED7860A}"/>
              </a:ext>
            </a:extLst>
          </p:cNvPr>
          <p:cNvSpPr txBox="1"/>
          <p:nvPr/>
        </p:nvSpPr>
        <p:spPr>
          <a:xfrm>
            <a:off x="10598448" y="548221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5BDC5E2-5C2B-57F7-A1B3-C94D192083E8}"/>
              </a:ext>
            </a:extLst>
          </p:cNvPr>
          <p:cNvSpPr/>
          <p:nvPr/>
        </p:nvSpPr>
        <p:spPr>
          <a:xfrm>
            <a:off x="10279329" y="2387258"/>
            <a:ext cx="214786" cy="28045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29846-75ED-C2C9-62F0-EBB78A492033}"/>
              </a:ext>
            </a:extLst>
          </p:cNvPr>
          <p:cNvSpPr txBox="1"/>
          <p:nvPr/>
        </p:nvSpPr>
        <p:spPr>
          <a:xfrm>
            <a:off x="10598448" y="3589799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E6CF5-8E1E-D6CB-91C0-7BD95BB7469B}"/>
              </a:ext>
            </a:extLst>
          </p:cNvPr>
          <p:cNvSpPr txBox="1"/>
          <p:nvPr/>
        </p:nvSpPr>
        <p:spPr>
          <a:xfrm>
            <a:off x="5682782" y="2589213"/>
            <a:ext cx="4013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Item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Item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Item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0CC51-8E89-0386-9D86-7066AABC6C2B}"/>
              </a:ext>
            </a:extLst>
          </p:cNvPr>
          <p:cNvSpPr txBox="1"/>
          <p:nvPr/>
        </p:nvSpPr>
        <p:spPr>
          <a:xfrm>
            <a:off x="5639823" y="4111732"/>
            <a:ext cx="39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0038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9FDA-D11B-5360-D4D5-76BE83A73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7B1-AAF8-1BA0-6FE3-02C43228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583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B17BF-5DF9-43F7-3EC7-167B77100B85}"/>
              </a:ext>
            </a:extLst>
          </p:cNvPr>
          <p:cNvSpPr txBox="1"/>
          <p:nvPr/>
        </p:nvSpPr>
        <p:spPr>
          <a:xfrm>
            <a:off x="2129509" y="3356892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menu.html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B876-6C08-711E-F99B-61BE0B1AB6EE}"/>
              </a:ext>
            </a:extLst>
          </p:cNvPr>
          <p:cNvSpPr txBox="1"/>
          <p:nvPr/>
        </p:nvSpPr>
        <p:spPr>
          <a:xfrm>
            <a:off x="5413781" y="773251"/>
            <a:ext cx="4768381" cy="5400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0D4AE-AA6E-C8E3-9C93-197443E29205}"/>
              </a:ext>
            </a:extLst>
          </p:cNvPr>
          <p:cNvSpPr txBox="1"/>
          <p:nvPr/>
        </p:nvSpPr>
        <p:spPr>
          <a:xfrm>
            <a:off x="5682782" y="1092371"/>
            <a:ext cx="328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JavaJam Coffee House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2B125F2-9253-0BA6-5A38-FBBC46776BB5}"/>
              </a:ext>
            </a:extLst>
          </p:cNvPr>
          <p:cNvSpPr/>
          <p:nvPr/>
        </p:nvSpPr>
        <p:spPr>
          <a:xfrm>
            <a:off x="10279329" y="859168"/>
            <a:ext cx="319119" cy="7364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54E4D-58F8-4EAB-4C42-B0E0737AD884}"/>
              </a:ext>
            </a:extLst>
          </p:cNvPr>
          <p:cNvSpPr txBox="1"/>
          <p:nvPr/>
        </p:nvSpPr>
        <p:spPr>
          <a:xfrm>
            <a:off x="10764145" y="100645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68882-AFB1-2197-7EEB-16B8EF492F83}"/>
              </a:ext>
            </a:extLst>
          </p:cNvPr>
          <p:cNvSpPr txBox="1"/>
          <p:nvPr/>
        </p:nvSpPr>
        <p:spPr>
          <a:xfrm>
            <a:off x="5639823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1A881-E2C3-3E78-9EA2-177EF758C85E}"/>
              </a:ext>
            </a:extLst>
          </p:cNvPr>
          <p:cNvSpPr txBox="1"/>
          <p:nvPr/>
        </p:nvSpPr>
        <p:spPr>
          <a:xfrm>
            <a:off x="6418189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302E-0FDA-6FD2-4712-0F91A9A8E20D}"/>
              </a:ext>
            </a:extLst>
          </p:cNvPr>
          <p:cNvSpPr txBox="1"/>
          <p:nvPr/>
        </p:nvSpPr>
        <p:spPr>
          <a:xfrm>
            <a:off x="7233376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1AE2E-A182-AB04-611D-D6642B27CF7B}"/>
              </a:ext>
            </a:extLst>
          </p:cNvPr>
          <p:cNvSpPr txBox="1"/>
          <p:nvPr/>
        </p:nvSpPr>
        <p:spPr>
          <a:xfrm>
            <a:off x="8011742" y="1738702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A6CDC85-AFAE-EA86-C15C-BE4C3327A0EB}"/>
              </a:ext>
            </a:extLst>
          </p:cNvPr>
          <p:cNvSpPr/>
          <p:nvPr/>
        </p:nvSpPr>
        <p:spPr>
          <a:xfrm>
            <a:off x="10279329" y="1745397"/>
            <a:ext cx="214786" cy="3559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05E1D-40BB-4687-4B0C-E4B379D20396}"/>
              </a:ext>
            </a:extLst>
          </p:cNvPr>
          <p:cNvSpPr txBox="1"/>
          <p:nvPr/>
        </p:nvSpPr>
        <p:spPr>
          <a:xfrm>
            <a:off x="10598448" y="169738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navigation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EA24D9-B886-575E-967A-19DBEDAB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61" y="5376404"/>
            <a:ext cx="3410426" cy="60968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4775A9BC-0B74-174E-4FA6-108547A42547}"/>
              </a:ext>
            </a:extLst>
          </p:cNvPr>
          <p:cNvSpPr/>
          <p:nvPr/>
        </p:nvSpPr>
        <p:spPr>
          <a:xfrm>
            <a:off x="10279329" y="5432659"/>
            <a:ext cx="214786" cy="5017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17154-2359-D672-F8FF-562EF9E9F2B9}"/>
              </a:ext>
            </a:extLst>
          </p:cNvPr>
          <p:cNvSpPr txBox="1"/>
          <p:nvPr/>
        </p:nvSpPr>
        <p:spPr>
          <a:xfrm>
            <a:off x="10598448" y="548221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C519430-A77E-AC8D-AD3B-F1388F1A838A}"/>
              </a:ext>
            </a:extLst>
          </p:cNvPr>
          <p:cNvSpPr/>
          <p:nvPr/>
        </p:nvSpPr>
        <p:spPr>
          <a:xfrm>
            <a:off x="10279329" y="2387258"/>
            <a:ext cx="214786" cy="28045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C3570-F3C4-64AC-0C0D-F9299D840EA4}"/>
              </a:ext>
            </a:extLst>
          </p:cNvPr>
          <p:cNvSpPr txBox="1"/>
          <p:nvPr/>
        </p:nvSpPr>
        <p:spPr>
          <a:xfrm>
            <a:off x="10598448" y="3589799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9ECAC-3689-BD18-59E5-1EBC33406F4D}"/>
              </a:ext>
            </a:extLst>
          </p:cNvPr>
          <p:cNvSpPr txBox="1"/>
          <p:nvPr/>
        </p:nvSpPr>
        <p:spPr>
          <a:xfrm>
            <a:off x="5682782" y="2478582"/>
            <a:ext cx="104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Drink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6F6B2-65AE-CFBB-40EC-9BC0FEE437CB}"/>
              </a:ext>
            </a:extLst>
          </p:cNvPr>
          <p:cNvSpPr txBox="1"/>
          <p:nvPr/>
        </p:nvSpPr>
        <p:spPr>
          <a:xfrm>
            <a:off x="6473421" y="2848522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2C256-86C8-3105-14FC-B5A5BC608FDE}"/>
              </a:ext>
            </a:extLst>
          </p:cNvPr>
          <p:cNvSpPr txBox="1"/>
          <p:nvPr/>
        </p:nvSpPr>
        <p:spPr>
          <a:xfrm>
            <a:off x="5682782" y="3371405"/>
            <a:ext cx="104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Drink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01926-1D1C-E47E-3598-DA1A3341E58D}"/>
              </a:ext>
            </a:extLst>
          </p:cNvPr>
          <p:cNvSpPr txBox="1"/>
          <p:nvPr/>
        </p:nvSpPr>
        <p:spPr>
          <a:xfrm>
            <a:off x="5682782" y="4189238"/>
            <a:ext cx="104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Drink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C552B-DE9B-9CD9-2092-CDE430EF61B6}"/>
              </a:ext>
            </a:extLst>
          </p:cNvPr>
          <p:cNvSpPr txBox="1"/>
          <p:nvPr/>
        </p:nvSpPr>
        <p:spPr>
          <a:xfrm>
            <a:off x="6576725" y="3626007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81DCD-3635-1550-76C7-E833AA2F83E6}"/>
              </a:ext>
            </a:extLst>
          </p:cNvPr>
          <p:cNvSpPr txBox="1"/>
          <p:nvPr/>
        </p:nvSpPr>
        <p:spPr>
          <a:xfrm>
            <a:off x="6576725" y="4483581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12006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DAFA-B0B7-6A55-4C06-A2F3F10F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FE4-84B4-348F-33A6-0B6AC7B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583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791F3-2DA1-1B32-878E-273F4477C069}"/>
              </a:ext>
            </a:extLst>
          </p:cNvPr>
          <p:cNvSpPr txBox="1"/>
          <p:nvPr/>
        </p:nvSpPr>
        <p:spPr>
          <a:xfrm>
            <a:off x="2129509" y="3356892"/>
            <a:ext cx="1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music.html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44AB0-BFF9-9F81-A542-F14B79ECAC8B}"/>
              </a:ext>
            </a:extLst>
          </p:cNvPr>
          <p:cNvSpPr txBox="1"/>
          <p:nvPr/>
        </p:nvSpPr>
        <p:spPr>
          <a:xfrm>
            <a:off x="5413781" y="773251"/>
            <a:ext cx="4768381" cy="5400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73EC7-9DCD-3036-A3E7-CCCC35339A78}"/>
              </a:ext>
            </a:extLst>
          </p:cNvPr>
          <p:cNvSpPr txBox="1"/>
          <p:nvPr/>
        </p:nvSpPr>
        <p:spPr>
          <a:xfrm>
            <a:off x="5682782" y="1092371"/>
            <a:ext cx="328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JavaJam Coffee House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268316-B422-D5BF-3F84-A73050D0A115}"/>
              </a:ext>
            </a:extLst>
          </p:cNvPr>
          <p:cNvSpPr/>
          <p:nvPr/>
        </p:nvSpPr>
        <p:spPr>
          <a:xfrm>
            <a:off x="10279329" y="859168"/>
            <a:ext cx="319119" cy="7364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66583-2289-E859-C3FD-5B869857C0AA}"/>
              </a:ext>
            </a:extLst>
          </p:cNvPr>
          <p:cNvSpPr txBox="1"/>
          <p:nvPr/>
        </p:nvSpPr>
        <p:spPr>
          <a:xfrm>
            <a:off x="10764145" y="100645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610A0-1EE7-184D-34F2-672AA5D76F7A}"/>
              </a:ext>
            </a:extLst>
          </p:cNvPr>
          <p:cNvSpPr txBox="1"/>
          <p:nvPr/>
        </p:nvSpPr>
        <p:spPr>
          <a:xfrm>
            <a:off x="5639823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40CE-2096-27FA-5A74-F0FAC9866FA7}"/>
              </a:ext>
            </a:extLst>
          </p:cNvPr>
          <p:cNvSpPr txBox="1"/>
          <p:nvPr/>
        </p:nvSpPr>
        <p:spPr>
          <a:xfrm>
            <a:off x="6418189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9A7CC-D067-8F94-96E7-A22580A5B640}"/>
              </a:ext>
            </a:extLst>
          </p:cNvPr>
          <p:cNvSpPr txBox="1"/>
          <p:nvPr/>
        </p:nvSpPr>
        <p:spPr>
          <a:xfrm>
            <a:off x="7233376" y="1738703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B818B-CFBE-F093-8B64-B826648E133F}"/>
              </a:ext>
            </a:extLst>
          </p:cNvPr>
          <p:cNvSpPr txBox="1"/>
          <p:nvPr/>
        </p:nvSpPr>
        <p:spPr>
          <a:xfrm>
            <a:off x="8011742" y="1738702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3CC5005-ECA0-AA2A-29AB-A3622BCA5954}"/>
              </a:ext>
            </a:extLst>
          </p:cNvPr>
          <p:cNvSpPr/>
          <p:nvPr/>
        </p:nvSpPr>
        <p:spPr>
          <a:xfrm>
            <a:off x="10279329" y="1745397"/>
            <a:ext cx="214786" cy="3559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9FA22-D7C7-5164-E11C-7E223384C487}"/>
              </a:ext>
            </a:extLst>
          </p:cNvPr>
          <p:cNvSpPr txBox="1"/>
          <p:nvPr/>
        </p:nvSpPr>
        <p:spPr>
          <a:xfrm>
            <a:off x="10598448" y="169738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navigation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CE245-DC47-E9D0-E6AE-DD3F03B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61" y="5376404"/>
            <a:ext cx="3410426" cy="609685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0E6B63D9-CA65-1125-56C9-D47B137A33E3}"/>
              </a:ext>
            </a:extLst>
          </p:cNvPr>
          <p:cNvSpPr/>
          <p:nvPr/>
        </p:nvSpPr>
        <p:spPr>
          <a:xfrm>
            <a:off x="10279329" y="5432659"/>
            <a:ext cx="214786" cy="5017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14180-52E0-CDFB-FB98-F85A368F2ABF}"/>
              </a:ext>
            </a:extLst>
          </p:cNvPr>
          <p:cNvSpPr txBox="1"/>
          <p:nvPr/>
        </p:nvSpPr>
        <p:spPr>
          <a:xfrm>
            <a:off x="10598448" y="5482214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F18B0F-C3CF-2D5E-CB1D-4BB965BD2B3C}"/>
              </a:ext>
            </a:extLst>
          </p:cNvPr>
          <p:cNvSpPr/>
          <p:nvPr/>
        </p:nvSpPr>
        <p:spPr>
          <a:xfrm>
            <a:off x="10279329" y="2387258"/>
            <a:ext cx="214786" cy="28045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CDD79-33F1-04CB-7DA9-D57DBFC24205}"/>
              </a:ext>
            </a:extLst>
          </p:cNvPr>
          <p:cNvSpPr txBox="1"/>
          <p:nvPr/>
        </p:nvSpPr>
        <p:spPr>
          <a:xfrm>
            <a:off x="10598448" y="3589799"/>
            <a:ext cx="13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A3B92-4AAA-9D18-40C8-68B9785CF971}"/>
              </a:ext>
            </a:extLst>
          </p:cNvPr>
          <p:cNvSpPr txBox="1"/>
          <p:nvPr/>
        </p:nvSpPr>
        <p:spPr>
          <a:xfrm>
            <a:off x="5682782" y="2478582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Night theme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EEFFB-F531-49C1-24FE-AD99727B3372}"/>
              </a:ext>
            </a:extLst>
          </p:cNvPr>
          <p:cNvSpPr txBox="1"/>
          <p:nvPr/>
        </p:nvSpPr>
        <p:spPr>
          <a:xfrm>
            <a:off x="6473421" y="2848522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71DC7-B197-7E8A-D93E-091F99DD85F5}"/>
              </a:ext>
            </a:extLst>
          </p:cNvPr>
          <p:cNvSpPr txBox="1"/>
          <p:nvPr/>
        </p:nvSpPr>
        <p:spPr>
          <a:xfrm>
            <a:off x="5682782" y="3371405"/>
            <a:ext cx="161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Night theme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F18ED-95E2-E5B9-A263-39519E3B99A2}"/>
              </a:ext>
            </a:extLst>
          </p:cNvPr>
          <p:cNvSpPr txBox="1"/>
          <p:nvPr/>
        </p:nvSpPr>
        <p:spPr>
          <a:xfrm>
            <a:off x="5682782" y="4189238"/>
            <a:ext cx="175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Night theme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AA3A9-511D-FA7A-527E-0E9F087CE310}"/>
              </a:ext>
            </a:extLst>
          </p:cNvPr>
          <p:cNvSpPr txBox="1"/>
          <p:nvPr/>
        </p:nvSpPr>
        <p:spPr>
          <a:xfrm>
            <a:off x="6576725" y="3744309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22121-C0B7-2EF7-B12F-8585F645AEB0}"/>
              </a:ext>
            </a:extLst>
          </p:cNvPr>
          <p:cNvSpPr txBox="1"/>
          <p:nvPr/>
        </p:nvSpPr>
        <p:spPr>
          <a:xfrm>
            <a:off x="6576725" y="4598155"/>
            <a:ext cx="16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Case Study 01</vt:lpstr>
      <vt:lpstr>Site Map</vt:lpstr>
      <vt:lpstr>Storyboard</vt:lpstr>
      <vt:lpstr>Storyboard</vt:lpstr>
      <vt:lpstr>Storyboard</vt:lpstr>
      <vt:lpstr>Storyboard</vt:lpstr>
      <vt:lpstr>Wireframe</vt:lpstr>
      <vt:lpstr>Wireframe</vt:lpstr>
      <vt:lpstr>Wireframe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Breia</dc:creator>
  <cp:lastModifiedBy>Francisco Breia</cp:lastModifiedBy>
  <cp:revision>1</cp:revision>
  <dcterms:created xsi:type="dcterms:W3CDTF">2025-08-12T08:36:07Z</dcterms:created>
  <dcterms:modified xsi:type="dcterms:W3CDTF">2025-08-18T01:19:57Z</dcterms:modified>
</cp:coreProperties>
</file>