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348-C8E5-4E1F-BB8E-9EDC901963DF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3175B-27E4-4B05-8C14-E5D1FCE56F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77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3175B-27E4-4B05-8C14-E5D1FCE56F8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80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4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07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87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71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86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93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8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72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53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44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1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3AF-8CA2-4048-AFD5-A82384C0CC3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88AB-FBCE-4569-8C14-47E6278072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822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5032023"/>
            <a:ext cx="12192000" cy="1936044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267200" y="189267"/>
            <a:ext cx="4535312" cy="132556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BANCO DE </a:t>
            </a:r>
            <a:r>
              <a:rPr lang="pt-BR" sz="8000" dirty="0" smtClean="0"/>
              <a:t>DADOS</a:t>
            </a:r>
            <a:endParaRPr lang="pt-BR" sz="8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0" y="51816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LINGUAGENS DE BANCOS DE DADOS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947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070577" y="2788354"/>
            <a:ext cx="5780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DÚVIDAS SOBRE O ASSUNTO?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2285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113866" y="2460978"/>
            <a:ext cx="3002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/>
              <a:t>FIM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48666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37067" y="-208844"/>
            <a:ext cx="4495446" cy="1600200"/>
          </a:xfrm>
        </p:spPr>
        <p:txBody>
          <a:bodyPr>
            <a:normAutofit/>
          </a:bodyPr>
          <a:lstStyle/>
          <a:p>
            <a:r>
              <a:rPr lang="pt-BR" sz="4400" dirty="0" smtClean="0"/>
              <a:t>FRANCISCO BRYAN</a:t>
            </a:r>
            <a:endParaRPr lang="pt-BR" sz="4400" dirty="0"/>
          </a:p>
        </p:txBody>
      </p:sp>
      <p:pic>
        <p:nvPicPr>
          <p:cNvPr id="6" name="Espaço Reservado para Imagem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5984699" y="987426"/>
            <a:ext cx="6037968" cy="4767634"/>
          </a:xfrm>
        </p:spPr>
      </p:pic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>
          <a:xfrm>
            <a:off x="237067" y="1944511"/>
            <a:ext cx="5215465" cy="3937000"/>
          </a:xfrm>
        </p:spPr>
        <p:txBody>
          <a:bodyPr>
            <a:normAutofit/>
          </a:bodyPr>
          <a:lstStyle/>
          <a:p>
            <a:r>
              <a:rPr lang="pt-BR" sz="2400" dirty="0"/>
              <a:t>Sou entusiasta </a:t>
            </a:r>
            <a:r>
              <a:rPr lang="pt-BR" sz="2400" dirty="0" smtClean="0"/>
              <a:t>da </a:t>
            </a:r>
            <a:r>
              <a:rPr lang="pt-BR" sz="2400" dirty="0"/>
              <a:t>tecnologia, especialmente em segurança da informação e robótica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/>
              <a:t>Estou </a:t>
            </a:r>
            <a:r>
              <a:rPr lang="pt-BR" sz="2400" dirty="0" smtClean="0"/>
              <a:t>cursando o curso  </a:t>
            </a:r>
            <a:r>
              <a:rPr lang="pt-BR" sz="2400" dirty="0"/>
              <a:t>Técnico em Desenvolvimento de Sistemas pelo SENAI Goiás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Tenho certificação em Segurança Cibernética pelo SENAI São Paulo.</a:t>
            </a:r>
          </a:p>
        </p:txBody>
      </p:sp>
    </p:spTree>
    <p:extLst>
      <p:ext uri="{BB962C8B-B14F-4D97-AF65-F5344CB8AC3E}">
        <p14:creationId xmlns:p14="http://schemas.microsoft.com/office/powerpoint/2010/main" val="1892526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42" y="1584167"/>
            <a:ext cx="2020826" cy="20299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7355" y="-2645"/>
            <a:ext cx="11116734" cy="1944334"/>
          </a:xfrm>
        </p:spPr>
        <p:txBody>
          <a:bodyPr>
            <a:normAutofit/>
          </a:bodyPr>
          <a:lstStyle/>
          <a:p>
            <a:r>
              <a:rPr lang="pt-BR" sz="4800" b="1" dirty="0"/>
              <a:t>O que é Banco de Dados?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4143022"/>
            <a:ext cx="12192000" cy="2714978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-112889" y="4143022"/>
            <a:ext cx="6208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Para que serve um banco de dados?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-112889" y="5008068"/>
            <a:ext cx="9890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 A importância das linguagens para interagir com banco de dados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510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lá! </a:t>
            </a:r>
            <a:r>
              <a:rPr lang="pt-BR" dirty="0"/>
              <a:t>O que é um Banco de Dados?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90310" y="2209977"/>
            <a:ext cx="8985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Um Banco de Dados é um sistema organizado para armazenar, gerenciar e recuperar informações de forma rápida e eficiente. Ele funciona como um grande arquivo digital onde dados são guardados de maneira estruturada, permitindo que pessoas e sistemas possam acessar, modificar e utilizar essas informações facilmente. Os bancos de dados são usados em praticamente todos os setores, como empresas, escolas, hospitais, lojas, para controlar e organizar dados importantes, garantindo que eles estejam disponíveis sempre que necessários.</a:t>
            </a:r>
            <a:endParaRPr lang="pt-BR" sz="2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64" y="2288999"/>
            <a:ext cx="2449691" cy="25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0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das linguagens de banco de dados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2533" y="2134653"/>
            <a:ext cx="87601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As linguagens de banco de dados são fundamentais porque permitem a interação entre os usuários ou aplicações e o banco de dados. Sem elas, seria impossível armazenar, consultar, modificar ou controlar os dados de forma eficiente. Elas são importantes porque: Facilitam a definição da estrutura dos dados (por exemplo, criar tabelas e índices) — com a DDL. Permitem manipular os dados armazenados (inserir, atualizar, consultar, deletar) — com a DML. Oferecem maneiras de criar visões personalizadas dos dados (</a:t>
            </a:r>
            <a:r>
              <a:rPr lang="pt-BR" dirty="0" err="1" smtClean="0"/>
              <a:t>views</a:t>
            </a:r>
            <a:r>
              <a:rPr lang="pt-BR" dirty="0" smtClean="0"/>
              <a:t>) para simplificar consultas e melhorar a segurança — com a VDL. Garantem a integridade e a segurança dos dados, pois controlam o acesso e as operações permitidas. Ajudam a manter a organização e a eficiência do banco de dados, facilitando o trabalho de desenvolvedores e administradores. Em resumo, sem essas linguagens, seria muito difícil ou até impossível usar um banco de dados de forma prática e segura.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864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4640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são as linguagens de banco de dados?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18911" y="2156178"/>
            <a:ext cx="658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DDL</a:t>
            </a:r>
            <a:r>
              <a:rPr lang="pt-BR" dirty="0" smtClean="0"/>
              <a:t> (Data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 — Linguagem de definição de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18911" y="2621668"/>
            <a:ext cx="731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DML</a:t>
            </a:r>
            <a:r>
              <a:rPr lang="pt-BR" dirty="0" smtClean="0"/>
              <a:t> (Data </a:t>
            </a:r>
            <a:r>
              <a:rPr lang="pt-BR" dirty="0" err="1" smtClean="0"/>
              <a:t>Manipulation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 — Linguagem de manipulação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18911" y="2991000"/>
            <a:ext cx="723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VDL</a:t>
            </a:r>
            <a:r>
              <a:rPr lang="pt-BR" dirty="0" smtClean="0"/>
              <a:t> (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 — Linguagem de definição de visão (</a:t>
            </a:r>
            <a:r>
              <a:rPr lang="pt-BR" dirty="0" err="1" smtClean="0"/>
              <a:t>views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53156" y="3759200"/>
            <a:ext cx="2659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/>
              <a:t>E várias outras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3620243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2245" y="-135467"/>
            <a:ext cx="10515600" cy="1325563"/>
          </a:xfrm>
        </p:spPr>
        <p:txBody>
          <a:bodyPr/>
          <a:lstStyle/>
          <a:p>
            <a:r>
              <a:rPr lang="pt-BR" dirty="0"/>
              <a:t>DDL –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35466" y="1257368"/>
            <a:ext cx="48090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Definição: usada para definir a estrutura do banco de dados (tabelas, índices, esquemas).</a:t>
            </a:r>
          </a:p>
          <a:p>
            <a:endParaRPr lang="pt-BR" sz="2400" dirty="0"/>
          </a:p>
          <a:p>
            <a:r>
              <a:rPr lang="pt-BR" sz="2400" dirty="0" smtClean="0"/>
              <a:t>Exemplos de comandos: CREATE (criar tabelas, índices) ALTER (alterar estruturas) DROP (excluir tabelas, estruturas)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5080000" y="4212145"/>
            <a:ext cx="61750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Exemplo prático simples: </a:t>
            </a:r>
          </a:p>
          <a:p>
            <a:endParaRPr lang="pt-BR" sz="2800" dirty="0"/>
          </a:p>
          <a:p>
            <a:r>
              <a:rPr lang="pt-BR" sz="2800" dirty="0" smtClean="0"/>
              <a:t>CREATE TABLE  alunos (  id INT PRIMARY KEY,  nome VARCHAR(100),  idade INT);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7276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2645" y="184503"/>
            <a:ext cx="10515600" cy="1325563"/>
          </a:xfrm>
        </p:spPr>
        <p:txBody>
          <a:bodyPr/>
          <a:lstStyle/>
          <a:p>
            <a:r>
              <a:rPr lang="pt-BR" dirty="0"/>
              <a:t>DML –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35467" y="212892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 smtClean="0"/>
              <a:t>Definição: usada para manipular os dados dentro das </a:t>
            </a:r>
            <a:r>
              <a:rPr lang="pt-BR" sz="3200" dirty="0" err="1" smtClean="0"/>
              <a:t>tabelas.Exemplos</a:t>
            </a:r>
            <a:r>
              <a:rPr lang="pt-BR" sz="3200" dirty="0" smtClean="0"/>
              <a:t> de comandos: SELECT (consultar dados)INSERT (inserir dados)UPDATE (atualizar dados)DELETE (excluir dados)</a:t>
            </a: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5915378" y="517591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INSERT INTO alunos (id, nome, idade) VALUES (1, 'João', 20);</a:t>
            </a:r>
          </a:p>
          <a:p>
            <a:r>
              <a:rPr lang="pt-BR" sz="2800" dirty="0" smtClean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SELECT * FROM alunos;</a:t>
            </a:r>
            <a:endParaRPr lang="pt-BR" sz="28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68354" y="4557054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EXEMPLO: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0476244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6465" y="146757"/>
            <a:ext cx="10515600" cy="1325563"/>
          </a:xfrm>
        </p:spPr>
        <p:txBody>
          <a:bodyPr/>
          <a:lstStyle/>
          <a:p>
            <a:r>
              <a:rPr lang="pt-BR" dirty="0"/>
              <a:t>VDL – </a:t>
            </a: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0" y="1942237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 smtClean="0"/>
              <a:t>Definição: usada para criar e gerenciar </a:t>
            </a:r>
            <a:r>
              <a:rPr lang="pt-BR" sz="2800" dirty="0" err="1" smtClean="0"/>
              <a:t>views</a:t>
            </a:r>
            <a:r>
              <a:rPr lang="pt-BR" sz="2800" dirty="0" smtClean="0"/>
              <a:t> (visões), que são tabelas virtuais baseadas em consultas SQL.</a:t>
            </a:r>
          </a:p>
          <a:p>
            <a:endParaRPr lang="pt-BR" sz="2800" dirty="0"/>
          </a:p>
          <a:p>
            <a:r>
              <a:rPr lang="pt-BR" sz="2800" dirty="0" smtClean="0"/>
              <a:t> Por que usar </a:t>
            </a:r>
            <a:r>
              <a:rPr lang="pt-BR" sz="2800" dirty="0" err="1" smtClean="0"/>
              <a:t>views</a:t>
            </a:r>
            <a:r>
              <a:rPr lang="pt-BR" sz="2800" dirty="0" smtClean="0"/>
              <a:t>? Simplificar consultas complexas Segurança (esconder dados sensíveis) Facilitar manutenção do banco Comandos básicos: CREATE VIEW para criar uma visão DROP VIEW para excluir</a:t>
            </a:r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044265" y="5143113"/>
            <a:ext cx="493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CREATE VIEW </a:t>
            </a:r>
            <a:r>
              <a:rPr lang="pt-BR" sz="2400" dirty="0" err="1" smtClean="0"/>
              <a:t>alunos_maiores</a:t>
            </a:r>
            <a:r>
              <a:rPr lang="pt-BR" sz="2400" dirty="0" smtClean="0"/>
              <a:t> AS</a:t>
            </a:r>
          </a:p>
          <a:p>
            <a:r>
              <a:rPr lang="pt-BR" sz="2400" dirty="0" smtClean="0"/>
              <a:t>SELECT nome, idade FROM alunos WHERE idade &gt;= 18;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150577" y="4583288"/>
            <a:ext cx="1860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EXEMPLO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913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606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Adobe Myungjo Std M</vt:lpstr>
      <vt:lpstr>Arial</vt:lpstr>
      <vt:lpstr>Calibri</vt:lpstr>
      <vt:lpstr>Calibri Light</vt:lpstr>
      <vt:lpstr>Office Theme</vt:lpstr>
      <vt:lpstr>BANCO DE DADOS</vt:lpstr>
      <vt:lpstr>FRANCISCO BRYAN</vt:lpstr>
      <vt:lpstr>O que é Banco de Dados?</vt:lpstr>
      <vt:lpstr>Vamos lá! O que é um Banco de Dados?</vt:lpstr>
      <vt:lpstr>A importância das linguagens de banco de dados</vt:lpstr>
      <vt:lpstr>Quais são as linguagens de banco de dados?</vt:lpstr>
      <vt:lpstr>DDL – Data Definition Language</vt:lpstr>
      <vt:lpstr>DML – Data Manipulation Language</vt:lpstr>
      <vt:lpstr>VDL – View Definition Language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</cp:revision>
  <dcterms:created xsi:type="dcterms:W3CDTF">2025-08-25T17:45:40Z</dcterms:created>
  <dcterms:modified xsi:type="dcterms:W3CDTF">2025-08-25T19:21:17Z</dcterms:modified>
</cp:coreProperties>
</file>