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58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E2B6-B38C-4C4C-9DA5-88CB6EB349AD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A7C2-560A-4D43-85A2-809FF75984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024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E2B6-B38C-4C4C-9DA5-88CB6EB349AD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A7C2-560A-4D43-85A2-809FF75984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2025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E2B6-B38C-4C4C-9DA5-88CB6EB349AD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A7C2-560A-4D43-85A2-809FF75984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8645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E2B6-B38C-4C4C-9DA5-88CB6EB349AD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A7C2-560A-4D43-85A2-809FF75984BD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8826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E2B6-B38C-4C4C-9DA5-88CB6EB349AD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A7C2-560A-4D43-85A2-809FF75984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3738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E2B6-B38C-4C4C-9DA5-88CB6EB349AD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A7C2-560A-4D43-85A2-809FF75984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4551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E2B6-B38C-4C4C-9DA5-88CB6EB349AD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A7C2-560A-4D43-85A2-809FF75984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5041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E2B6-B38C-4C4C-9DA5-88CB6EB349AD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A7C2-560A-4D43-85A2-809FF75984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13345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E2B6-B38C-4C4C-9DA5-88CB6EB349AD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A7C2-560A-4D43-85A2-809FF75984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2553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E2B6-B38C-4C4C-9DA5-88CB6EB349AD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A7C2-560A-4D43-85A2-809FF75984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7640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E2B6-B38C-4C4C-9DA5-88CB6EB349AD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A7C2-560A-4D43-85A2-809FF75984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1403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E2B6-B38C-4C4C-9DA5-88CB6EB349AD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A7C2-560A-4D43-85A2-809FF75984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5879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E2B6-B38C-4C4C-9DA5-88CB6EB349AD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A7C2-560A-4D43-85A2-809FF75984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E2B6-B38C-4C4C-9DA5-88CB6EB349AD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A7C2-560A-4D43-85A2-809FF75984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8299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E2B6-B38C-4C4C-9DA5-88CB6EB349AD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A7C2-560A-4D43-85A2-809FF75984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818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E2B6-B38C-4C4C-9DA5-88CB6EB349AD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A7C2-560A-4D43-85A2-809FF75984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743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E2B6-B38C-4C4C-9DA5-88CB6EB349AD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A7C2-560A-4D43-85A2-809FF75984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6901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663E2B6-B38C-4C4C-9DA5-88CB6EB349AD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BD0A7C2-560A-4D43-85A2-809FF75984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1302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fif"/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f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LINGUAGEM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C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1180851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split orient="vert"/>
      </p:transition>
    </mc:Choice>
    <mc:Fallback>
      <p:transition spd="slow" advClick="0" advTm="2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Imagens de coisas que utiliza </a:t>
            </a:r>
            <a:r>
              <a:rPr lang="pt-BR" dirty="0"/>
              <a:t>a  Linguagem C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933" y="1779555"/>
            <a:ext cx="1746278" cy="4059237"/>
          </a:xfr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690" y="1936865"/>
            <a:ext cx="4639107" cy="282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050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3338459" y="74411"/>
            <a:ext cx="4933626" cy="1147156"/>
          </a:xfrm>
        </p:spPr>
        <p:txBody>
          <a:bodyPr>
            <a:normAutofit/>
          </a:bodyPr>
          <a:lstStyle/>
          <a:p>
            <a:r>
              <a:rPr lang="pt-BR" dirty="0" err="1"/>
              <a:t>A</a:t>
            </a:r>
            <a:r>
              <a:rPr lang="pt-BR" dirty="0" err="1" smtClean="0"/>
              <a:t>rduino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03" y="1662142"/>
            <a:ext cx="3914775" cy="2849563"/>
          </a:xfr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620" y="2433031"/>
            <a:ext cx="37338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466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Digispark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77" y="2353749"/>
            <a:ext cx="2076450" cy="1838325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503" y="4017506"/>
            <a:ext cx="1809750" cy="16573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801" y="2751495"/>
            <a:ext cx="18669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825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Créditos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0" y="1527403"/>
            <a:ext cx="10353675" cy="4059237"/>
          </a:xfrm>
        </p:spPr>
        <p:txBody>
          <a:bodyPr/>
          <a:lstStyle/>
          <a:p>
            <a:pPr marL="36900" indent="0">
              <a:buNone/>
            </a:pPr>
            <a:r>
              <a:rPr lang="pt-BR" dirty="0" smtClean="0"/>
              <a:t>Participações:</a:t>
            </a:r>
          </a:p>
          <a:p>
            <a:pPr marL="36900" indent="0">
              <a:buNone/>
            </a:pPr>
            <a:r>
              <a:rPr lang="pt-BR" dirty="0" smtClean="0"/>
              <a:t>Bryan</a:t>
            </a:r>
          </a:p>
          <a:p>
            <a:pPr marL="36900" indent="0">
              <a:buNone/>
            </a:pPr>
            <a:r>
              <a:rPr lang="pt-BR" dirty="0" smtClean="0"/>
              <a:t>David de Sousa</a:t>
            </a:r>
          </a:p>
          <a:p>
            <a:pPr marL="36900" indent="0">
              <a:buNone/>
            </a:pPr>
            <a:r>
              <a:rPr lang="pt-BR" dirty="0" smtClean="0"/>
              <a:t>Carlos Javier</a:t>
            </a:r>
            <a:endParaRPr lang="pt-BR" dirty="0"/>
          </a:p>
          <a:p>
            <a:pPr marL="36900" indent="0">
              <a:buNone/>
            </a:pPr>
            <a:endParaRPr lang="pt-BR" dirty="0" smtClean="0"/>
          </a:p>
          <a:p>
            <a:pPr marL="36900" indent="0">
              <a:buNone/>
            </a:pPr>
            <a:endParaRPr lang="pt-BR" dirty="0"/>
          </a:p>
          <a:p>
            <a:pPr marL="36900" indent="0">
              <a:buNone/>
            </a:pPr>
            <a:endParaRPr lang="pt-BR" dirty="0" smtClean="0"/>
          </a:p>
          <a:p>
            <a:pPr marL="36900" indent="0">
              <a:buNone/>
            </a:pPr>
            <a:r>
              <a:rPr lang="pt-BR" dirty="0"/>
              <a:t> </a:t>
            </a:r>
            <a:r>
              <a:rPr lang="pt-BR" dirty="0" smtClean="0"/>
              <a:t>                                                                                             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863097" y="6073032"/>
            <a:ext cx="4936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Curso Técnico em Desenvolvimento de Sistemas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863097" y="6473829"/>
            <a:ext cx="2323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Professor: Igor Barros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06532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e Conceito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3795" y="1732449"/>
            <a:ext cx="7407245" cy="4058751"/>
          </a:xfrm>
        </p:spPr>
        <p:txBody>
          <a:bodyPr/>
          <a:lstStyle/>
          <a:p>
            <a:r>
              <a:rPr lang="pt-BR" dirty="0"/>
              <a:t>A linguagem C foi criada por Dennis Ritchie, um cientista da computação dos Estados Unidos, no início da década de 1970, mais especificamente em 1972, nos laboratórios da Bell </a:t>
            </a:r>
            <a:r>
              <a:rPr lang="pt-BR" dirty="0" err="1"/>
              <a:t>Labs</a:t>
            </a:r>
            <a:r>
              <a:rPr lang="pt-BR" dirty="0"/>
              <a:t> (Laboratórios Bell), que eram um dos principais centros de inovação tecnológica na época.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758" y="1305729"/>
            <a:ext cx="2394067" cy="303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243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1038" y="801424"/>
            <a:ext cx="10353762" cy="4058751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Primeiramente, o C é uma linguagem compilada, o que significa que o código escrito precisa ser transformado em linguagem de máquina por um compilador antes de ser executado. Isso garante que os programas sejam rápidos e </a:t>
            </a:r>
            <a:r>
              <a:rPr lang="pt-BR" dirty="0" smtClean="0"/>
              <a:t>eficientes.</a:t>
            </a:r>
          </a:p>
          <a:p>
            <a:endParaRPr lang="pt-BR" dirty="0"/>
          </a:p>
          <a:p>
            <a:r>
              <a:rPr lang="pt-BR" dirty="0"/>
              <a:t>Além disso, C é uma linguagem procedural, organizada em funções que permitem dividir o programa em blocos menores, facilitando a organização e a reutilização do código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/>
              <a:t>Outro conceito fundamental são os tipos de dados, que definem o tipo de informação que uma variável pode armazenar, como números inteiros, números decimais e caracteres. Esses tipos ajudam o compilador a entender como gerenciar a memória e as operações que podem ser feitas com os dados.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56913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4537" y="801424"/>
            <a:ext cx="10353762" cy="4058751"/>
          </a:xfrm>
        </p:spPr>
        <p:txBody>
          <a:bodyPr/>
          <a:lstStyle/>
          <a:p>
            <a:r>
              <a:rPr lang="pt-BR" dirty="0"/>
              <a:t>Um dos maiores diferenciais do C é o seu controle direto da memória, através do uso de ponteiros, que permite ao programador manipular endereços de memória de forma precisa e eficiente — algo essencial para sistemas que demandam alto desempenho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/>
              <a:t>Por fim, a linguagem C é altamente </a:t>
            </a:r>
            <a:r>
              <a:rPr lang="pt-BR" b="1" dirty="0"/>
              <a:t>portável</a:t>
            </a:r>
            <a:r>
              <a:rPr lang="pt-BR" dirty="0"/>
              <a:t>, podendo ser utilizada em diferentes plataformas com pouca ou nenhuma modificação no código, o que contribuiu para sua popularidade e longevidade no mundo da programação.</a:t>
            </a:r>
          </a:p>
        </p:txBody>
      </p:sp>
    </p:spTree>
    <p:extLst>
      <p:ext uri="{BB962C8B-B14F-4D97-AF65-F5344CB8AC3E}">
        <p14:creationId xmlns:p14="http://schemas.microsoft.com/office/powerpoint/2010/main" val="2831619848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" y="0"/>
            <a:ext cx="11084677" cy="1580050"/>
          </a:xfrm>
        </p:spPr>
        <p:txBody>
          <a:bodyPr/>
          <a:lstStyle/>
          <a:p>
            <a:r>
              <a:rPr lang="pt-BR" dirty="0" smtClean="0"/>
              <a:t>Variáveis e tipos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                                          Variáveis </a:t>
            </a:r>
            <a:r>
              <a:rPr lang="pt-BR" dirty="0"/>
              <a:t>na Linguagem </a:t>
            </a:r>
            <a:r>
              <a:rPr lang="pt-BR" dirty="0" smtClean="0"/>
              <a:t>C    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/>
              <a:t>Variáveis são espaços na memória do computador que usamos para armazenar dados enquanto o programa está rodando. Cada variável tem um nome para que possamos usá-la no código e um tipo que define que tipo de dado ela pode </a:t>
            </a:r>
            <a:r>
              <a:rPr lang="pt-BR" dirty="0" smtClean="0"/>
              <a:t>guardar. Por </a:t>
            </a:r>
            <a:r>
              <a:rPr lang="pt-BR" dirty="0"/>
              <a:t>exemplo, se queremos guardar a idade de uma pessoa, podemos criar uma variável chamada </a:t>
            </a:r>
            <a:r>
              <a:rPr lang="pt-BR" dirty="0" smtClean="0"/>
              <a:t>(idade).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2606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Dados em C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261027"/>
          </a:xfrm>
        </p:spPr>
        <p:txBody>
          <a:bodyPr>
            <a:normAutofit fontScale="92500"/>
          </a:bodyPr>
          <a:lstStyle/>
          <a:p>
            <a:r>
              <a:rPr lang="pt-BR" dirty="0"/>
              <a:t>O tipo da variável diz ao computador que tipo de dado será armazenado e como ele deve tratar essa informação. Os principais tipos em C são</a:t>
            </a:r>
            <a:r>
              <a:rPr lang="pt-BR" dirty="0" smtClean="0"/>
              <a:t>:</a:t>
            </a:r>
          </a:p>
          <a:p>
            <a:endParaRPr lang="pt-BR" dirty="0"/>
          </a:p>
          <a:p>
            <a:r>
              <a:rPr lang="pt-BR" dirty="0" err="1"/>
              <a:t>int</a:t>
            </a:r>
            <a:r>
              <a:rPr lang="pt-BR" dirty="0"/>
              <a:t>: para números inteiros (</a:t>
            </a:r>
            <a:r>
              <a:rPr lang="pt-BR" dirty="0" err="1"/>
              <a:t>ex</a:t>
            </a:r>
            <a:r>
              <a:rPr lang="pt-BR" dirty="0"/>
              <a:t>: 10, -3, 50</a:t>
            </a:r>
            <a:r>
              <a:rPr lang="pt-BR" dirty="0" smtClean="0"/>
              <a:t>)</a:t>
            </a:r>
          </a:p>
          <a:p>
            <a:endParaRPr lang="pt-BR" dirty="0"/>
          </a:p>
          <a:p>
            <a:r>
              <a:rPr lang="pt-BR" dirty="0" err="1"/>
              <a:t>float</a:t>
            </a:r>
            <a:r>
              <a:rPr lang="pt-BR" dirty="0"/>
              <a:t>: para números com ponto decimal, ou seja, números reais (</a:t>
            </a:r>
            <a:r>
              <a:rPr lang="pt-BR" dirty="0" err="1"/>
              <a:t>ex</a:t>
            </a:r>
            <a:r>
              <a:rPr lang="pt-BR" dirty="0"/>
              <a:t>: 3.14, -0.5</a:t>
            </a:r>
            <a:r>
              <a:rPr lang="pt-BR" dirty="0" smtClean="0"/>
              <a:t>)</a:t>
            </a:r>
          </a:p>
          <a:p>
            <a:endParaRPr lang="pt-BR" dirty="0"/>
          </a:p>
          <a:p>
            <a:r>
              <a:rPr lang="pt-BR" dirty="0"/>
              <a:t>char: para armazenar um único caractere (</a:t>
            </a:r>
            <a:r>
              <a:rPr lang="pt-BR" dirty="0" err="1"/>
              <a:t>ex</a:t>
            </a:r>
            <a:r>
              <a:rPr lang="pt-BR" dirty="0"/>
              <a:t>: 'a', 'Z', '1</a:t>
            </a:r>
            <a:r>
              <a:rPr lang="pt-BR" dirty="0" smtClean="0"/>
              <a:t>')</a:t>
            </a:r>
          </a:p>
          <a:p>
            <a:endParaRPr lang="pt-BR" dirty="0" smtClean="0"/>
          </a:p>
          <a:p>
            <a:r>
              <a:rPr lang="pt-BR" dirty="0" err="1"/>
              <a:t>double</a:t>
            </a:r>
            <a:r>
              <a:rPr lang="pt-BR" dirty="0"/>
              <a:t>: semelhante ao </a:t>
            </a:r>
            <a:r>
              <a:rPr lang="pt-BR" dirty="0" smtClean="0"/>
              <a:t>(</a:t>
            </a:r>
            <a:r>
              <a:rPr lang="pt-BR" dirty="0" err="1" smtClean="0"/>
              <a:t>float</a:t>
            </a:r>
            <a:r>
              <a:rPr lang="pt-BR" dirty="0" smtClean="0"/>
              <a:t>), </a:t>
            </a:r>
            <a:r>
              <a:rPr lang="pt-BR" dirty="0"/>
              <a:t>mas com maior precisão para números decimais (</a:t>
            </a:r>
            <a:r>
              <a:rPr lang="pt-BR" dirty="0" err="1"/>
              <a:t>ex</a:t>
            </a:r>
            <a:r>
              <a:rPr lang="pt-BR" dirty="0"/>
              <a:t>: 3.141592)</a:t>
            </a:r>
          </a:p>
          <a:p>
            <a:pPr marL="3690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182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int</a:t>
            </a:r>
            <a:r>
              <a:rPr lang="pt-BR" dirty="0"/>
              <a:t> idade = 25;      // variável idade do tipo inteiro</a:t>
            </a:r>
          </a:p>
          <a:p>
            <a:r>
              <a:rPr lang="pt-BR" dirty="0" err="1"/>
              <a:t>float</a:t>
            </a:r>
            <a:r>
              <a:rPr lang="pt-BR" dirty="0"/>
              <a:t> peso = 70.5;   // variável peso do tipo </a:t>
            </a:r>
            <a:r>
              <a:rPr lang="pt-BR" dirty="0" err="1"/>
              <a:t>float</a:t>
            </a:r>
            <a:endParaRPr lang="pt-BR" dirty="0"/>
          </a:p>
          <a:p>
            <a:r>
              <a:rPr lang="pt-BR" dirty="0"/>
              <a:t>char letra = 'A';    // variável letra do tipo char</a:t>
            </a:r>
          </a:p>
          <a:p>
            <a:r>
              <a:rPr lang="pt-BR" dirty="0" err="1"/>
              <a:t>double</a:t>
            </a:r>
            <a:r>
              <a:rPr lang="pt-BR" dirty="0"/>
              <a:t> </a:t>
            </a:r>
            <a:r>
              <a:rPr lang="pt-BR" dirty="0" err="1"/>
              <a:t>pi</a:t>
            </a:r>
            <a:r>
              <a:rPr lang="pt-BR" dirty="0"/>
              <a:t> = 3.14159; // variável </a:t>
            </a:r>
            <a:r>
              <a:rPr lang="pt-BR" dirty="0" err="1"/>
              <a:t>pi</a:t>
            </a:r>
            <a:r>
              <a:rPr lang="pt-BR" dirty="0"/>
              <a:t> do tipo </a:t>
            </a:r>
            <a:r>
              <a:rPr lang="pt-BR" dirty="0" err="1"/>
              <a:t>double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08824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que essa linguagem serve e onde é </a:t>
            </a:r>
            <a:r>
              <a:rPr lang="pt-BR" dirty="0" smtClean="0"/>
              <a:t>usada 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40217" y="1815578"/>
            <a:ext cx="10353762" cy="4427280"/>
          </a:xfrm>
        </p:spPr>
        <p:txBody>
          <a:bodyPr>
            <a:normAutofit/>
          </a:bodyPr>
          <a:lstStyle/>
          <a:p>
            <a:r>
              <a:rPr lang="pt-BR" sz="2200" dirty="0"/>
              <a:t>A linguagem C serve para criar programas eficientes e com alto desempenho. Ela é muito utilizada para desenvolver softwares que precisam ter controle direto do hardware, como sistemas operacionais, drivers e programas embarcados. Além disso, C é a base para muitas outras linguagens modernas, então conhecer C ajuda a entender melhor programação em geral</a:t>
            </a:r>
            <a:r>
              <a:rPr lang="pt-BR" sz="2200" dirty="0" smtClean="0"/>
              <a:t>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1018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Onde a Linguagem C é usada?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77641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Sistemas operacionais: Muitos sistemas, como Unix e Linux, foram desenvolvidos em C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Programação embarcada: Usada em </a:t>
            </a:r>
            <a:r>
              <a:rPr lang="pt-BR" dirty="0" err="1"/>
              <a:t>microcontroladores</a:t>
            </a:r>
            <a:r>
              <a:rPr lang="pt-BR" dirty="0"/>
              <a:t> e dispositivos eletrônicos, como eletrodomésticos, carros, aparelhos médicos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Desenvolvimento de drivers e firmware: Para controlar diretamente hardware de computadores e dispositivos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Aplicações que exigem alta performance: Jogos, simulações científicas e financeiras, softwares que precisam de rapidez e eficiência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Educação: É muito usada para ensinar fundamentos de programação e lógica de computadores.</a:t>
            </a:r>
          </a:p>
        </p:txBody>
      </p:sp>
    </p:spTree>
    <p:extLst>
      <p:ext uri="{BB962C8B-B14F-4D97-AF65-F5344CB8AC3E}">
        <p14:creationId xmlns:p14="http://schemas.microsoft.com/office/powerpoint/2010/main" val="3224308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144</TotalTime>
  <Words>671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Calisto MT</vt:lpstr>
      <vt:lpstr>Trebuchet MS</vt:lpstr>
      <vt:lpstr>Wingdings 2</vt:lpstr>
      <vt:lpstr>Ardósia</vt:lpstr>
      <vt:lpstr>LINGUAGEM</vt:lpstr>
      <vt:lpstr>Introdução e Conceito</vt:lpstr>
      <vt:lpstr>Apresentação do PowerPoint</vt:lpstr>
      <vt:lpstr>Apresentação do PowerPoint</vt:lpstr>
      <vt:lpstr>Variáveis e tipos</vt:lpstr>
      <vt:lpstr>Tipos de Dados em C</vt:lpstr>
      <vt:lpstr>Exemplo:</vt:lpstr>
      <vt:lpstr>Para que essa linguagem serve e onde é usada ?</vt:lpstr>
      <vt:lpstr>Onde a Linguagem C é usada?</vt:lpstr>
      <vt:lpstr>Imagens de coisas que utiliza a  Linguagem C</vt:lpstr>
      <vt:lpstr>Arduino</vt:lpstr>
      <vt:lpstr>Digispark</vt:lpstr>
      <vt:lpstr>Créditos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</dc:title>
  <dc:creator>Aluno</dc:creator>
  <cp:lastModifiedBy>Aluno</cp:lastModifiedBy>
  <cp:revision>14</cp:revision>
  <dcterms:created xsi:type="dcterms:W3CDTF">2025-05-26T17:14:18Z</dcterms:created>
  <dcterms:modified xsi:type="dcterms:W3CDTF">2025-05-26T19:38:22Z</dcterms:modified>
</cp:coreProperties>
</file>