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FAB8-267E-4922-933C-7B572683D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Ravana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9609F-03C7-4945-A00F-B2943B570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0299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Palatino Linotype</vt:lpstr>
      <vt:lpstr>Circuit</vt:lpstr>
      <vt:lpstr>Ravana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Ravana</dc:title>
  <dc:creator>Francisco Caeiro</dc:creator>
  <cp:lastModifiedBy>Francisco Caeiro</cp:lastModifiedBy>
  <cp:revision>1</cp:revision>
  <dcterms:created xsi:type="dcterms:W3CDTF">2019-04-07T16:20:38Z</dcterms:created>
  <dcterms:modified xsi:type="dcterms:W3CDTF">2019-04-07T16:23:13Z</dcterms:modified>
</cp:coreProperties>
</file>