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Comparecencia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694531" y="6441923"/>
            <a:ext cx="6440760" cy="4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s-ES" sz="2240"/>
              <a:t>Dr. Emiliano Castro Técnica Forense I Dra. Basso 2020</a:t>
            </a:r>
            <a:endParaRPr sz="2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ES" sz="3959"/>
              <a:t>Elemento para la Certificación Notarial</a:t>
            </a:r>
            <a:endParaRPr sz="3959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Estatutaria o contractual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Sociedades Anónimas: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Estatutos, eventuales modificaciones, Libro de Actas de Asamblea, Declaratoria Ley N° 17.904, Certificado del Registro de Personas Jurídicas, Sección Registro Nacional de Comercio.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S.R.L:</a:t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Contrato social, eventuales modificaciones, Certificado del Registro de Personas Jurídicas, Sección Registro Nacional de Comercio.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Cooperativas:</a:t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Estatutos, eventuales modificaciones, Libro de Actas de Asamblea, Certificado del Registro de Personas Jurídicas Sección Cooperativas.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Asociación Civil</a:t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Estatutos, eventuales modificaciones, Libro de Actas de Asamblea, Certificado del Registro de Personas Jurídicas, Sección Asociaciones y Fundaciones.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Fundaciones:</a:t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s-ES" sz="1760"/>
              <a:t>Estatutos, eventuales modificaciones, Libro de Actas de Asamblea, Certificado Registro de Personas Jurídicas, Sección Asociaciones y Fundaciones.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s-ES" sz="2480"/>
              <a:t>S.A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s-ES" sz="2480"/>
              <a:t>SR. JUEZ LETRADO DE PRIMERA INSTANCIA EN LO CIVIL DE …TURNO.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s-ES" sz="2480"/>
              <a:t>	Juan PEREZ, identificado con el documento Nº 1.212.061-6 y Simplicio BOBADILLA , identificado con el documento N°2.147.258-3), en sus calidades de Presidente y Vicepresidente respectivamente, en nombre y representación de NEXIUM S.A (RUT N° 562145754896), según se acredita con certificado notarial que acompañan (A), con domicilio real en Ituzaingó 1312, constituyendo domicilio electrónico en  1325103@notificaciones.poderjudicial.gub.uy, al Sr. Juez DICEN: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ES" sz="3959"/>
              <a:t>Fundaciones, Cooperativas, Asociaciones Civiles</a:t>
            </a:r>
            <a:endParaRPr sz="3959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s-ES" sz="2960"/>
              <a:t>Juan PEREZ, identificado con el documento Nº 1.212.061-6 y Simplicio BOBADILLA , identificado con el documento N°2.147.258-3), en sus calidades de Presidente y Secretario respectivamente, en nombre y representación la Asociación “Motos Con Alas” (RUT N° 562145754896), según se acredita con certificado notarial que acompañan (A), con domicilio real en Ituzaingó 1312, constituyendo domicilio electrónico en 1325103@notificaciones.poderjudicial.gub.uy, al Sr. Juez DICEN: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Representación Voluntaria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Art. 39 C.G.P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Para representación en el extranjero, se presentará copia de su protocolización, que deberá haber sido legalizada y traducida, si correspondiera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El poder para pleitos en extranjero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Envío al profesional extranjero un modelo, a los efectos de que conozca el documento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Debe venir apostillado, legalizado, traducido con traductor publico según corresponda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Debe ser protocolizado por escribano publico en Uruguay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s-ES" sz="2960"/>
              <a:t>Juan PEREZ, identificado con el documento Nº 1.212.061-6, en su calidad de apoderado, en nombre y representación de la Asociación “Motos Con Alas” (RUT N° 562145754896), </a:t>
            </a:r>
            <a:r>
              <a:rPr b="1" lang="es-ES" sz="2960"/>
              <a:t>según se acredita con el primer testimonio de la primera copia de la escritura publica de poder que se acompaña (letra A)</a:t>
            </a:r>
            <a:r>
              <a:rPr lang="es-ES" sz="2960"/>
              <a:t>, con domicilio real en Ituzaingó 1312, constituyendo domicilio electrónico  en 1325103@notificaciones.poderjudicial.gub.uy, al Sr. Juez DICEN:</a:t>
            </a:r>
            <a:endParaRPr sz="2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Definición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Couture: Acción y efecto de presentarse ante los órganos de la jurisdicción con ocasión del proceso o de algún acto del mismo.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Bruno: Consiste en la identificación de quien se presente ante la justicia, y la indicación del tramite en que se hace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Partes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Art. 31 CGP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Actor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Demandado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Tercerías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Contenido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Art 117.2 CGP Datos personales del actor como así los distintos domicilios así como el que se constituye a efectos del juicio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Art 67.2 Si el expediente ya esta empezado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Autos Caratulados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Ejemplos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s-ES" sz="2480"/>
              <a:t>Actor: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s-ES" sz="2480"/>
              <a:t>Juan PEREZ</a:t>
            </a:r>
            <a:r>
              <a:rPr lang="es-ES" sz="2480"/>
              <a:t>, con el documento de identidad Nº 1.212.061-6, con domicilio real en Ituzaingó 1312 Apto. 505 y constituyendo domicilio electrónico en 1325103@notificaciones.poderjudicial.gub. uy  al Juez DIGO: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s-ES" sz="2480"/>
              <a:t>Demandado: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es-ES" sz="2480"/>
              <a:t>Juan PEREZ</a:t>
            </a:r>
            <a:r>
              <a:rPr lang="es-ES" sz="2480"/>
              <a:t>, con el documento de identidad Nº 1.212.061-6, con domicilio real en Ituzaingó 1312 Apto. 505 y constituyendo domicilio electrónico en 1325103@notificaciones.poderjudicial.gub. uy, en </a:t>
            </a:r>
            <a:r>
              <a:rPr b="1" lang="es-ES" sz="2480" u="sng"/>
              <a:t>autos caratulados</a:t>
            </a:r>
            <a:r>
              <a:rPr lang="es-ES" sz="2480" u="sng"/>
              <a:t> “BOBADILLA, Simplicio c/ PEREZ Juan – daños y perjuicios, seguidos ante la sede con el I.U.E. Nº 2-1234/2020”, al señor Juez DIGO:</a:t>
            </a:r>
            <a:endParaRPr sz="248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Representación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s-ES" sz="2720"/>
              <a:t>Representación judicial a los efectos de distinguirla de la representación voluntaria de las personas jurídicas.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s-ES" sz="2720"/>
              <a:t>Art 44 CGP y siguientes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b="1" lang="es-ES" sz="2720"/>
              <a:t>Dr. Juan PEREZ</a:t>
            </a:r>
            <a:r>
              <a:rPr lang="es-ES" sz="2720"/>
              <a:t>, con el documento de identidad Nº </a:t>
            </a:r>
            <a:r>
              <a:rPr b="1" lang="es-ES" sz="2720"/>
              <a:t>1.212.061-6,en representación conferida por el articulo 44 del Código General del Proceso</a:t>
            </a:r>
            <a:r>
              <a:rPr lang="es-ES" sz="2720"/>
              <a:t>, por el Señor </a:t>
            </a:r>
            <a:r>
              <a:rPr b="1" lang="es-ES" sz="2720"/>
              <a:t>Ramiro Rodríguez</a:t>
            </a:r>
            <a:r>
              <a:rPr lang="es-ES" sz="2720"/>
              <a:t>, en autos caratulados “BOBADILLA, Simplicio c/ RODRIGUEZ , Ramiro – Daños y Perjuicios, seguidos ante la sede con el I.U.E. Nº 2-1234/2020”, al señor Juez DIGO: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Nacimiento (arts. 216, 835 y 1217 C.C.; 6º mes embarazo para investigación paternidad)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MUERTE (arts. 35.1 in fine y 34.2 C.G.P.)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INCAPACES: arts. 1279 y 1280 C.C.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MENORES: por representantes (padres los do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/>
              <a:t>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SUCESIÓN: puede actuar por albacea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s-ES" sz="2960"/>
              <a:t>MENORES HABILITADOS, JUICIOS CONTRA PADRES, NECESARIO UN CURADOR AD LITEM, QUE PUEDE SER DE OFICIO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s-ES" sz="2960"/>
              <a:t>MENORES RECLAMANDO EN JUICIO LABORAL: a partir de 14 ó 16 años según leyes laborales y convenios OIT: Ley 14.188 el letrado firmante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s-ES" sz="2960"/>
              <a:t>PROCURADOR COMUN en litisconsorcios</a:t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Personas jurídicas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2 TIPOS: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Estatutaria o contractual: S.A, S.R.L, Asociaciones Civiles, Fundaciones, Cooperativas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Todos ellos se prueban con Certificado Notarial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Voluntaria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