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5" r:id="rId4"/>
    <p:sldId id="266" r:id="rId5"/>
    <p:sldId id="268" r:id="rId6"/>
    <p:sldId id="269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62" r:id="rId15"/>
    <p:sldId id="259" r:id="rId16"/>
    <p:sldId id="257" r:id="rId17"/>
    <p:sldId id="258" r:id="rId18"/>
    <p:sldId id="260" r:id="rId19"/>
    <p:sldId id="261" r:id="rId20"/>
    <p:sldId id="263" r:id="rId21"/>
    <p:sldId id="279" r:id="rId22"/>
    <p:sldId id="278" r:id="rId23"/>
    <p:sldId id="281" r:id="rId24"/>
    <p:sldId id="282" r:id="rId25"/>
    <p:sldId id="277" r:id="rId26"/>
    <p:sldId id="280" r:id="rId27"/>
    <p:sldId id="283" r:id="rId28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28" autoAdjust="0"/>
    <p:restoredTop sz="94660"/>
  </p:normalViewPr>
  <p:slideViewPr>
    <p:cSldViewPr>
      <p:cViewPr varScale="1">
        <p:scale>
          <a:sx n="45" d="100"/>
          <a:sy n="4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4D426-A45B-42B5-81A8-56D346B0516B}" type="datetimeFigureOut">
              <a:rPr lang="es-UY" smtClean="0"/>
              <a:pPr/>
              <a:t>16/04/2020</a:t>
            </a:fld>
            <a:endParaRPr lang="es-UY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1E57DE-A43F-40CE-B4D9-CB314DAAE4BA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4D426-A45B-42B5-81A8-56D346B0516B}" type="datetimeFigureOut">
              <a:rPr lang="es-UY" smtClean="0"/>
              <a:pPr/>
              <a:t>16/04/2020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1E57DE-A43F-40CE-B4D9-CB314DAAE4BA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4D426-A45B-42B5-81A8-56D346B0516B}" type="datetimeFigureOut">
              <a:rPr lang="es-UY" smtClean="0"/>
              <a:pPr/>
              <a:t>16/04/2020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1E57DE-A43F-40CE-B4D9-CB314DAAE4BA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4D426-A45B-42B5-81A8-56D346B0516B}" type="datetimeFigureOut">
              <a:rPr lang="es-UY" smtClean="0"/>
              <a:pPr/>
              <a:t>16/04/2020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1E57DE-A43F-40CE-B4D9-CB314DAAE4BA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4D426-A45B-42B5-81A8-56D346B0516B}" type="datetimeFigureOut">
              <a:rPr lang="es-UY" smtClean="0"/>
              <a:pPr/>
              <a:t>16/04/2020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1E57DE-A43F-40CE-B4D9-CB314DAAE4BA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4D426-A45B-42B5-81A8-56D346B0516B}" type="datetimeFigureOut">
              <a:rPr lang="es-UY" smtClean="0"/>
              <a:pPr/>
              <a:t>16/04/2020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1E57DE-A43F-40CE-B4D9-CB314DAAE4BA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4D426-A45B-42B5-81A8-56D346B0516B}" type="datetimeFigureOut">
              <a:rPr lang="es-UY" smtClean="0"/>
              <a:pPr/>
              <a:t>16/04/2020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1E57DE-A43F-40CE-B4D9-CB314DAAE4BA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4D426-A45B-42B5-81A8-56D346B0516B}" type="datetimeFigureOut">
              <a:rPr lang="es-UY" smtClean="0"/>
              <a:pPr/>
              <a:t>16/04/2020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1E57DE-A43F-40CE-B4D9-CB314DAAE4BA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4D426-A45B-42B5-81A8-56D346B0516B}" type="datetimeFigureOut">
              <a:rPr lang="es-UY" smtClean="0"/>
              <a:pPr/>
              <a:t>16/04/2020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1E57DE-A43F-40CE-B4D9-CB314DAAE4BA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4D426-A45B-42B5-81A8-56D346B0516B}" type="datetimeFigureOut">
              <a:rPr lang="es-UY" smtClean="0"/>
              <a:pPr/>
              <a:t>16/04/2020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1E57DE-A43F-40CE-B4D9-CB314DAAE4BA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64D426-A45B-42B5-81A8-56D346B0516B}" type="datetimeFigureOut">
              <a:rPr lang="es-UY" smtClean="0"/>
              <a:pPr/>
              <a:t>16/04/2020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1E57DE-A43F-40CE-B4D9-CB314DAAE4BA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64D426-A45B-42B5-81A8-56D346B0516B}" type="datetimeFigureOut">
              <a:rPr lang="es-UY" smtClean="0"/>
              <a:pPr/>
              <a:t>16/04/2020</a:t>
            </a:fld>
            <a:endParaRPr lang="es-UY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UY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21E57DE-A43F-40CE-B4D9-CB314DAAE4BA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71604" y="2143116"/>
            <a:ext cx="6915144" cy="1470025"/>
          </a:xfrm>
        </p:spPr>
        <p:txBody>
          <a:bodyPr/>
          <a:lstStyle/>
          <a:p>
            <a:r>
              <a:rPr lang="es-UY" b="1" u="sng" dirty="0" smtClean="0"/>
              <a:t>EJEMPLOS DE COMPARECENCIAS</a:t>
            </a:r>
            <a:endParaRPr lang="es-UY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81850" y="500042"/>
            <a:ext cx="786215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s-UY" sz="3100" b="1" u="sng" dirty="0" smtClean="0"/>
              <a:t>Curatela general testamentaria, legitima o dativa</a:t>
            </a:r>
            <a:r>
              <a:rPr lang="es-UY" dirty="0" smtClean="0"/>
              <a:t/>
            </a:r>
            <a:br>
              <a:rPr lang="es-UY" dirty="0" smtClean="0"/>
            </a:b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0100" y="1447800"/>
            <a:ext cx="7933588" cy="48006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s-UY" dirty="0" smtClean="0"/>
              <a:t>		Juan López, en su calidad de curador legítimo/dativo/testamentario </a:t>
            </a:r>
            <a:r>
              <a:rPr lang="es-UY" u="sng" dirty="0" smtClean="0"/>
              <a:t>y en nombre y representación del menor </a:t>
            </a:r>
            <a:r>
              <a:rPr lang="es-UY" b="1" dirty="0" smtClean="0"/>
              <a:t>Antonio</a:t>
            </a:r>
            <a:r>
              <a:rPr lang="es-UY" dirty="0" smtClean="0"/>
              <a:t> </a:t>
            </a:r>
            <a:r>
              <a:rPr lang="es-UY" b="1" u="sng" dirty="0" smtClean="0"/>
              <a:t>LÓPEZ PEREZ</a:t>
            </a:r>
            <a:r>
              <a:rPr lang="es-UY" dirty="0" smtClean="0"/>
              <a:t>,  C.I…, </a:t>
            </a:r>
            <a:r>
              <a:rPr lang="es-UY" u="sng" dirty="0" smtClean="0"/>
              <a:t>como se acredita con testimonio de auto de discernimiento del cargo</a:t>
            </a:r>
            <a:r>
              <a:rPr lang="es-UY" dirty="0" smtClean="0"/>
              <a:t> que se adjunta (letra “A”), ambos con domicilio real en calle Simón Bolívar 2653, constituyendo domicilio  electrónico en ….@</a:t>
            </a:r>
            <a:r>
              <a:rPr lang="es-UY" dirty="0" err="1" smtClean="0"/>
              <a:t>notificaciones.poderjudicial.gub.uy</a:t>
            </a:r>
            <a:r>
              <a:rPr lang="es-UY" dirty="0" smtClean="0"/>
              <a:t> </a:t>
            </a:r>
            <a:r>
              <a:rPr lang="es-UY" b="1" u="sng" dirty="0" smtClean="0"/>
              <a:t>al SR. JUEZ DIGO</a:t>
            </a:r>
            <a:r>
              <a:rPr lang="es-UY" dirty="0" smtClean="0"/>
              <a:t>:</a:t>
            </a:r>
            <a:endParaRPr lang="es-UY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1538" y="274638"/>
            <a:ext cx="7862150" cy="1582726"/>
          </a:xfrm>
        </p:spPr>
        <p:txBody>
          <a:bodyPr>
            <a:normAutofit/>
          </a:bodyPr>
          <a:lstStyle/>
          <a:p>
            <a:pPr lvl="0" algn="just"/>
            <a:r>
              <a:rPr lang="es-UY" sz="2000" b="1" dirty="0" smtClean="0"/>
              <a:t>Curatela del menor </a:t>
            </a:r>
            <a:r>
              <a:rPr lang="es-UY" sz="2000" b="1" u="sng" dirty="0" smtClean="0"/>
              <a:t>no habilitado por </a:t>
            </a:r>
            <a:r>
              <a:rPr lang="es-UY" sz="2000" b="1" u="sng" dirty="0" smtClean="0">
                <a:effectLst/>
              </a:rPr>
              <a:t>matrimonio</a:t>
            </a:r>
            <a:r>
              <a:rPr lang="es-UY" sz="2000" b="1" u="sng" dirty="0" smtClean="0"/>
              <a:t> </a:t>
            </a:r>
            <a:r>
              <a:rPr lang="es-UY" sz="2000" b="1" dirty="0" smtClean="0"/>
              <a:t>con intereses opuestos a los de sus padres, tutores o curadores</a:t>
            </a:r>
            <a:r>
              <a:rPr lang="es-UY" sz="2000" dirty="0" smtClean="0"/>
              <a:t> (</a:t>
            </a:r>
            <a:r>
              <a:rPr lang="es-UY" sz="2000" b="1" dirty="0" smtClean="0"/>
              <a:t>curatela especial en representación</a:t>
            </a:r>
            <a:r>
              <a:rPr lang="es-UY" sz="2000" dirty="0" smtClean="0"/>
              <a:t> C.C. 458; 32.2 inc.2°).</a:t>
            </a:r>
            <a:br>
              <a:rPr lang="es-UY" sz="2000" dirty="0" smtClean="0"/>
            </a:br>
            <a:endParaRPr lang="es-UY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24" y="2071678"/>
            <a:ext cx="8076464" cy="4176722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UY" dirty="0" smtClean="0">
                <a:latin typeface="+mj-lt"/>
              </a:rPr>
              <a:t>		Juan López, </a:t>
            </a:r>
            <a:r>
              <a:rPr lang="es-UY" b="1" u="sng" dirty="0" smtClean="0">
                <a:latin typeface="+mj-lt"/>
              </a:rPr>
              <a:t>en mi calidad de curador ad </a:t>
            </a:r>
            <a:r>
              <a:rPr lang="es-UY" b="1" u="sng" dirty="0" err="1" smtClean="0">
                <a:latin typeface="+mj-lt"/>
              </a:rPr>
              <a:t>litem</a:t>
            </a:r>
            <a:r>
              <a:rPr lang="es-UY" dirty="0" smtClean="0">
                <a:latin typeface="+mj-lt"/>
              </a:rPr>
              <a:t> </a:t>
            </a:r>
            <a:r>
              <a:rPr lang="es-UY" u="sng" dirty="0" smtClean="0">
                <a:latin typeface="+mj-lt"/>
              </a:rPr>
              <a:t>y en nombre y representación del menor</a:t>
            </a:r>
            <a:r>
              <a:rPr lang="es-UY" dirty="0" smtClean="0">
                <a:latin typeface="+mj-lt"/>
              </a:rPr>
              <a:t> </a:t>
            </a:r>
            <a:r>
              <a:rPr lang="es-UY" b="1" dirty="0" smtClean="0">
                <a:latin typeface="+mj-lt"/>
              </a:rPr>
              <a:t>Antonio</a:t>
            </a:r>
            <a:r>
              <a:rPr lang="es-UY" dirty="0" smtClean="0">
                <a:latin typeface="+mj-lt"/>
              </a:rPr>
              <a:t> </a:t>
            </a:r>
            <a:r>
              <a:rPr lang="es-UY" b="1" u="sng" dirty="0" smtClean="0">
                <a:latin typeface="+mj-lt"/>
              </a:rPr>
              <a:t>LÓPEZ PEREZ</a:t>
            </a:r>
            <a:r>
              <a:rPr lang="es-UY" dirty="0" smtClean="0">
                <a:latin typeface="+mj-lt"/>
              </a:rPr>
              <a:t>,  C.I…, </a:t>
            </a:r>
            <a:r>
              <a:rPr lang="es-UY" u="sng" dirty="0" smtClean="0">
                <a:latin typeface="+mj-lt"/>
              </a:rPr>
              <a:t>como se acredita con testimonio de auto de discernimiento del cargo</a:t>
            </a:r>
            <a:r>
              <a:rPr lang="es-UY" dirty="0" smtClean="0">
                <a:latin typeface="+mj-lt"/>
              </a:rPr>
              <a:t> que se adjunta (letra “A”), con domicilio real en calle Simón Bolívar 2653, constituyendo domicilio  electrónico en ….@</a:t>
            </a:r>
            <a:r>
              <a:rPr lang="es-UY" dirty="0" err="1" smtClean="0">
                <a:latin typeface="+mj-lt"/>
              </a:rPr>
              <a:t>notificaciones.poderjudicial.gub.uy</a:t>
            </a:r>
            <a:r>
              <a:rPr lang="es-UY" dirty="0" smtClean="0">
                <a:latin typeface="+mj-lt"/>
              </a:rPr>
              <a:t> </a:t>
            </a:r>
            <a:r>
              <a:rPr lang="es-UY" b="1" u="sng" dirty="0" smtClean="0">
                <a:latin typeface="+mj-lt"/>
              </a:rPr>
              <a:t>al SR. JUEZ DIGO</a:t>
            </a:r>
            <a:r>
              <a:rPr lang="es-UY" dirty="0" smtClean="0">
                <a:latin typeface="+mj-lt"/>
              </a:rPr>
              <a:t>:</a:t>
            </a:r>
            <a:endParaRPr lang="es-UY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UY" sz="2800" b="1" dirty="0" smtClean="0"/>
              <a:t>Curatela del menor habilitado por matrimonio (Curador Ad </a:t>
            </a:r>
            <a:r>
              <a:rPr lang="es-UY" sz="2800" b="1" dirty="0" err="1" smtClean="0"/>
              <a:t>litem</a:t>
            </a:r>
            <a:r>
              <a:rPr lang="es-UY" sz="2800" b="1" dirty="0" smtClean="0"/>
              <a:t> en asistencia)</a:t>
            </a:r>
            <a:r>
              <a:rPr lang="es-UY" sz="2800" dirty="0" smtClean="0"/>
              <a:t>.</a:t>
            </a:r>
            <a:br>
              <a:rPr lang="es-UY" sz="2800" dirty="0" smtClean="0"/>
            </a:br>
            <a:endParaRPr lang="es-UY" sz="28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357298"/>
            <a:ext cx="8147902" cy="4891102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UY" dirty="0" smtClean="0"/>
              <a:t>		</a:t>
            </a:r>
            <a:r>
              <a:rPr lang="es-UY" b="1" dirty="0" smtClean="0"/>
              <a:t>Antonio</a:t>
            </a:r>
            <a:r>
              <a:rPr lang="es-UY" dirty="0" smtClean="0"/>
              <a:t> </a:t>
            </a:r>
            <a:r>
              <a:rPr lang="es-UY" b="1" u="sng" dirty="0" smtClean="0"/>
              <a:t>LÓPEZ</a:t>
            </a:r>
            <a:r>
              <a:rPr lang="es-UY" dirty="0" smtClean="0"/>
              <a:t>,  C.I…., </a:t>
            </a:r>
            <a:r>
              <a:rPr lang="es-UY" b="1" u="sng" dirty="0" smtClean="0"/>
              <a:t>menor habilitado por matrimonio</a:t>
            </a:r>
            <a:r>
              <a:rPr lang="es-UY" dirty="0" smtClean="0"/>
              <a:t>, </a:t>
            </a:r>
            <a:r>
              <a:rPr lang="es-UY" u="sng" dirty="0" smtClean="0"/>
              <a:t>como se acredita con testimonios de las partidas de nacimiento y matrimonio</a:t>
            </a:r>
            <a:r>
              <a:rPr lang="es-UY" dirty="0" smtClean="0"/>
              <a:t> que se adjuntan (letras “A” y “B”), </a:t>
            </a:r>
            <a:r>
              <a:rPr lang="es-UY" b="1" u="sng" dirty="0" smtClean="0"/>
              <a:t>asistido por Miguel González Perdomo en  calidad de curador ad </a:t>
            </a:r>
            <a:r>
              <a:rPr lang="es-UY" b="1" u="sng" dirty="0" err="1" smtClean="0"/>
              <a:t>litem</a:t>
            </a:r>
            <a:r>
              <a:rPr lang="es-UY" u="sng" dirty="0" smtClean="0"/>
              <a:t> según se acredita con testimonio de auto de discernimiento del cargo que se adjunta   (letra “C”) </a:t>
            </a:r>
            <a:r>
              <a:rPr lang="es-UY" dirty="0" smtClean="0"/>
              <a:t>con domicilio real en calle Simón Bolívar 2653, constituyendo domicilio  electrónico en ….@</a:t>
            </a:r>
            <a:r>
              <a:rPr lang="es-UY" dirty="0" err="1" smtClean="0"/>
              <a:t>notificaciones.poderjudicial.gub.uy</a:t>
            </a:r>
            <a:r>
              <a:rPr lang="es-UY" dirty="0" smtClean="0"/>
              <a:t>, </a:t>
            </a:r>
            <a:r>
              <a:rPr lang="es-UY" b="1" u="sng" dirty="0" smtClean="0"/>
              <a:t>al SR. JUEZ DECIMOS</a:t>
            </a:r>
            <a:endParaRPr lang="es-UY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UY" sz="2800" b="1" dirty="0" smtClean="0"/>
              <a:t>Litisconsorcio necesario</a:t>
            </a:r>
            <a:r>
              <a:rPr lang="es-UY" sz="2800" dirty="0" smtClean="0"/>
              <a:t> (</a:t>
            </a:r>
            <a:r>
              <a:rPr lang="es-UY" sz="2800" dirty="0" err="1" smtClean="0"/>
              <a:t>Ej</a:t>
            </a:r>
            <a:r>
              <a:rPr lang="es-UY" sz="2800" dirty="0" smtClean="0"/>
              <a:t>: condominio) </a:t>
            </a:r>
            <a:r>
              <a:rPr lang="es-UY" sz="2800" b="1" dirty="0" smtClean="0"/>
              <a:t>o facultativo</a:t>
            </a:r>
            <a:r>
              <a:rPr lang="es-UY" sz="2800" dirty="0" smtClean="0"/>
              <a:t> (dos siniestrados).</a:t>
            </a:r>
            <a:br>
              <a:rPr lang="es-UY" sz="2800" dirty="0" smtClean="0"/>
            </a:br>
            <a:endParaRPr lang="es-UY" sz="28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24" y="1447800"/>
            <a:ext cx="8076464" cy="48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UY" dirty="0" smtClean="0"/>
              <a:t>		Juan </a:t>
            </a:r>
            <a:r>
              <a:rPr lang="es-UY" b="1" u="sng" dirty="0" smtClean="0"/>
              <a:t>LÓPEZ</a:t>
            </a:r>
            <a:r>
              <a:rPr lang="es-UY" dirty="0" smtClean="0"/>
              <a:t>,  C.I. …, con domicilio real en calle Paysandú 2345 de esta ciudad y José </a:t>
            </a:r>
            <a:r>
              <a:rPr lang="es-UY" b="1" u="sng" dirty="0" smtClean="0"/>
              <a:t>HERNANDEZ</a:t>
            </a:r>
            <a:r>
              <a:rPr lang="es-UY" dirty="0" smtClean="0"/>
              <a:t>,  C.I.. …, con domicilio real en calle Guayabos 2786 de esta ciudad, constituyendo domicilio  electrónico en ….@</a:t>
            </a:r>
            <a:r>
              <a:rPr lang="es-UY" dirty="0" err="1" smtClean="0"/>
              <a:t>notificaciones.poderjudicial.gub.uy</a:t>
            </a:r>
            <a:r>
              <a:rPr lang="es-UY" dirty="0" smtClean="0"/>
              <a:t>, </a:t>
            </a:r>
            <a:r>
              <a:rPr lang="es-UY" b="1" u="sng" dirty="0" smtClean="0"/>
              <a:t>al SR. JUEZ DECIMOS</a:t>
            </a:r>
            <a:endParaRPr lang="es-UY" dirty="0" smtClean="0"/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85852" y="1928802"/>
            <a:ext cx="7406640" cy="4071966"/>
          </a:xfrm>
        </p:spPr>
        <p:txBody>
          <a:bodyPr>
            <a:normAutofit fontScale="90000"/>
          </a:bodyPr>
          <a:lstStyle/>
          <a:p>
            <a:pPr lvl="0"/>
            <a:r>
              <a:rPr lang="es-UY" b="1" dirty="0" smtClean="0"/>
              <a:t>PERSONAS JURÍDICAS</a:t>
            </a:r>
            <a:br>
              <a:rPr lang="es-UY" b="1" dirty="0" smtClean="0"/>
            </a:br>
            <a:r>
              <a:rPr lang="es-UY" b="1" dirty="0" smtClean="0"/>
              <a:t/>
            </a:r>
            <a:br>
              <a:rPr lang="es-UY" b="1" dirty="0" smtClean="0"/>
            </a:br>
            <a:r>
              <a:rPr lang="es-UY" sz="1800" b="1" dirty="0" smtClean="0"/>
              <a:t>-</a:t>
            </a:r>
            <a:r>
              <a:rPr lang="es-UY" sz="2200" b="1" dirty="0" smtClean="0">
                <a:latin typeface="Arial" pitchFamily="34" charset="0"/>
                <a:cs typeface="Arial" pitchFamily="34" charset="0"/>
              </a:rPr>
              <a:t>Sociedades Anónimas</a:t>
            </a:r>
            <a:r>
              <a:rPr lang="es-UY" sz="2000" b="1" dirty="0" smtClean="0">
                <a:latin typeface="Arial" pitchFamily="34" charset="0"/>
                <a:cs typeface="Arial" pitchFamily="34" charset="0"/>
              </a:rPr>
              <a:t>.- </a:t>
            </a:r>
            <a:r>
              <a:rPr lang="es-UY" sz="2000" i="1" dirty="0" smtClean="0">
                <a:latin typeface="Arial" pitchFamily="34" charset="0"/>
                <a:cs typeface="Arial" pitchFamily="34" charset="0"/>
              </a:rPr>
              <a:t>Sociedades por Acciones Simplificadas (“SAS” </a:t>
            </a:r>
            <a:r>
              <a:rPr lang="es-UY" sz="2000" dirty="0" smtClean="0">
                <a:latin typeface="Arial" pitchFamily="34" charset="0"/>
                <a:cs typeface="Arial" pitchFamily="34" charset="0"/>
              </a:rPr>
              <a:t>Ley No. 19.820) </a:t>
            </a:r>
            <a:r>
              <a:rPr lang="es-UY" sz="2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UY" sz="2200" b="1" dirty="0" smtClean="0">
                <a:latin typeface="Arial" pitchFamily="34" charset="0"/>
                <a:cs typeface="Arial" pitchFamily="34" charset="0"/>
              </a:rPr>
            </a:br>
            <a:r>
              <a:rPr lang="es-UY" sz="2200" b="1" dirty="0" smtClean="0">
                <a:latin typeface="Arial" pitchFamily="34" charset="0"/>
                <a:cs typeface="Arial" pitchFamily="34" charset="0"/>
              </a:rPr>
              <a:t>- Sociedades de Responsabilidad Limitada</a:t>
            </a:r>
            <a:br>
              <a:rPr lang="es-UY" sz="2200" b="1" dirty="0" smtClean="0">
                <a:latin typeface="Arial" pitchFamily="34" charset="0"/>
                <a:cs typeface="Arial" pitchFamily="34" charset="0"/>
              </a:rPr>
            </a:br>
            <a:r>
              <a:rPr lang="es-UY" sz="2200" b="1" dirty="0" smtClean="0">
                <a:latin typeface="Arial" pitchFamily="34" charset="0"/>
                <a:cs typeface="Arial" pitchFamily="34" charset="0"/>
              </a:rPr>
              <a:t>- Cooperativas </a:t>
            </a:r>
            <a:r>
              <a:rPr lang="es-UY" sz="2000" dirty="0" smtClean="0">
                <a:latin typeface="Arial" pitchFamily="34" charset="0"/>
                <a:cs typeface="Arial" pitchFamily="34" charset="0"/>
              </a:rPr>
              <a:t>Ley 18.407- Artículo 39- (Representación).-</a:t>
            </a:r>
            <a:br>
              <a:rPr lang="es-UY" sz="2000" dirty="0" smtClean="0">
                <a:latin typeface="Arial" pitchFamily="34" charset="0"/>
                <a:cs typeface="Arial" pitchFamily="34" charset="0"/>
              </a:rPr>
            </a:br>
            <a:r>
              <a:rPr lang="es-UY" sz="2000" dirty="0" smtClean="0">
                <a:latin typeface="Arial" pitchFamily="34" charset="0"/>
                <a:cs typeface="Arial" pitchFamily="34" charset="0"/>
              </a:rPr>
              <a:t>  Consejo Directivo</a:t>
            </a:r>
            <a:r>
              <a:rPr lang="es-UY" sz="2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UY" sz="2200" b="1" dirty="0" smtClean="0">
                <a:latin typeface="Arial" pitchFamily="34" charset="0"/>
                <a:cs typeface="Arial" pitchFamily="34" charset="0"/>
              </a:rPr>
            </a:br>
            <a:r>
              <a:rPr lang="es-UY" sz="2200" b="1" dirty="0" smtClean="0">
                <a:latin typeface="Arial" pitchFamily="34" charset="0"/>
                <a:cs typeface="Arial" pitchFamily="34" charset="0"/>
              </a:rPr>
              <a:t>- Asociaciones Civiles </a:t>
            </a:r>
            <a:r>
              <a:rPr lang="es-UY" sz="2200" dirty="0" smtClean="0">
                <a:latin typeface="Arial" pitchFamily="34" charset="0"/>
                <a:cs typeface="Arial" pitchFamily="34" charset="0"/>
              </a:rPr>
              <a:t>RESOLUCIÓN DEL PODER EJECUTIVO DE FECHA 21 DE SETIEMBRE DE 1993. </a:t>
            </a:r>
            <a:r>
              <a:rPr lang="es-UY" sz="2400" dirty="0" smtClean="0">
                <a:latin typeface="Arial" pitchFamily="34" charset="0"/>
                <a:cs typeface="Arial" pitchFamily="34" charset="0"/>
              </a:rPr>
              <a:t>Artículo 17.- Comisión Directiva </a:t>
            </a:r>
            <a:r>
              <a:rPr lang="es-UY" sz="2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UY" sz="2200" b="1" dirty="0" smtClean="0">
                <a:latin typeface="Arial" pitchFamily="34" charset="0"/>
                <a:cs typeface="Arial" pitchFamily="34" charset="0"/>
              </a:rPr>
            </a:br>
            <a:r>
              <a:rPr lang="es-UY" sz="2200" b="1" dirty="0" smtClean="0">
                <a:latin typeface="Arial" pitchFamily="34" charset="0"/>
                <a:cs typeface="Arial" pitchFamily="34" charset="0"/>
              </a:rPr>
              <a:t>- Fundaciones</a:t>
            </a:r>
            <a:r>
              <a:rPr lang="es-UY" sz="2400" dirty="0" smtClean="0">
                <a:latin typeface="Arial" pitchFamily="34" charset="0"/>
                <a:cs typeface="Arial" pitchFamily="34" charset="0"/>
              </a:rPr>
              <a:t> L. 17.163-Artículo 4- (Consejo de Administración).</a:t>
            </a:r>
            <a:r>
              <a:rPr lang="es-UY" sz="2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UY" sz="2200" b="1" dirty="0" smtClean="0">
                <a:latin typeface="Arial" pitchFamily="34" charset="0"/>
                <a:cs typeface="Arial" pitchFamily="34" charset="0"/>
              </a:rPr>
            </a:br>
            <a:r>
              <a:rPr lang="es-UY" sz="2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UY" sz="2200" b="1" dirty="0" smtClean="0">
                <a:latin typeface="Arial" pitchFamily="34" charset="0"/>
                <a:cs typeface="Arial" pitchFamily="34" charset="0"/>
              </a:rPr>
            </a:br>
            <a:r>
              <a:rPr lang="es-UY" sz="2200" b="1" dirty="0" smtClean="0">
                <a:latin typeface="Arial" pitchFamily="34" charset="0"/>
                <a:cs typeface="Arial" pitchFamily="34" charset="0"/>
              </a:rPr>
              <a:t>Por representación estatutaria o contractual</a:t>
            </a:r>
            <a:br>
              <a:rPr lang="es-UY" sz="2200" b="1" dirty="0" smtClean="0">
                <a:latin typeface="Arial" pitchFamily="34" charset="0"/>
                <a:cs typeface="Arial" pitchFamily="34" charset="0"/>
              </a:rPr>
            </a:br>
            <a:r>
              <a:rPr lang="es-UY" sz="2200" b="1" dirty="0" smtClean="0">
                <a:latin typeface="Arial" pitchFamily="34" charset="0"/>
                <a:cs typeface="Arial" pitchFamily="34" charset="0"/>
              </a:rPr>
              <a:t>Por representación voluntaria</a:t>
            </a:r>
            <a:endParaRPr lang="es-UY" sz="2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1538" y="1000108"/>
            <a:ext cx="7862150" cy="52482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UY" sz="2800" b="1" dirty="0" smtClean="0"/>
              <a:t>SR. JUEZ LETRADO DE PRIMERA INSTANCIA EN LO CIVIL DE …TURNO</a:t>
            </a:r>
            <a:r>
              <a:rPr lang="es-UY" sz="2800" dirty="0" smtClean="0"/>
              <a:t>.</a:t>
            </a:r>
          </a:p>
          <a:p>
            <a:pPr marL="0" indent="0" algn="just">
              <a:buNone/>
            </a:pPr>
            <a:r>
              <a:rPr lang="es-UY" sz="2800" dirty="0" smtClean="0"/>
              <a:t>	Pablo Pérez y Gonzalo Fernández en sus calidades de Presidente y Vicepresidente respectivamente, en nombre y representación de </a:t>
            </a:r>
            <a:r>
              <a:rPr lang="es-UY" sz="2800" b="1" dirty="0" smtClean="0"/>
              <a:t>LESTIDO S.A </a:t>
            </a:r>
            <a:r>
              <a:rPr lang="es-UY" sz="2800" dirty="0" smtClean="0"/>
              <a:t>(RUT N° ---), según se acredita con certificado notarial que se acompaña (A), con domicilio real en calle Paysandú N° 897, constituyendo domicilio electrónico en ……..@</a:t>
            </a:r>
            <a:r>
              <a:rPr lang="es-UY" sz="2800" dirty="0" err="1" smtClean="0"/>
              <a:t>notificaciones.poderjudicial.gub.uy</a:t>
            </a:r>
            <a:r>
              <a:rPr lang="es-UY" sz="2800" dirty="0" smtClean="0"/>
              <a:t>,</a:t>
            </a:r>
            <a:r>
              <a:rPr lang="es-UY" sz="2800" b="1" dirty="0" smtClean="0"/>
              <a:t> </a:t>
            </a:r>
            <a:r>
              <a:rPr lang="es-UY" sz="2800" dirty="0" smtClean="0"/>
              <a:t>al Sr. Juez Dicen: </a:t>
            </a:r>
          </a:p>
          <a:p>
            <a:pPr algn="just"/>
            <a:endParaRPr lang="es-UY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1538" y="785794"/>
            <a:ext cx="7862150" cy="5462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UY" b="1" dirty="0" smtClean="0"/>
              <a:t>SR. JUEZ LETRADO DE PRIMERA INSTANCIA EN LO CIVIL DE …TURNO</a:t>
            </a:r>
            <a:r>
              <a:rPr lang="es-UY" dirty="0" smtClean="0"/>
              <a:t>.</a:t>
            </a:r>
          </a:p>
          <a:p>
            <a:pPr marL="0" indent="0" algn="just">
              <a:buNone/>
            </a:pPr>
            <a:r>
              <a:rPr lang="es-UY" dirty="0" smtClean="0"/>
              <a:t>	</a:t>
            </a:r>
            <a:r>
              <a:rPr lang="es-UY" sz="2800" dirty="0" smtClean="0"/>
              <a:t>Pablo Pérez, su calidad de socio administrador, en nombre y representación de </a:t>
            </a:r>
            <a:r>
              <a:rPr lang="es-UY" sz="2800" b="1" dirty="0" smtClean="0"/>
              <a:t>EL SOL S.R.L </a:t>
            </a:r>
            <a:r>
              <a:rPr lang="es-UY" sz="2800" dirty="0" smtClean="0"/>
              <a:t>(RUT N° …………..), según se acredita con certificado notarial que se acompaña (A), con domicilio real en Uruguay N° 1034, constituyendo domicilio electrónico en ……@</a:t>
            </a:r>
            <a:r>
              <a:rPr lang="es-UY" sz="2800" dirty="0" err="1" smtClean="0"/>
              <a:t>notificaciones.poderjudicial.gub.uy</a:t>
            </a:r>
            <a:r>
              <a:rPr lang="es-UY" sz="2800" dirty="0" smtClean="0"/>
              <a:t> en, al Sr. Juez Dice: </a:t>
            </a:r>
          </a:p>
          <a:p>
            <a:pPr algn="just"/>
            <a:endParaRPr lang="es-UY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2976" y="857232"/>
            <a:ext cx="7790712" cy="539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UY" sz="2800" b="1" dirty="0" smtClean="0"/>
              <a:t>SR. JUEZ LETRADO DE PRIMERA INSTANCIA EN LO CIVIL DE …TURNO</a:t>
            </a:r>
            <a:r>
              <a:rPr lang="es-UY" sz="2800" dirty="0" smtClean="0"/>
              <a:t>.</a:t>
            </a:r>
          </a:p>
          <a:p>
            <a:pPr marL="0" indent="0" algn="just">
              <a:buNone/>
            </a:pPr>
            <a:r>
              <a:rPr lang="es-UY" sz="2800" dirty="0" smtClean="0"/>
              <a:t>	Pablo Pérez y Gonzalo Fernández, en sus calidades de Presidente y Secretario respectivamente, en nombre y representación de la</a:t>
            </a:r>
            <a:r>
              <a:rPr lang="es-UY" sz="2800" b="1" dirty="0" smtClean="0"/>
              <a:t> ASOCIACIÓN “TODOS EN CASA”</a:t>
            </a:r>
            <a:r>
              <a:rPr lang="es-UY" sz="2800" dirty="0" smtClean="0"/>
              <a:t>(RUT N° …………), según se acredita con certificado notarial que se acompaña (A), con domicilio real en Durazno  N° 3489, constituyendo domicilio electrónico en …….@</a:t>
            </a:r>
            <a:r>
              <a:rPr lang="es-UY" sz="2800" dirty="0" err="1" smtClean="0"/>
              <a:t>notificaciones.poderjudicial.gub.uy</a:t>
            </a:r>
            <a:r>
              <a:rPr lang="es-UY" sz="2800" b="1" dirty="0" smtClean="0"/>
              <a:t>, </a:t>
            </a:r>
            <a:r>
              <a:rPr lang="es-UY" sz="2800" dirty="0" smtClean="0"/>
              <a:t>al Sr. Juez Dicen: </a:t>
            </a:r>
          </a:p>
          <a:p>
            <a:endParaRPr lang="es-UY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857232"/>
            <a:ext cx="7498080" cy="4000528"/>
          </a:xfrm>
        </p:spPr>
        <p:txBody>
          <a:bodyPr>
            <a:normAutofit/>
          </a:bodyPr>
          <a:lstStyle/>
          <a:p>
            <a:r>
              <a:rPr lang="es-UY" b="1" dirty="0" smtClean="0"/>
              <a:t>REPRESENTACION VOLUNTARIA</a:t>
            </a:r>
            <a:br>
              <a:rPr lang="es-UY" b="1" dirty="0" smtClean="0"/>
            </a:br>
            <a:r>
              <a:rPr lang="es-UY" sz="2000" b="1" dirty="0" smtClean="0"/>
              <a:t/>
            </a:r>
            <a:br>
              <a:rPr lang="es-UY" sz="2000" b="1" dirty="0" smtClean="0"/>
            </a:br>
            <a:r>
              <a:rPr lang="es-UY" sz="2000" b="1" dirty="0" smtClean="0"/>
              <a:t/>
            </a:r>
            <a:br>
              <a:rPr lang="es-UY" sz="2000" b="1" dirty="0" smtClean="0"/>
            </a:br>
            <a:r>
              <a:rPr lang="es-UY" sz="2000" b="1" dirty="0" smtClean="0"/>
              <a:t>- Poder otorgado en Uruguay</a:t>
            </a:r>
            <a:br>
              <a:rPr lang="es-UY" sz="2000" b="1" dirty="0" smtClean="0"/>
            </a:br>
            <a:r>
              <a:rPr lang="es-UY" sz="2000" b="1" dirty="0" smtClean="0"/>
              <a:t>-Poder otorgado en el extranjero</a:t>
            </a:r>
            <a:br>
              <a:rPr lang="es-UY" sz="2000" b="1" dirty="0" smtClean="0"/>
            </a:br>
            <a:r>
              <a:rPr lang="es-UY" sz="2000" b="1" dirty="0" smtClean="0"/>
              <a:t/>
            </a:r>
            <a:br>
              <a:rPr lang="es-UY" sz="2000" b="1" dirty="0" smtClean="0"/>
            </a:br>
            <a:r>
              <a:rPr lang="es-UY" sz="2000" b="1" dirty="0" smtClean="0"/>
              <a:t>-arts. 38 y 39 CGP</a:t>
            </a:r>
            <a:endParaRPr lang="es-UY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2976" y="857232"/>
            <a:ext cx="7790712" cy="539116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UY" b="1" dirty="0" smtClean="0"/>
              <a:t>SR. JUEZ LETRADO DE PRIMERA INSTANCIA EN LO CIVIL DE …TURNO</a:t>
            </a:r>
            <a:r>
              <a:rPr lang="es-UY" dirty="0" smtClean="0"/>
              <a:t>.</a:t>
            </a:r>
          </a:p>
          <a:p>
            <a:pPr marL="0" indent="0" algn="just">
              <a:buNone/>
            </a:pPr>
            <a:r>
              <a:rPr lang="es-UY" dirty="0" smtClean="0"/>
              <a:t>	Karina Quintana, en su calidad de apoderada, en nombre y representación de la</a:t>
            </a:r>
            <a:r>
              <a:rPr lang="es-UY" b="1" dirty="0" smtClean="0"/>
              <a:t> ASOCIACIÓN “TODOS EN CASA”</a:t>
            </a:r>
            <a:r>
              <a:rPr lang="es-UY" dirty="0" smtClean="0"/>
              <a:t>(RUT N° …), según se acredita con  testimonio de primera copia de poder que se acompaña (A), con domicilio real en Sarandí N° 3334, constituyendo domicilio electrónico en ….@</a:t>
            </a:r>
            <a:r>
              <a:rPr lang="es-UY" dirty="0" err="1" smtClean="0"/>
              <a:t>notificaciones.poderjudicial.gub.uy</a:t>
            </a:r>
            <a:r>
              <a:rPr lang="es-UY" b="1" dirty="0" err="1" smtClean="0"/>
              <a:t>,</a:t>
            </a:r>
            <a:r>
              <a:rPr lang="es-UY" dirty="0" err="1" smtClean="0"/>
              <a:t>al</a:t>
            </a:r>
            <a:r>
              <a:rPr lang="es-UY" dirty="0" smtClean="0"/>
              <a:t> Sr. Juez Dice:</a:t>
            </a:r>
          </a:p>
          <a:p>
            <a:pPr algn="just"/>
            <a:endParaRPr lang="es-U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6908"/>
          </a:xfrm>
        </p:spPr>
        <p:txBody>
          <a:bodyPr/>
          <a:lstStyle/>
          <a:p>
            <a:r>
              <a:rPr lang="es-UY" dirty="0" smtClean="0"/>
              <a:t>PERSONA FISICA (2)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1447800"/>
            <a:ext cx="8005026" cy="4800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s-UY" sz="2800" b="1" i="1" u="sng" dirty="0" smtClean="0"/>
              <a:t>Persona mayor de edad.</a:t>
            </a:r>
          </a:p>
          <a:p>
            <a:endParaRPr lang="es-UY" sz="2800" dirty="0" smtClean="0"/>
          </a:p>
          <a:p>
            <a:pPr algn="just">
              <a:buNone/>
            </a:pPr>
            <a:r>
              <a:rPr lang="es-UY" sz="2800" dirty="0" smtClean="0"/>
              <a:t>		</a:t>
            </a:r>
            <a:r>
              <a:rPr lang="es-UY" sz="2800" b="1" u="sng" dirty="0" smtClean="0"/>
              <a:t>Carlos</a:t>
            </a:r>
            <a:r>
              <a:rPr lang="es-UY" sz="2800" dirty="0" smtClean="0"/>
              <a:t> </a:t>
            </a:r>
            <a:r>
              <a:rPr lang="es-UY" sz="2800" b="1" u="sng" dirty="0" smtClean="0"/>
              <a:t>LÓPEZ</a:t>
            </a:r>
            <a:r>
              <a:rPr lang="es-UY" sz="2800" dirty="0" smtClean="0"/>
              <a:t>,  C.I. …………………, con domicilio real en Paraguay 5678 de esta ciudad, y constituyendo domicilio electrónico en ……..@</a:t>
            </a:r>
            <a:r>
              <a:rPr lang="es-UY" sz="2800" dirty="0" err="1" smtClean="0"/>
              <a:t>notificaciones.poderjudicial.gub.uy</a:t>
            </a:r>
            <a:r>
              <a:rPr lang="es-UY" sz="2800" dirty="0" smtClean="0"/>
              <a:t>, </a:t>
            </a:r>
            <a:r>
              <a:rPr lang="es-UY" sz="2800" b="1" u="sng" dirty="0" smtClean="0"/>
              <a:t>al SR. JUEZ DIGO</a:t>
            </a:r>
            <a:r>
              <a:rPr lang="es-UY" dirty="0" smtClean="0"/>
              <a:t>:</a:t>
            </a:r>
          </a:p>
          <a:p>
            <a:pPr algn="just">
              <a:buNone/>
            </a:pPr>
            <a:endParaRPr lang="es-UY" dirty="0" smtClean="0"/>
          </a:p>
          <a:p>
            <a:pPr algn="just">
              <a:buNone/>
            </a:pPr>
            <a:r>
              <a:rPr lang="es-UY" dirty="0" smtClean="0"/>
              <a:t># Si comparece en un Juzgado en donde no aplica el domicilio electrónico se deberá constituir también el domicilio físico (ej. Juzgados Seccionales del interior)</a:t>
            </a:r>
            <a:endParaRPr lang="es-UY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1538" y="857232"/>
            <a:ext cx="7862150" cy="5391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UY" sz="2800" b="1" dirty="0" smtClean="0"/>
              <a:t>SR. JUEZ LETRADO DE PRIMERA INSTANCIA EN LO CIVIL DE …TURNO</a:t>
            </a:r>
            <a:r>
              <a:rPr lang="es-UY" sz="2800" dirty="0" smtClean="0"/>
              <a:t>.</a:t>
            </a:r>
          </a:p>
          <a:p>
            <a:pPr marL="0" indent="0" algn="just">
              <a:buNone/>
            </a:pPr>
            <a:r>
              <a:rPr lang="es-UY" sz="2800" dirty="0" smtClean="0"/>
              <a:t>	Karina Quintana, en su calidad de apoderada, en nombre y representación de la</a:t>
            </a:r>
            <a:r>
              <a:rPr lang="es-UY" sz="2800" b="1" dirty="0" smtClean="0"/>
              <a:t> ASOCIACIÓN “TODOS EN CASA”</a:t>
            </a:r>
            <a:r>
              <a:rPr lang="es-UY" sz="2800" dirty="0" smtClean="0"/>
              <a:t>(RUT N° ….), según se acredita con </a:t>
            </a:r>
            <a:r>
              <a:rPr lang="es-UY" sz="2800" b="1" dirty="0" smtClean="0"/>
              <a:t>testimonio por exhibición de</a:t>
            </a:r>
            <a:r>
              <a:rPr lang="es-UY" sz="2800" dirty="0" smtClean="0">
                <a:solidFill>
                  <a:srgbClr val="FF0000"/>
                </a:solidFill>
              </a:rPr>
              <a:t> </a:t>
            </a:r>
            <a:r>
              <a:rPr lang="es-UY" sz="2800" dirty="0" smtClean="0"/>
              <a:t>primer testimonio de poder que se acompaña (A), con domicilio real en Sarandí  N° 3334, constituyendo domicilio electrónico en ….@</a:t>
            </a:r>
            <a:r>
              <a:rPr lang="es-UY" sz="2800" dirty="0" err="1" smtClean="0"/>
              <a:t>notificaciones.poderjudicial.gub.uy</a:t>
            </a:r>
            <a:r>
              <a:rPr lang="es-UY" sz="2800" b="1" dirty="0" err="1" smtClean="0"/>
              <a:t>,</a:t>
            </a:r>
            <a:r>
              <a:rPr lang="es-UY" sz="2800" dirty="0" err="1" smtClean="0"/>
              <a:t>al</a:t>
            </a:r>
            <a:r>
              <a:rPr lang="es-UY" sz="2800" dirty="0" smtClean="0"/>
              <a:t> Sr. Juez Dice:</a:t>
            </a:r>
          </a:p>
          <a:p>
            <a:pPr algn="just"/>
            <a:endParaRPr lang="es-UY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Como comparece el Estado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ART. 569 Ley 14.106.</a:t>
            </a:r>
          </a:p>
          <a:p>
            <a:r>
              <a:rPr lang="es-UY" dirty="0" smtClean="0"/>
              <a:t>Registro Judicial de Apoderados.</a:t>
            </a:r>
          </a:p>
          <a:p>
            <a:pPr algn="just"/>
            <a:r>
              <a:rPr lang="es-UY" dirty="0" smtClean="0"/>
              <a:t>Por la tanto en las comparecencias se hace referencia a la representación ya acreditada en la sede de acuerdo a dicha norma, pudiéndose indicar el numero de registro a los efectos de facilitar la ubicación en el mismo.</a:t>
            </a:r>
            <a:endParaRPr lang="es-UY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2800" dirty="0" smtClean="0"/>
              <a:t>ADMINISTRADOR DE UN EDIFICIO DE PROPIEDAD HORIZONTAL</a:t>
            </a:r>
            <a:endParaRPr lang="es-UY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857364"/>
            <a:ext cx="7498080" cy="4391036"/>
          </a:xfrm>
        </p:spPr>
        <p:txBody>
          <a:bodyPr/>
          <a:lstStyle/>
          <a:p>
            <a:pPr algn="just"/>
            <a:r>
              <a:rPr lang="es-UY" dirty="0" smtClean="0"/>
              <a:t>Juan González en calidad de administrador, en nombre y representación del Edificio “La Aurora” (o de la copropiedad), según se acredita con certificado notarial que se acompaña (letra A)….</a:t>
            </a:r>
            <a:endParaRPr lang="es-UY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2800" dirty="0" smtClean="0"/>
              <a:t>ADMINISTRACION EN ARRENDAMIENTOS</a:t>
            </a:r>
            <a:endParaRPr lang="es-UY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err="1" smtClean="0"/>
              <a:t>Dec</a:t>
            </a:r>
            <a:r>
              <a:rPr lang="es-UY" dirty="0" smtClean="0"/>
              <a:t>. Ley 14.219 art. 60.</a:t>
            </a:r>
          </a:p>
          <a:p>
            <a:pPr algn="just"/>
            <a:r>
              <a:rPr lang="es-UY" dirty="0" smtClean="0"/>
              <a:t>Juan González en su calidad de administrador del inmueble padrón …sito en …según se acredita con carta de administración que se acompaña (letra A)…</a:t>
            </a:r>
          </a:p>
          <a:p>
            <a:pPr algn="just"/>
            <a:r>
              <a:rPr lang="es-UY" dirty="0" smtClean="0"/>
              <a:t>Si es un bien rural existirá un mandato de </a:t>
            </a:r>
            <a:r>
              <a:rPr lang="es-UY" dirty="0" err="1" smtClean="0"/>
              <a:t>adm</a:t>
            </a:r>
            <a:r>
              <a:rPr lang="es-UY" dirty="0" smtClean="0"/>
              <a:t>. con firmas certificadas.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3200" dirty="0" smtClean="0"/>
              <a:t>ENDOSO EN PROCURACION </a:t>
            </a:r>
            <a:endParaRPr lang="es-UY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857364"/>
            <a:ext cx="7498080" cy="4391036"/>
          </a:xfrm>
        </p:spPr>
        <p:txBody>
          <a:bodyPr/>
          <a:lstStyle/>
          <a:p>
            <a:pPr algn="just"/>
            <a:r>
              <a:rPr lang="es-UY" dirty="0" smtClean="0"/>
              <a:t>Juan González, en representación de </a:t>
            </a:r>
            <a:r>
              <a:rPr lang="es-UY" b="1" dirty="0" smtClean="0"/>
              <a:t>Aníbal </a:t>
            </a:r>
            <a:r>
              <a:rPr lang="es-UY" b="1" dirty="0" smtClean="0"/>
              <a:t>Fernández </a:t>
            </a:r>
            <a:r>
              <a:rPr lang="es-UY" dirty="0" smtClean="0"/>
              <a:t>CI, </a:t>
            </a:r>
            <a:r>
              <a:rPr lang="es-UY" dirty="0" smtClean="0"/>
              <a:t>según endoso en procuración que resulta del documento que se acompaña (letra A)……………</a:t>
            </a:r>
            <a:endParaRPr lang="es-UY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857232"/>
            <a:ext cx="7498080" cy="5391168"/>
          </a:xfrm>
        </p:spPr>
        <p:txBody>
          <a:bodyPr/>
          <a:lstStyle/>
          <a:p>
            <a:pPr algn="just"/>
            <a:r>
              <a:rPr lang="es-UY" dirty="0" smtClean="0"/>
              <a:t>TENER PRESENTE QUE EN TODAS LAS COMPARECENCIAS PUEDE OCURRIR QUE LOS REPRESENTANTES  LEGALES COMPAREZCAN TAMBIÉN POR SI.</a:t>
            </a:r>
          </a:p>
          <a:p>
            <a:pPr algn="just">
              <a:buNone/>
            </a:pPr>
            <a:endParaRPr lang="es-UY" dirty="0" smtClean="0"/>
          </a:p>
          <a:p>
            <a:pPr algn="just"/>
            <a:r>
              <a:rPr lang="es-UY" dirty="0" smtClean="0"/>
              <a:t> IMPORTANTE: CUANDO Y COMO COMPARECE EL ABOGADO EN REPRESENTACION JUDICIAL DEL ART. 44 DEL CGP??</a:t>
            </a:r>
            <a:endParaRPr lang="es-UY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Representación judicial art. 44 CGP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>
            <a:normAutofit lnSpcReduction="10000"/>
          </a:bodyPr>
          <a:lstStyle/>
          <a:p>
            <a:pPr algn="just"/>
            <a:r>
              <a:rPr lang="es-UY" dirty="0" smtClean="0"/>
              <a:t>“ Juan González en representación judicial de Aníbal Fernández, conforme al art. 44 del CGP, en autos caratulados….”</a:t>
            </a:r>
          </a:p>
          <a:p>
            <a:endParaRPr lang="es-UY" dirty="0" smtClean="0"/>
          </a:p>
          <a:p>
            <a:pPr algn="just"/>
            <a:r>
              <a:rPr lang="es-UY" sz="2800" dirty="0" smtClean="0"/>
              <a:t>En caso de reclamo laboral: se hará referencia al art. 24 de la Ley 18.572</a:t>
            </a:r>
          </a:p>
          <a:p>
            <a:pPr algn="just"/>
            <a:r>
              <a:rPr lang="es-UY" sz="2800" dirty="0" smtClean="0"/>
              <a:t>El defensor penal art. 75 al 79 CPP</a:t>
            </a:r>
          </a:p>
          <a:p>
            <a:pPr algn="just"/>
            <a:r>
              <a:rPr lang="es-UY" sz="2800" dirty="0" smtClean="0"/>
              <a:t>El defensor público art. 1 </a:t>
            </a:r>
            <a:r>
              <a:rPr lang="es-UY" sz="2800" dirty="0" err="1" smtClean="0"/>
              <a:t>Dec</a:t>
            </a:r>
            <a:r>
              <a:rPr lang="es-UY" sz="2800" dirty="0" smtClean="0"/>
              <a:t> ley 15024</a:t>
            </a:r>
            <a:endParaRPr lang="es-UY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OTRO SI (en la demanda, escrito o acta)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785926"/>
            <a:ext cx="7498080" cy="446247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UY" dirty="0" smtClean="0"/>
              <a:t>Se otorga la representación judicial del art. 44 del CGP al letrado firmante, siendo el domicilio real el denunciado en la comparecencia y habiendo sido debidamente instruido de los alcances de este otorgamiento.</a:t>
            </a:r>
          </a:p>
          <a:p>
            <a:pPr algn="just"/>
            <a:r>
              <a:rPr lang="es-UY" dirty="0" smtClean="0"/>
              <a:t>Luego en un escrito que deba presentar con posterioridad a este otorgamiento, haré referencia a que comparezco en representación judicial de acuerdo con el art. 44 del CGP (o la norma que corresponda- ver diapositiva anterior)</a:t>
            </a:r>
            <a:endParaRPr lang="es-U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UY" b="1" dirty="0" smtClean="0"/>
              <a:t>Procuración oficiosa</a:t>
            </a:r>
            <a:r>
              <a:rPr lang="es-UY" dirty="0" smtClean="0"/>
              <a:t>.</a:t>
            </a:r>
            <a:br>
              <a:rPr lang="es-UY" dirty="0" smtClean="0"/>
            </a:b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1071546"/>
            <a:ext cx="8005026" cy="5176854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s-UY" dirty="0" smtClean="0"/>
              <a:t>		</a:t>
            </a:r>
            <a:r>
              <a:rPr lang="es-ES" dirty="0" smtClean="0"/>
              <a:t>Roberto Giménez, C.I. …, </a:t>
            </a:r>
            <a:r>
              <a:rPr lang="es-ES" b="1" dirty="0" smtClean="0"/>
              <a:t>en procuración oficiosa y</a:t>
            </a:r>
            <a:r>
              <a:rPr lang="es-ES" dirty="0" smtClean="0"/>
              <a:t> </a:t>
            </a:r>
            <a:r>
              <a:rPr lang="es-ES" b="1" dirty="0" smtClean="0"/>
              <a:t>en nombre y representación</a:t>
            </a:r>
            <a:r>
              <a:rPr lang="es-ES" dirty="0" smtClean="0"/>
              <a:t> de mi  hermano legítimo  </a:t>
            </a:r>
            <a:r>
              <a:rPr lang="es-ES" b="1" u="sng" dirty="0" smtClean="0"/>
              <a:t>Felipe GIMENEZ </a:t>
            </a:r>
            <a:r>
              <a:rPr lang="es-ES" dirty="0" smtClean="0"/>
              <a:t>C.I……., como</a:t>
            </a:r>
            <a:r>
              <a:rPr lang="es-UY" dirty="0" smtClean="0"/>
              <a:t> se acredita con testimonios de </a:t>
            </a:r>
            <a:r>
              <a:rPr lang="es-UY" dirty="0" smtClean="0"/>
              <a:t>partidas</a:t>
            </a:r>
            <a:r>
              <a:rPr lang="es-UY" dirty="0" smtClean="0"/>
              <a:t> </a:t>
            </a:r>
            <a:r>
              <a:rPr lang="es-UY" dirty="0" smtClean="0"/>
              <a:t>de matrimonio y nacimientos que se adjuntan (letras “A”, B” y “C”), con domicilio real en calle Misiones N° 897 de esta ciudad, constituyendo domicilio electrónico en …@</a:t>
            </a:r>
            <a:r>
              <a:rPr lang="es-UY" dirty="0" err="1" smtClean="0"/>
              <a:t>notificaciones.poderjudicial.gub.uy</a:t>
            </a:r>
            <a:r>
              <a:rPr lang="es-UY" dirty="0" smtClean="0"/>
              <a:t>, </a:t>
            </a:r>
            <a:r>
              <a:rPr lang="es-UY" b="1" u="sng" dirty="0" smtClean="0"/>
              <a:t>al SR. JUEZ DIGO</a:t>
            </a:r>
            <a:r>
              <a:rPr lang="es-UY" dirty="0" smtClean="0"/>
              <a:t>:</a:t>
            </a:r>
          </a:p>
          <a:p>
            <a:endParaRPr lang="es-U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1538" y="274638"/>
            <a:ext cx="7862150" cy="1143000"/>
          </a:xfrm>
        </p:spPr>
        <p:txBody>
          <a:bodyPr>
            <a:normAutofit/>
          </a:bodyPr>
          <a:lstStyle/>
          <a:p>
            <a:r>
              <a:rPr lang="es-UY" sz="2800" b="1" u="sng" dirty="0" smtClean="0"/>
              <a:t>MENORES. PATRIA  POTESTAD .LEGITIMA</a:t>
            </a:r>
            <a:endParaRPr lang="es-UY" sz="28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4348" y="1214422"/>
            <a:ext cx="8219340" cy="503397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UY" dirty="0" smtClean="0"/>
              <a:t>		Juan López y María Pérez, en calidad de padres legítimos </a:t>
            </a:r>
            <a:r>
              <a:rPr lang="es-UY" u="sng" dirty="0" smtClean="0"/>
              <a:t>y en nombre y representación</a:t>
            </a:r>
            <a:r>
              <a:rPr lang="es-UY" dirty="0" smtClean="0"/>
              <a:t> de nuestro menor hijo </a:t>
            </a:r>
            <a:r>
              <a:rPr lang="es-UY" b="1" dirty="0" smtClean="0"/>
              <a:t>Antonio</a:t>
            </a:r>
            <a:r>
              <a:rPr lang="es-UY" dirty="0" smtClean="0"/>
              <a:t> </a:t>
            </a:r>
            <a:r>
              <a:rPr lang="es-UY" b="1" u="sng" dirty="0" smtClean="0"/>
              <a:t>LÓPEZ PEREZ</a:t>
            </a:r>
            <a:r>
              <a:rPr lang="es-UY" dirty="0" smtClean="0"/>
              <a:t>,  C.I. ----, como se acredita con testimonios de las </a:t>
            </a:r>
            <a:r>
              <a:rPr lang="es-UY" dirty="0" smtClean="0"/>
              <a:t>partidas</a:t>
            </a:r>
            <a:r>
              <a:rPr lang="es-UY" dirty="0" smtClean="0"/>
              <a:t> </a:t>
            </a:r>
            <a:r>
              <a:rPr lang="es-UY" dirty="0" smtClean="0"/>
              <a:t>de matrimonio y nacimiento que se adjuntan (letras “A” y B” respectivamente), todos con domicilio real en calle Simón Bolívar 2653, constituyendo domicilio  electrónico en ….@</a:t>
            </a:r>
            <a:r>
              <a:rPr lang="es-UY" dirty="0" err="1" smtClean="0"/>
              <a:t>notificaciones.poderjudicial.gub.uy</a:t>
            </a:r>
            <a:r>
              <a:rPr lang="es-UY" dirty="0" smtClean="0"/>
              <a:t>, </a:t>
            </a:r>
            <a:r>
              <a:rPr lang="es-UY" b="1" u="sng" dirty="0" smtClean="0"/>
              <a:t>al SR. JUEZ DECIMOS</a:t>
            </a:r>
            <a:r>
              <a:rPr lang="es-UY" dirty="0" smtClean="0"/>
              <a:t>:</a:t>
            </a:r>
          </a:p>
          <a:p>
            <a:endParaRPr lang="es-U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2800" b="1" u="sng" dirty="0" smtClean="0"/>
              <a:t>NATURAL</a:t>
            </a:r>
            <a:endParaRPr lang="es-UY" sz="28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447800"/>
            <a:ext cx="8147902" cy="48006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s-UY" dirty="0" smtClean="0"/>
              <a:t>		Juan López,  y María Pérez, en nuestra calidad de padres naturales y </a:t>
            </a:r>
            <a:r>
              <a:rPr lang="es-UY" u="sng" dirty="0" smtClean="0"/>
              <a:t>en nombre y representación</a:t>
            </a:r>
            <a:r>
              <a:rPr lang="es-UY" dirty="0" smtClean="0"/>
              <a:t> de nuestro menor hijo </a:t>
            </a:r>
            <a:r>
              <a:rPr lang="es-UY" b="1" dirty="0" smtClean="0"/>
              <a:t>Antonio</a:t>
            </a:r>
            <a:r>
              <a:rPr lang="es-UY" dirty="0" smtClean="0"/>
              <a:t> </a:t>
            </a:r>
            <a:r>
              <a:rPr lang="es-UY" b="1" u="sng" dirty="0" smtClean="0"/>
              <a:t>LÓPEZ PEREZ</a:t>
            </a:r>
            <a:r>
              <a:rPr lang="es-UY" dirty="0" smtClean="0"/>
              <a:t>,  C.I….., como se acredita con testimonio de </a:t>
            </a:r>
            <a:r>
              <a:rPr lang="es-UY" dirty="0" smtClean="0"/>
              <a:t>partida</a:t>
            </a:r>
            <a:r>
              <a:rPr lang="es-UY" dirty="0" smtClean="0"/>
              <a:t> </a:t>
            </a:r>
            <a:r>
              <a:rPr lang="es-UY" dirty="0" smtClean="0"/>
              <a:t>de nacimiento que se adjunta (“A”), todos con domicilio real en calle Simón Bolívar 2653, constituyendo domicilio  electrónico en ….@</a:t>
            </a:r>
            <a:r>
              <a:rPr lang="es-UY" dirty="0" err="1" smtClean="0"/>
              <a:t>notificaciones.poderjudicial.gub.uy</a:t>
            </a:r>
            <a:r>
              <a:rPr lang="es-UY" dirty="0" smtClean="0"/>
              <a:t>, </a:t>
            </a:r>
            <a:r>
              <a:rPr lang="es-UY" b="1" u="sng" dirty="0" smtClean="0"/>
              <a:t>al SR. JUEZ DECIMOS</a:t>
            </a:r>
            <a:r>
              <a:rPr lang="es-UY" dirty="0" smtClean="0"/>
              <a:t>:</a:t>
            </a:r>
          </a:p>
          <a:p>
            <a:pPr algn="just">
              <a:buNone/>
            </a:pPr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2800" b="1" u="sng" dirty="0" smtClean="0"/>
              <a:t>ADOPTIVA</a:t>
            </a:r>
            <a:endParaRPr lang="es-UY" sz="28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447800"/>
            <a:ext cx="8147902" cy="48006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s-UY" dirty="0" smtClean="0"/>
              <a:t>		Juan López y María Pérez, en nuestra calidad de padres adoptivos </a:t>
            </a:r>
            <a:r>
              <a:rPr lang="es-UY" u="sng" dirty="0" smtClean="0"/>
              <a:t>y en nombre y representación</a:t>
            </a:r>
            <a:r>
              <a:rPr lang="es-UY" dirty="0" smtClean="0"/>
              <a:t> de nuestro menor hijo </a:t>
            </a:r>
            <a:r>
              <a:rPr lang="es-UY" b="1" dirty="0" smtClean="0"/>
              <a:t>Antonio </a:t>
            </a:r>
            <a:r>
              <a:rPr lang="es-UY" b="1" u="sng" dirty="0" smtClean="0"/>
              <a:t>LÓPEZ PEREZ</a:t>
            </a:r>
            <a:r>
              <a:rPr lang="es-UY" dirty="0" smtClean="0"/>
              <a:t>,  C.I. ….., como se acredita con testimonio de sentencia que se adjunta (letra “A”), todos con domicilio real en calle Simón Bolívar 2653, constituyendo domicilio  electrónico en ….@</a:t>
            </a:r>
            <a:r>
              <a:rPr lang="es-UY" dirty="0" err="1" smtClean="0"/>
              <a:t>notificaciones.poderjudiical.gub.uy</a:t>
            </a:r>
            <a:r>
              <a:rPr lang="es-UY" dirty="0" smtClean="0"/>
              <a:t>, </a:t>
            </a:r>
            <a:r>
              <a:rPr lang="es-UY" b="1" u="sng" dirty="0" smtClean="0"/>
              <a:t>al SR. JUEZ DECIMOS</a:t>
            </a:r>
            <a:r>
              <a:rPr lang="es-UY" dirty="0" smtClean="0"/>
              <a:t>:</a:t>
            </a:r>
          </a:p>
          <a:p>
            <a:pPr algn="just">
              <a:buNone/>
            </a:pPr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2800" b="1" u="sng" dirty="0" smtClean="0"/>
              <a:t>MUERTE DE UN PADRE</a:t>
            </a:r>
            <a:endParaRPr lang="es-UY" sz="28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24" y="1447800"/>
            <a:ext cx="8076464" cy="48006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UY" dirty="0" smtClean="0"/>
              <a:t>		Juan López, en mi calidad de padre legítimo  </a:t>
            </a:r>
            <a:r>
              <a:rPr lang="es-UY" u="sng" dirty="0" smtClean="0"/>
              <a:t>y en nombre y representación</a:t>
            </a:r>
            <a:r>
              <a:rPr lang="es-UY" dirty="0" smtClean="0"/>
              <a:t> de mi menor hijo </a:t>
            </a:r>
            <a:r>
              <a:rPr lang="es-UY" b="1" dirty="0" smtClean="0"/>
              <a:t>ANTONIO</a:t>
            </a:r>
            <a:r>
              <a:rPr lang="es-UY" dirty="0" smtClean="0"/>
              <a:t> </a:t>
            </a:r>
            <a:r>
              <a:rPr lang="es-UY" b="1" u="sng" dirty="0" smtClean="0"/>
              <a:t>LÓPEZ PEREZ</a:t>
            </a:r>
            <a:r>
              <a:rPr lang="es-UY" dirty="0" smtClean="0"/>
              <a:t>,  C.I….., como se acredita con testimonios de </a:t>
            </a:r>
            <a:r>
              <a:rPr lang="es-UY" dirty="0" smtClean="0"/>
              <a:t>partida</a:t>
            </a:r>
            <a:r>
              <a:rPr lang="es-UY" dirty="0" smtClean="0"/>
              <a:t>s </a:t>
            </a:r>
            <a:r>
              <a:rPr lang="es-UY" dirty="0" smtClean="0"/>
              <a:t>de matrimonio, nacimiento y defunción que se adjuntan (letras “A”, B” y “C” respectivamente), ambos con domicilio real en calle Simón Bolívar 2653, constituyendo domicilio  electrónico en ….@</a:t>
            </a:r>
            <a:r>
              <a:rPr lang="es-UY" dirty="0" err="1" smtClean="0"/>
              <a:t>notificaciones.poderjudiical.gub.uy</a:t>
            </a:r>
            <a:r>
              <a:rPr lang="es-UY" dirty="0" smtClean="0"/>
              <a:t> </a:t>
            </a:r>
            <a:r>
              <a:rPr lang="es-UY" b="1" u="sng" dirty="0" smtClean="0"/>
              <a:t>al SR. JUEZ DIGO</a:t>
            </a:r>
            <a:r>
              <a:rPr lang="es-UY" dirty="0" smtClean="0"/>
              <a:t>:</a:t>
            </a:r>
          </a:p>
          <a:p>
            <a:endParaRPr lang="es-UY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2800" b="1" u="sng" dirty="0" smtClean="0"/>
              <a:t>PERDIDA O SUSPENSIÓN DE LA PP</a:t>
            </a:r>
            <a:endParaRPr lang="es-UY" sz="28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1447800"/>
            <a:ext cx="8005026" cy="48006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s-UY" dirty="0" smtClean="0"/>
              <a:t>		Juan López, en mi calidad de padre legítimo  </a:t>
            </a:r>
            <a:r>
              <a:rPr lang="es-UY" u="sng" dirty="0" smtClean="0"/>
              <a:t>y en nombre y representación</a:t>
            </a:r>
            <a:r>
              <a:rPr lang="es-UY" dirty="0" smtClean="0"/>
              <a:t> de mi menor hijo </a:t>
            </a:r>
            <a:r>
              <a:rPr lang="es-UY" b="1" dirty="0" smtClean="0"/>
              <a:t>ANTONIO</a:t>
            </a:r>
            <a:r>
              <a:rPr lang="es-UY" dirty="0" smtClean="0"/>
              <a:t> </a:t>
            </a:r>
            <a:r>
              <a:rPr lang="es-UY" b="1" u="sng" dirty="0" smtClean="0"/>
              <a:t>LÓPEZ PEREZ</a:t>
            </a:r>
            <a:r>
              <a:rPr lang="es-UY" dirty="0" smtClean="0"/>
              <a:t>,  C.I….., </a:t>
            </a:r>
            <a:r>
              <a:rPr lang="es-UY" u="sng" dirty="0" smtClean="0"/>
              <a:t>como se acredita con testimonios de </a:t>
            </a:r>
            <a:r>
              <a:rPr lang="es-UY" u="sng" dirty="0" smtClean="0"/>
              <a:t>partidas</a:t>
            </a:r>
            <a:r>
              <a:rPr lang="es-UY" u="sng" dirty="0" smtClean="0"/>
              <a:t> </a:t>
            </a:r>
            <a:r>
              <a:rPr lang="es-UY" u="sng" dirty="0" smtClean="0"/>
              <a:t>de matrimonio y nacimiento y de sentencia de pérdida/suspensión/limitación de Patria Potestad </a:t>
            </a:r>
            <a:r>
              <a:rPr lang="es-UY" dirty="0" smtClean="0"/>
              <a:t>(letras “A”, B” y “C” respectivamente), ambos con domicilio real en calle Simón Bolívar 2653, constituyendo domicilio  electrónico en ….@</a:t>
            </a:r>
            <a:r>
              <a:rPr lang="es-UY" dirty="0" err="1" smtClean="0"/>
              <a:t>notificaciones.poderjudicial.gub.uy</a:t>
            </a:r>
            <a:r>
              <a:rPr lang="es-UY" dirty="0" smtClean="0"/>
              <a:t> </a:t>
            </a:r>
            <a:r>
              <a:rPr lang="es-UY" b="1" u="sng" dirty="0" smtClean="0"/>
              <a:t>al SR. JUEZ DIGO</a:t>
            </a:r>
            <a:r>
              <a:rPr lang="es-UY" dirty="0" smtClean="0"/>
              <a:t>:</a:t>
            </a:r>
            <a:endParaRPr lang="es-UY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4414" y="285728"/>
            <a:ext cx="7498080" cy="1143000"/>
          </a:xfrm>
        </p:spPr>
        <p:txBody>
          <a:bodyPr>
            <a:normAutofit/>
          </a:bodyPr>
          <a:lstStyle/>
          <a:p>
            <a:r>
              <a:rPr lang="es-UY" sz="2800" b="1" u="sng" dirty="0" smtClean="0"/>
              <a:t>Tutela testamentaria, legítima o dativa</a:t>
            </a:r>
            <a:endParaRPr lang="es-UY" sz="2800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1447800"/>
            <a:ext cx="8005026" cy="48006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s-UY" dirty="0" smtClean="0"/>
              <a:t>		Juan López, en su calidad de tutor legítimo/dativo/testamentario </a:t>
            </a:r>
            <a:r>
              <a:rPr lang="es-UY" u="sng" dirty="0" smtClean="0"/>
              <a:t>y en nombre y representación del menor </a:t>
            </a:r>
            <a:r>
              <a:rPr lang="es-UY" b="1" dirty="0" smtClean="0"/>
              <a:t>Antonio</a:t>
            </a:r>
            <a:r>
              <a:rPr lang="es-UY" dirty="0" smtClean="0"/>
              <a:t> </a:t>
            </a:r>
            <a:r>
              <a:rPr lang="es-UY" b="1" u="sng" dirty="0" smtClean="0"/>
              <a:t>LÓPEZ PEREZ</a:t>
            </a:r>
            <a:r>
              <a:rPr lang="es-UY" dirty="0" smtClean="0"/>
              <a:t>,  C.I…, </a:t>
            </a:r>
            <a:r>
              <a:rPr lang="es-UY" u="sng" dirty="0" smtClean="0"/>
              <a:t>como se acredita con testimonio de auto de discernimiento del cargo</a:t>
            </a:r>
            <a:r>
              <a:rPr lang="es-UY" dirty="0" smtClean="0"/>
              <a:t> que se adjunta (letra “A”), ambos con domicilio real en calle Simón Bolívar 2653, constituyendo domicilio  electrónico en ….@</a:t>
            </a:r>
            <a:r>
              <a:rPr lang="es-UY" dirty="0" err="1" smtClean="0"/>
              <a:t>notificaciones.poderjudicial.gub.uy</a:t>
            </a:r>
            <a:r>
              <a:rPr lang="es-UY" dirty="0" smtClean="0"/>
              <a:t> </a:t>
            </a:r>
            <a:r>
              <a:rPr lang="es-UY" b="1" u="sng" dirty="0" smtClean="0"/>
              <a:t>al SR. JUEZ DIGO</a:t>
            </a:r>
            <a:r>
              <a:rPr lang="es-UY" dirty="0" smtClean="0"/>
              <a:t>:</a:t>
            </a:r>
            <a:endParaRPr lang="es-UY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378</TotalTime>
  <Words>545</Words>
  <Application>Microsoft Office PowerPoint</Application>
  <PresentationFormat>Presentación en pantalla (4:3)</PresentationFormat>
  <Paragraphs>65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Solsticio</vt:lpstr>
      <vt:lpstr>EJEMPLOS DE COMPARECENCIAS</vt:lpstr>
      <vt:lpstr>PERSONA FISICA (2)</vt:lpstr>
      <vt:lpstr>Procuración oficiosa. </vt:lpstr>
      <vt:lpstr>MENORES. PATRIA  POTESTAD .LEGITIMA</vt:lpstr>
      <vt:lpstr>NATURAL</vt:lpstr>
      <vt:lpstr>ADOPTIVA</vt:lpstr>
      <vt:lpstr>MUERTE DE UN PADRE</vt:lpstr>
      <vt:lpstr>PERDIDA O SUSPENSIÓN DE LA PP</vt:lpstr>
      <vt:lpstr>Tutela testamentaria, legítima o dativa</vt:lpstr>
      <vt:lpstr>Curatela general testamentaria, legitima o dativa </vt:lpstr>
      <vt:lpstr>Curatela del menor no habilitado por matrimonio con intereses opuestos a los de sus padres, tutores o curadores (curatela especial en representación C.C. 458; 32.2 inc.2°). </vt:lpstr>
      <vt:lpstr>Curatela del menor habilitado por matrimonio (Curador Ad litem en asistencia). </vt:lpstr>
      <vt:lpstr>Litisconsorcio necesario (Ej: condominio) o facultativo (dos siniestrados). </vt:lpstr>
      <vt:lpstr>PERSONAS JURÍDICAS  -Sociedades Anónimas.- Sociedades por Acciones Simplificadas (“SAS” Ley No. 19.820)  - Sociedades de Responsabilidad Limitada - Cooperativas Ley 18.407- Artículo 39- (Representación).-   Consejo Directivo - Asociaciones Civiles RESOLUCIÓN DEL PODER EJECUTIVO DE FECHA 21 DE SETIEMBRE DE 1993. Artículo 17.- Comisión Directiva  - Fundaciones L. 17.163-Artículo 4- (Consejo de Administración).  Por representación estatutaria o contractual Por representación voluntaria</vt:lpstr>
      <vt:lpstr>Diapositiva 15</vt:lpstr>
      <vt:lpstr>Diapositiva 16</vt:lpstr>
      <vt:lpstr>Diapositiva 17</vt:lpstr>
      <vt:lpstr>REPRESENTACION VOLUNTARIA   - Poder otorgado en Uruguay -Poder otorgado en el extranjero  -arts. 38 y 39 CGP</vt:lpstr>
      <vt:lpstr>Diapositiva 19</vt:lpstr>
      <vt:lpstr>Diapositiva 20</vt:lpstr>
      <vt:lpstr>Como comparece el Estado</vt:lpstr>
      <vt:lpstr>ADMINISTRADOR DE UN EDIFICIO DE PROPIEDAD HORIZONTAL</vt:lpstr>
      <vt:lpstr>ADMINISTRACION EN ARRENDAMIENTOS</vt:lpstr>
      <vt:lpstr>ENDOSO EN PROCURACION </vt:lpstr>
      <vt:lpstr>Diapositiva 25</vt:lpstr>
      <vt:lpstr>Representación judicial art. 44 CGP</vt:lpstr>
      <vt:lpstr>OTRO SI (en la demanda, escrito o acta)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 DE COMPARECENCIAS</dc:title>
  <dc:creator>rossana</dc:creator>
  <cp:lastModifiedBy>rossana</cp:lastModifiedBy>
  <cp:revision>78</cp:revision>
  <dcterms:created xsi:type="dcterms:W3CDTF">2020-04-10T01:18:53Z</dcterms:created>
  <dcterms:modified xsi:type="dcterms:W3CDTF">2020-04-16T15:10:59Z</dcterms:modified>
</cp:coreProperties>
</file>