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Bellota"/>
      <p:regular r:id="rId19"/>
      <p:bold r:id="rId20"/>
      <p:italic r:id="rId21"/>
      <p:boldItalic r:id="rId22"/>
    </p:embeddedFont>
    <p:embeddedFont>
      <p:font typeface="Catamaran"/>
      <p:regular r:id="rId23"/>
      <p:bold r:id="rId24"/>
    </p:embeddedFont>
    <p:embeddedFont>
      <p:font typeface="Bebas Neue"/>
      <p:regular r:id="rId25"/>
    </p:embeddedFont>
    <p:embeddedFont>
      <p:font typeface="Fira Sans Extra Condensed Medium"/>
      <p:regular r:id="rId26"/>
      <p:bold r:id="rId27"/>
      <p:italic r:id="rId28"/>
      <p:boldItalic r:id="rId29"/>
    </p:embeddedFont>
    <p:embeddedFont>
      <p:font typeface="Fira Sans Condensed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llota-bold.fntdata"/><Relationship Id="rId22" Type="http://schemas.openxmlformats.org/officeDocument/2006/relationships/font" Target="fonts/Bellota-boldItalic.fntdata"/><Relationship Id="rId21" Type="http://schemas.openxmlformats.org/officeDocument/2006/relationships/font" Target="fonts/Bellota-italic.fntdata"/><Relationship Id="rId24" Type="http://schemas.openxmlformats.org/officeDocument/2006/relationships/font" Target="fonts/Catamaran-bold.fntdata"/><Relationship Id="rId23" Type="http://schemas.openxmlformats.org/officeDocument/2006/relationships/font" Target="fonts/Catamara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regular.fntdata"/><Relationship Id="rId25" Type="http://schemas.openxmlformats.org/officeDocument/2006/relationships/font" Target="fonts/BebasNeue-regular.fntdata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CondensedMedium-bold.fntdata"/><Relationship Id="rId30" Type="http://schemas.openxmlformats.org/officeDocument/2006/relationships/font" Target="fonts/FiraSans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CondensedMedium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Bellota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d8a1f8f358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d8a1f8f358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e4143d74db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e4143d74db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d993810f58_0_2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d993810f58_0_2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e2888c3ba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e2888c3ba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d993810f58_0_2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d993810f58_0_2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d2902cdb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d2902cdb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cde4a31ab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cde4a31ab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e2888c3b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e2888c3b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e4143d74db_2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e4143d74db_2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e2888c3b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e2888c3b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e4143d74db_19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e4143d74db_19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e4143d74db_2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e4143d74db_2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e4143d74db_21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e4143d74db_21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e4143d74db_19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e4143d74db_19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701828" y="117514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1021" y="5587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858558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236633" y="4508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21133" y="5394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99973" y="2441612"/>
            <a:ext cx="430865" cy="107615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13233" y="28459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107263" y="4067782"/>
            <a:ext cx="514915" cy="142042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500125" y="1149022"/>
            <a:ext cx="44292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Bellota"/>
              <a:buNone/>
              <a:defRPr b="1" sz="6300"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097125" y="3051159"/>
            <a:ext cx="3235200" cy="13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hasCustomPrompt="1" type="title"/>
          </p:nvPr>
        </p:nvSpPr>
        <p:spPr>
          <a:xfrm>
            <a:off x="1185882" y="1501166"/>
            <a:ext cx="36333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/>
          <p:nvPr>
            <p:ph idx="1" type="subTitle"/>
          </p:nvPr>
        </p:nvSpPr>
        <p:spPr>
          <a:xfrm>
            <a:off x="4945213" y="2246031"/>
            <a:ext cx="2910000" cy="1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2" type="subTitle"/>
          </p:nvPr>
        </p:nvSpPr>
        <p:spPr>
          <a:xfrm>
            <a:off x="4945213" y="1701881"/>
            <a:ext cx="30129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8455865" y="198944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4739083" y="930128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8850946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-47229" y="3270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68621" y="23276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354040" y="262309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7078971" y="415628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7882021" y="39400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/>
          <p:nvPr/>
        </p:nvSpPr>
        <p:spPr>
          <a:xfrm>
            <a:off x="1003971" y="4262603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4395240" y="4318422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/>
          <p:nvPr/>
        </p:nvSpPr>
        <p:spPr>
          <a:xfrm>
            <a:off x="7694215" y="117514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1339933" y="12528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8850946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-61679" y="3270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231296" y="23035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4071490" y="317539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4449265" y="1988822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8450071" y="29886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497521" y="42333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1608213" y="1644694"/>
            <a:ext cx="190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solidFill>
                  <a:srgbClr val="273D40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1402863" y="2083472"/>
            <a:ext cx="231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13"/>
          <p:cNvSpPr txBox="1"/>
          <p:nvPr>
            <p:ph hasCustomPrompt="1" idx="2" type="title"/>
          </p:nvPr>
        </p:nvSpPr>
        <p:spPr>
          <a:xfrm>
            <a:off x="2014413" y="1047200"/>
            <a:ext cx="1094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solidFill>
                  <a:srgbClr val="273D40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idx="3" type="ctrTitle"/>
          </p:nvPr>
        </p:nvSpPr>
        <p:spPr>
          <a:xfrm>
            <a:off x="5629297" y="1644694"/>
            <a:ext cx="190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solidFill>
                  <a:srgbClr val="273D40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9" name="Google Shape;139;p13"/>
          <p:cNvSpPr txBox="1"/>
          <p:nvPr>
            <p:ph idx="4" type="subTitle"/>
          </p:nvPr>
        </p:nvSpPr>
        <p:spPr>
          <a:xfrm>
            <a:off x="5423876" y="2083472"/>
            <a:ext cx="231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13"/>
          <p:cNvSpPr txBox="1"/>
          <p:nvPr>
            <p:ph hasCustomPrompt="1" idx="5" type="title"/>
          </p:nvPr>
        </p:nvSpPr>
        <p:spPr>
          <a:xfrm>
            <a:off x="6035497" y="1047200"/>
            <a:ext cx="10941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solidFill>
                  <a:srgbClr val="273D40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idx="6" type="ctrTitle"/>
          </p:nvPr>
        </p:nvSpPr>
        <p:spPr>
          <a:xfrm>
            <a:off x="1608213" y="3449686"/>
            <a:ext cx="190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solidFill>
                  <a:srgbClr val="273D40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2" name="Google Shape;142;p13"/>
          <p:cNvSpPr txBox="1"/>
          <p:nvPr>
            <p:ph idx="7" type="subTitle"/>
          </p:nvPr>
        </p:nvSpPr>
        <p:spPr>
          <a:xfrm>
            <a:off x="1402863" y="3878722"/>
            <a:ext cx="23172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3" name="Google Shape;143;p13"/>
          <p:cNvSpPr txBox="1"/>
          <p:nvPr>
            <p:ph hasCustomPrompt="1" idx="8" type="title"/>
          </p:nvPr>
        </p:nvSpPr>
        <p:spPr>
          <a:xfrm>
            <a:off x="2014413" y="2842900"/>
            <a:ext cx="1094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solidFill>
                  <a:srgbClr val="273D40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/>
          <p:nvPr>
            <p:ph idx="9" type="ctrTitle"/>
          </p:nvPr>
        </p:nvSpPr>
        <p:spPr>
          <a:xfrm>
            <a:off x="723600" y="290933"/>
            <a:ext cx="76968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273D4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5" name="Google Shape;145;p13"/>
          <p:cNvSpPr txBox="1"/>
          <p:nvPr>
            <p:ph idx="13" type="ctrTitle"/>
          </p:nvPr>
        </p:nvSpPr>
        <p:spPr>
          <a:xfrm>
            <a:off x="5629297" y="3449684"/>
            <a:ext cx="190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solidFill>
                  <a:srgbClr val="273D40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6" name="Google Shape;146;p13"/>
          <p:cNvSpPr txBox="1"/>
          <p:nvPr>
            <p:ph idx="14" type="subTitle"/>
          </p:nvPr>
        </p:nvSpPr>
        <p:spPr>
          <a:xfrm>
            <a:off x="5423951" y="3878722"/>
            <a:ext cx="23172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13"/>
          <p:cNvSpPr txBox="1"/>
          <p:nvPr>
            <p:ph hasCustomPrompt="1" idx="15" type="title"/>
          </p:nvPr>
        </p:nvSpPr>
        <p:spPr>
          <a:xfrm>
            <a:off x="6035497" y="2842900"/>
            <a:ext cx="1094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solidFill>
                  <a:srgbClr val="273D40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>
            <a:off x="2916900" y="3441733"/>
            <a:ext cx="3310200" cy="4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14"/>
          <p:cNvSpPr txBox="1"/>
          <p:nvPr>
            <p:ph idx="1" type="subTitle"/>
          </p:nvPr>
        </p:nvSpPr>
        <p:spPr>
          <a:xfrm>
            <a:off x="2274000" y="1226008"/>
            <a:ext cx="4596000" cy="17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2" name="Google Shape;152;p14"/>
          <p:cNvSpPr/>
          <p:nvPr/>
        </p:nvSpPr>
        <p:spPr>
          <a:xfrm>
            <a:off x="-74175" y="2702400"/>
            <a:ext cx="1600" cy="1600"/>
          </a:xfrm>
          <a:custGeom>
            <a:rect b="b" l="l" r="r" t="t"/>
            <a:pathLst>
              <a:path extrusionOk="0" h="64" w="64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-72600" y="2702400"/>
            <a:ext cx="25" cy="25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6173615" y="64984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1374546" y="10457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8850946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699196" y="341184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153496" y="184134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3871365" y="262309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4_1"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ctrTitle"/>
          </p:nvPr>
        </p:nvSpPr>
        <p:spPr>
          <a:xfrm>
            <a:off x="1964851" y="242761"/>
            <a:ext cx="52143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3" name="Google Shape;163;p15"/>
          <p:cNvSpPr/>
          <p:nvPr/>
        </p:nvSpPr>
        <p:spPr>
          <a:xfrm>
            <a:off x="7946665" y="4163472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8611083" y="3270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-61679" y="3270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231296" y="23035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1339915" y="267422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497521" y="42333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ctrTitle"/>
          </p:nvPr>
        </p:nvSpPr>
        <p:spPr>
          <a:xfrm>
            <a:off x="1964851" y="242761"/>
            <a:ext cx="52143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2" name="Google Shape;172;p16"/>
          <p:cNvSpPr/>
          <p:nvPr/>
        </p:nvSpPr>
        <p:spPr>
          <a:xfrm>
            <a:off x="7072390" y="630109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1101983" y="6442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8854696" y="110034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-61679" y="3270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231296" y="23035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8430765" y="465549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4626790" y="21009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410596" y="4754559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3740421" y="17726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_1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ctrTitle"/>
          </p:nvPr>
        </p:nvSpPr>
        <p:spPr>
          <a:xfrm>
            <a:off x="1964851" y="242761"/>
            <a:ext cx="52143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4" name="Google Shape;184;p17"/>
          <p:cNvSpPr/>
          <p:nvPr/>
        </p:nvSpPr>
        <p:spPr>
          <a:xfrm>
            <a:off x="1740183" y="2075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121133" y="5394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1080458" y="14274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-107263" y="4067782"/>
            <a:ext cx="514915" cy="142042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7647115" y="97864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7320183" y="2961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8772462" y="1140282"/>
            <a:ext cx="514915" cy="142042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8686558" y="36590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1608255" y="2503200"/>
            <a:ext cx="261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5" name="Google Shape;195;p18"/>
          <p:cNvSpPr txBox="1"/>
          <p:nvPr>
            <p:ph hasCustomPrompt="1" idx="2" type="title"/>
          </p:nvPr>
        </p:nvSpPr>
        <p:spPr>
          <a:xfrm>
            <a:off x="1608258" y="767350"/>
            <a:ext cx="2389500" cy="18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6" name="Google Shape;196;p18"/>
          <p:cNvSpPr txBox="1"/>
          <p:nvPr>
            <p:ph idx="1" type="subTitle"/>
          </p:nvPr>
        </p:nvSpPr>
        <p:spPr>
          <a:xfrm>
            <a:off x="1608234" y="3345000"/>
            <a:ext cx="23895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7" name="Google Shape;197;p18"/>
          <p:cNvSpPr/>
          <p:nvPr/>
        </p:nvSpPr>
        <p:spPr>
          <a:xfrm>
            <a:off x="7694215" y="117514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1339933" y="12528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8850946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-61679" y="3270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231296" y="23035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7951990" y="474039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8450071" y="29886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497521" y="42333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13_1">
    <p:bg>
      <p:bgPr>
        <a:solidFill>
          <a:schemeClr val="dk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ctrTitle"/>
          </p:nvPr>
        </p:nvSpPr>
        <p:spPr>
          <a:xfrm>
            <a:off x="3787400" y="295725"/>
            <a:ext cx="46434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273D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1" type="subTitle"/>
          </p:nvPr>
        </p:nvSpPr>
        <p:spPr>
          <a:xfrm>
            <a:off x="4160325" y="1189425"/>
            <a:ext cx="3891900" cy="17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9" name="Google Shape;209;p19"/>
          <p:cNvSpPr/>
          <p:nvPr/>
        </p:nvSpPr>
        <p:spPr>
          <a:xfrm flipH="1">
            <a:off x="210741" y="173554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 flipH="1">
            <a:off x="8211396" y="5771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 flipH="1">
            <a:off x="5793358" y="2626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 flipH="1">
            <a:off x="1937046" y="5771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 flipH="1">
            <a:off x="8004883" y="29425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3_1_1">
    <p:bg>
      <p:bgPr>
        <a:solidFill>
          <a:schemeClr val="dk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ctrTitle"/>
          </p:nvPr>
        </p:nvSpPr>
        <p:spPr>
          <a:xfrm>
            <a:off x="694850" y="1299896"/>
            <a:ext cx="46452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7" name="Google Shape;217;p20"/>
          <p:cNvSpPr txBox="1"/>
          <p:nvPr>
            <p:ph idx="1" type="subTitle"/>
          </p:nvPr>
        </p:nvSpPr>
        <p:spPr>
          <a:xfrm>
            <a:off x="1073775" y="2285672"/>
            <a:ext cx="38952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8" name="Google Shape;218;p20"/>
          <p:cNvSpPr/>
          <p:nvPr/>
        </p:nvSpPr>
        <p:spPr>
          <a:xfrm flipH="1">
            <a:off x="210741" y="173554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 flipH="1">
            <a:off x="8211396" y="5771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 flipH="1">
            <a:off x="1115783" y="41874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 flipH="1">
            <a:off x="3107596" y="3499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 flipH="1">
            <a:off x="1968558" y="9365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 flipH="1">
            <a:off x="5201941" y="111209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flipH="1">
            <a:off x="6879966" y="22109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6848596" y="157864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615547" y="2589041"/>
            <a:ext cx="3362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4615547" y="853194"/>
            <a:ext cx="3362100" cy="18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4615550" y="3430850"/>
            <a:ext cx="41028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>
            <a:off x="7351965" y="193159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339933" y="12528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850946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-61679" y="3270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231296" y="23035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2339590" y="262309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980090" y="327022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8534771" y="24406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13_1_1_1"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ctrTitle"/>
          </p:nvPr>
        </p:nvSpPr>
        <p:spPr>
          <a:xfrm>
            <a:off x="722400" y="350817"/>
            <a:ext cx="76992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idx="1" type="subTitle"/>
          </p:nvPr>
        </p:nvSpPr>
        <p:spPr>
          <a:xfrm>
            <a:off x="1633875" y="2359119"/>
            <a:ext cx="2709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0" name="Google Shape;230;p21"/>
          <p:cNvSpPr/>
          <p:nvPr/>
        </p:nvSpPr>
        <p:spPr>
          <a:xfrm flipH="1">
            <a:off x="722391" y="763209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 flipH="1">
            <a:off x="2741671" y="5837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 flipH="1">
            <a:off x="-23142" y="19887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 flipH="1">
            <a:off x="8831658" y="3270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 flipH="1">
            <a:off x="8476908" y="24781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 flipH="1">
            <a:off x="3929971" y="48515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 flipH="1">
            <a:off x="646271" y="47629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 flipH="1">
            <a:off x="617271" y="30240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 flipH="1">
            <a:off x="6065816" y="4514534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 flipH="1">
            <a:off x="8066858" y="45286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 flipH="1">
            <a:off x="6685396" y="9211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 flipH="1">
            <a:off x="2042871" y="15691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13_1_1_2">
    <p:bg>
      <p:bgPr>
        <a:solidFill>
          <a:schemeClr val="dk2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type="ctrTitle"/>
          </p:nvPr>
        </p:nvSpPr>
        <p:spPr>
          <a:xfrm>
            <a:off x="722400" y="350817"/>
            <a:ext cx="76992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45" name="Google Shape;245;p22"/>
          <p:cNvSpPr txBox="1"/>
          <p:nvPr>
            <p:ph idx="1" type="subTitle"/>
          </p:nvPr>
        </p:nvSpPr>
        <p:spPr>
          <a:xfrm>
            <a:off x="4812000" y="2396183"/>
            <a:ext cx="2709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6" name="Google Shape;246;p22"/>
          <p:cNvSpPr/>
          <p:nvPr/>
        </p:nvSpPr>
        <p:spPr>
          <a:xfrm flipH="1">
            <a:off x="1006566" y="117514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 flipH="1">
            <a:off x="5605071" y="16753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 flipH="1">
            <a:off x="-80967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 flipH="1">
            <a:off x="7375858" y="8428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 flipH="1">
            <a:off x="8430783" y="24287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 flipH="1">
            <a:off x="611291" y="4525422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 flipH="1">
            <a:off x="5181141" y="4180572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 flipH="1">
            <a:off x="444921" y="27314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5">
  <p:cSld name="CUSTOM_13_1_1_3"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>
            <p:ph type="ctrTitle"/>
          </p:nvPr>
        </p:nvSpPr>
        <p:spPr>
          <a:xfrm>
            <a:off x="722400" y="348473"/>
            <a:ext cx="76992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idx="1" type="subTitle"/>
          </p:nvPr>
        </p:nvSpPr>
        <p:spPr>
          <a:xfrm>
            <a:off x="824608" y="2027600"/>
            <a:ext cx="27096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8" name="Google Shape;258;p23"/>
          <p:cNvSpPr/>
          <p:nvPr/>
        </p:nvSpPr>
        <p:spPr>
          <a:xfrm>
            <a:off x="3260278" y="1664322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8831658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3217083" y="2166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121133" y="5394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8473073" y="2441612"/>
            <a:ext cx="430865" cy="107615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367658" y="31015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type="title"/>
          </p:nvPr>
        </p:nvSpPr>
        <p:spPr>
          <a:xfrm>
            <a:off x="714850" y="347259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7" name="Google Shape;267;p24"/>
          <p:cNvSpPr txBox="1"/>
          <p:nvPr>
            <p:ph idx="1" type="subTitle"/>
          </p:nvPr>
        </p:nvSpPr>
        <p:spPr>
          <a:xfrm>
            <a:off x="714850" y="1358425"/>
            <a:ext cx="38694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68" name="Google Shape;268;p24"/>
          <p:cNvSpPr txBox="1"/>
          <p:nvPr>
            <p:ph idx="2" type="subTitle"/>
          </p:nvPr>
        </p:nvSpPr>
        <p:spPr>
          <a:xfrm>
            <a:off x="4559650" y="1358425"/>
            <a:ext cx="38694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69" name="Google Shape;269;p24"/>
          <p:cNvSpPr txBox="1"/>
          <p:nvPr>
            <p:ph idx="3" type="subTitle"/>
          </p:nvPr>
        </p:nvSpPr>
        <p:spPr>
          <a:xfrm>
            <a:off x="714850" y="963350"/>
            <a:ext cx="38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0" name="Google Shape;270;p24"/>
          <p:cNvSpPr txBox="1"/>
          <p:nvPr>
            <p:ph idx="4" type="subTitle"/>
          </p:nvPr>
        </p:nvSpPr>
        <p:spPr>
          <a:xfrm>
            <a:off x="4559650" y="963350"/>
            <a:ext cx="38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1" name="Google Shape;271;p24"/>
          <p:cNvSpPr/>
          <p:nvPr/>
        </p:nvSpPr>
        <p:spPr>
          <a:xfrm>
            <a:off x="8831658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3217083" y="2166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121133" y="5394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8473073" y="2441612"/>
            <a:ext cx="430865" cy="107615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367658" y="31015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_1">
    <p:bg>
      <p:bgPr>
        <a:solidFill>
          <a:schemeClr val="dk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type="ctrTitle"/>
          </p:nvPr>
        </p:nvSpPr>
        <p:spPr>
          <a:xfrm>
            <a:off x="722400" y="292492"/>
            <a:ext cx="7699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9" name="Google Shape;279;p25"/>
          <p:cNvSpPr txBox="1"/>
          <p:nvPr>
            <p:ph idx="1" type="subTitle"/>
          </p:nvPr>
        </p:nvSpPr>
        <p:spPr>
          <a:xfrm>
            <a:off x="789000" y="3261277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0" name="Google Shape;280;p25"/>
          <p:cNvSpPr txBox="1"/>
          <p:nvPr>
            <p:ph idx="2" type="subTitle"/>
          </p:nvPr>
        </p:nvSpPr>
        <p:spPr>
          <a:xfrm>
            <a:off x="3658016" y="3261277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1" name="Google Shape;281;p25"/>
          <p:cNvSpPr txBox="1"/>
          <p:nvPr>
            <p:ph idx="3" type="ctrTitle"/>
          </p:nvPr>
        </p:nvSpPr>
        <p:spPr>
          <a:xfrm>
            <a:off x="395267" y="2836716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25"/>
          <p:cNvSpPr txBox="1"/>
          <p:nvPr>
            <p:ph idx="4" type="ctrTitle"/>
          </p:nvPr>
        </p:nvSpPr>
        <p:spPr>
          <a:xfrm>
            <a:off x="3264233" y="2836716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25"/>
          <p:cNvSpPr txBox="1"/>
          <p:nvPr>
            <p:ph idx="5" type="subTitle"/>
          </p:nvPr>
        </p:nvSpPr>
        <p:spPr>
          <a:xfrm>
            <a:off x="6520562" y="3261277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4" name="Google Shape;284;p25"/>
          <p:cNvSpPr txBox="1"/>
          <p:nvPr>
            <p:ph idx="6" type="ctrTitle"/>
          </p:nvPr>
        </p:nvSpPr>
        <p:spPr>
          <a:xfrm>
            <a:off x="6126779" y="2836716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5" name="Google Shape;285;p25"/>
          <p:cNvSpPr/>
          <p:nvPr/>
        </p:nvSpPr>
        <p:spPr>
          <a:xfrm>
            <a:off x="7674928" y="117514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5945471" y="1878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8831658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2909483" y="2924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121133" y="5394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8473073" y="2441612"/>
            <a:ext cx="430865" cy="107615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319933" y="23783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3053183" y="17179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5883533" y="252744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5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type="ctrTitle"/>
          </p:nvPr>
        </p:nvSpPr>
        <p:spPr>
          <a:xfrm>
            <a:off x="722400" y="2160388"/>
            <a:ext cx="2965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7" name="Google Shape;297;p26"/>
          <p:cNvSpPr txBox="1"/>
          <p:nvPr>
            <p:ph idx="1" type="subTitle"/>
          </p:nvPr>
        </p:nvSpPr>
        <p:spPr>
          <a:xfrm>
            <a:off x="5811486" y="1118592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98" name="Google Shape;298;p26"/>
          <p:cNvSpPr txBox="1"/>
          <p:nvPr>
            <p:ph idx="2" type="subTitle"/>
          </p:nvPr>
        </p:nvSpPr>
        <p:spPr>
          <a:xfrm>
            <a:off x="5811486" y="2399842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99" name="Google Shape;299;p26"/>
          <p:cNvSpPr txBox="1"/>
          <p:nvPr>
            <p:ph idx="3" type="ctrTitle"/>
          </p:nvPr>
        </p:nvSpPr>
        <p:spPr>
          <a:xfrm>
            <a:off x="5811486" y="858212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0" name="Google Shape;300;p26"/>
          <p:cNvSpPr txBox="1"/>
          <p:nvPr>
            <p:ph idx="4" type="ctrTitle"/>
          </p:nvPr>
        </p:nvSpPr>
        <p:spPr>
          <a:xfrm>
            <a:off x="5811486" y="2139462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1" name="Google Shape;301;p26"/>
          <p:cNvSpPr txBox="1"/>
          <p:nvPr>
            <p:ph idx="5" type="subTitle"/>
          </p:nvPr>
        </p:nvSpPr>
        <p:spPr>
          <a:xfrm>
            <a:off x="5811486" y="3618427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2" name="Google Shape;302;p26"/>
          <p:cNvSpPr txBox="1"/>
          <p:nvPr>
            <p:ph idx="6" type="ctrTitle"/>
          </p:nvPr>
        </p:nvSpPr>
        <p:spPr>
          <a:xfrm>
            <a:off x="5811486" y="3358047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3" name="Google Shape;303;p26"/>
          <p:cNvSpPr/>
          <p:nvPr/>
        </p:nvSpPr>
        <p:spPr>
          <a:xfrm>
            <a:off x="8676753" y="3596372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5126958" y="304834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7202321" y="1736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1964958" y="97704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26471" y="188894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366390" y="276484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434790" y="417364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3544771" y="18429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8235171" y="131494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028996" y="3610534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5_1_2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type="ctrTitle"/>
          </p:nvPr>
        </p:nvSpPr>
        <p:spPr>
          <a:xfrm>
            <a:off x="722400" y="352982"/>
            <a:ext cx="7699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6" name="Google Shape;316;p27"/>
          <p:cNvSpPr txBox="1"/>
          <p:nvPr>
            <p:ph idx="1" type="subTitle"/>
          </p:nvPr>
        </p:nvSpPr>
        <p:spPr>
          <a:xfrm>
            <a:off x="792025" y="3224496"/>
            <a:ext cx="1818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7" name="Google Shape;317;p27"/>
          <p:cNvSpPr txBox="1"/>
          <p:nvPr>
            <p:ph idx="2" type="subTitle"/>
          </p:nvPr>
        </p:nvSpPr>
        <p:spPr>
          <a:xfrm>
            <a:off x="3656292" y="3224496"/>
            <a:ext cx="1818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8" name="Google Shape;318;p27"/>
          <p:cNvSpPr txBox="1"/>
          <p:nvPr>
            <p:ph idx="3" type="ctrTitle"/>
          </p:nvPr>
        </p:nvSpPr>
        <p:spPr>
          <a:xfrm>
            <a:off x="391375" y="16554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27"/>
          <p:cNvSpPr txBox="1"/>
          <p:nvPr>
            <p:ph idx="4" type="ctrTitle"/>
          </p:nvPr>
        </p:nvSpPr>
        <p:spPr>
          <a:xfrm>
            <a:off x="3255638" y="16554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27"/>
          <p:cNvSpPr txBox="1"/>
          <p:nvPr>
            <p:ph idx="5" type="subTitle"/>
          </p:nvPr>
        </p:nvSpPr>
        <p:spPr>
          <a:xfrm>
            <a:off x="6520547" y="3224496"/>
            <a:ext cx="1818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1" name="Google Shape;321;p27"/>
          <p:cNvSpPr txBox="1"/>
          <p:nvPr>
            <p:ph idx="6" type="ctrTitle"/>
          </p:nvPr>
        </p:nvSpPr>
        <p:spPr>
          <a:xfrm>
            <a:off x="6119888" y="16554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27"/>
          <p:cNvSpPr/>
          <p:nvPr/>
        </p:nvSpPr>
        <p:spPr>
          <a:xfrm>
            <a:off x="6307040" y="1050072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7320183" y="2961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1740183" y="2075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7"/>
          <p:cNvSpPr/>
          <p:nvPr/>
        </p:nvSpPr>
        <p:spPr>
          <a:xfrm>
            <a:off x="121133" y="5394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7"/>
          <p:cNvSpPr/>
          <p:nvPr/>
        </p:nvSpPr>
        <p:spPr>
          <a:xfrm>
            <a:off x="8772462" y="1140282"/>
            <a:ext cx="514915" cy="142042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7"/>
          <p:cNvSpPr/>
          <p:nvPr/>
        </p:nvSpPr>
        <p:spPr>
          <a:xfrm>
            <a:off x="2255283" y="11669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7"/>
          <p:cNvSpPr/>
          <p:nvPr/>
        </p:nvSpPr>
        <p:spPr>
          <a:xfrm>
            <a:off x="-107263" y="4067782"/>
            <a:ext cx="514915" cy="142042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3065133" y="25552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"/>
          <p:cNvSpPr/>
          <p:nvPr/>
        </p:nvSpPr>
        <p:spPr>
          <a:xfrm>
            <a:off x="6082783" y="45199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"/>
          <p:cNvSpPr/>
          <p:nvPr/>
        </p:nvSpPr>
        <p:spPr>
          <a:xfrm>
            <a:off x="8852546" y="41212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15_1_2_1">
    <p:bg>
      <p:bgPr>
        <a:solidFill>
          <a:schemeClr val="dk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"/>
          <p:cNvSpPr txBox="1"/>
          <p:nvPr>
            <p:ph type="ctrTitle"/>
          </p:nvPr>
        </p:nvSpPr>
        <p:spPr>
          <a:xfrm>
            <a:off x="722400" y="352982"/>
            <a:ext cx="7699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5" name="Google Shape;335;p28"/>
          <p:cNvSpPr txBox="1"/>
          <p:nvPr>
            <p:ph idx="1" type="subTitle"/>
          </p:nvPr>
        </p:nvSpPr>
        <p:spPr>
          <a:xfrm>
            <a:off x="800917" y="3592773"/>
            <a:ext cx="18180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6" name="Google Shape;336;p28"/>
          <p:cNvSpPr txBox="1"/>
          <p:nvPr>
            <p:ph idx="2" type="subTitle"/>
          </p:nvPr>
        </p:nvSpPr>
        <p:spPr>
          <a:xfrm>
            <a:off x="3669883" y="3592773"/>
            <a:ext cx="18180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7" name="Google Shape;337;p28"/>
          <p:cNvSpPr txBox="1"/>
          <p:nvPr>
            <p:ph idx="3" type="ctrTitle"/>
          </p:nvPr>
        </p:nvSpPr>
        <p:spPr>
          <a:xfrm>
            <a:off x="400267" y="3228499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28"/>
          <p:cNvSpPr txBox="1"/>
          <p:nvPr>
            <p:ph idx="4" type="ctrTitle"/>
          </p:nvPr>
        </p:nvSpPr>
        <p:spPr>
          <a:xfrm>
            <a:off x="3269233" y="3228499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28"/>
          <p:cNvSpPr txBox="1"/>
          <p:nvPr>
            <p:ph idx="5" type="subTitle"/>
          </p:nvPr>
        </p:nvSpPr>
        <p:spPr>
          <a:xfrm>
            <a:off x="6525079" y="3592773"/>
            <a:ext cx="18180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0" name="Google Shape;340;p28"/>
          <p:cNvSpPr txBox="1"/>
          <p:nvPr>
            <p:ph idx="6" type="ctrTitle"/>
          </p:nvPr>
        </p:nvSpPr>
        <p:spPr>
          <a:xfrm>
            <a:off x="6124429" y="3228499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28"/>
          <p:cNvSpPr/>
          <p:nvPr/>
        </p:nvSpPr>
        <p:spPr>
          <a:xfrm flipH="1">
            <a:off x="1578966" y="422559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8"/>
          <p:cNvSpPr/>
          <p:nvPr/>
        </p:nvSpPr>
        <p:spPr>
          <a:xfrm flipH="1">
            <a:off x="5605071" y="16753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8"/>
          <p:cNvSpPr/>
          <p:nvPr/>
        </p:nvSpPr>
        <p:spPr>
          <a:xfrm flipH="1">
            <a:off x="-80967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"/>
          <p:cNvSpPr/>
          <p:nvPr/>
        </p:nvSpPr>
        <p:spPr>
          <a:xfrm flipH="1">
            <a:off x="7375858" y="8428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8"/>
          <p:cNvSpPr/>
          <p:nvPr/>
        </p:nvSpPr>
        <p:spPr>
          <a:xfrm flipH="1">
            <a:off x="8430783" y="24287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8"/>
          <p:cNvSpPr/>
          <p:nvPr/>
        </p:nvSpPr>
        <p:spPr>
          <a:xfrm flipH="1">
            <a:off x="611291" y="4525422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 flipH="1">
            <a:off x="8651791" y="108522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8"/>
          <p:cNvSpPr/>
          <p:nvPr/>
        </p:nvSpPr>
        <p:spPr>
          <a:xfrm flipH="1">
            <a:off x="82621" y="27499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TITLE_AND_TWO_COLUMNS_1_3">
    <p:bg>
      <p:bgPr>
        <a:solidFill>
          <a:schemeClr val="dk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/>
          <p:nvPr>
            <p:ph type="title"/>
          </p:nvPr>
        </p:nvSpPr>
        <p:spPr>
          <a:xfrm>
            <a:off x="714850" y="347259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2" name="Google Shape;352;p29"/>
          <p:cNvSpPr txBox="1"/>
          <p:nvPr>
            <p:ph idx="1" type="subTitle"/>
          </p:nvPr>
        </p:nvSpPr>
        <p:spPr>
          <a:xfrm>
            <a:off x="714850" y="1358425"/>
            <a:ext cx="38694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3" name="Google Shape;353;p29"/>
          <p:cNvSpPr txBox="1"/>
          <p:nvPr>
            <p:ph idx="2" type="subTitle"/>
          </p:nvPr>
        </p:nvSpPr>
        <p:spPr>
          <a:xfrm>
            <a:off x="4559650" y="1358425"/>
            <a:ext cx="3869400" cy="19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4" name="Google Shape;354;p29"/>
          <p:cNvSpPr txBox="1"/>
          <p:nvPr>
            <p:ph idx="3" type="subTitle"/>
          </p:nvPr>
        </p:nvSpPr>
        <p:spPr>
          <a:xfrm>
            <a:off x="714850" y="963350"/>
            <a:ext cx="38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5" name="Google Shape;355;p29"/>
          <p:cNvSpPr txBox="1"/>
          <p:nvPr>
            <p:ph idx="4" type="subTitle"/>
          </p:nvPr>
        </p:nvSpPr>
        <p:spPr>
          <a:xfrm>
            <a:off x="4559650" y="963350"/>
            <a:ext cx="38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6" name="Google Shape;356;p29"/>
          <p:cNvSpPr txBox="1"/>
          <p:nvPr>
            <p:ph idx="5" type="subTitle"/>
          </p:nvPr>
        </p:nvSpPr>
        <p:spPr>
          <a:xfrm>
            <a:off x="4559650" y="3793100"/>
            <a:ext cx="38694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7" name="Google Shape;357;p29"/>
          <p:cNvSpPr txBox="1"/>
          <p:nvPr>
            <p:ph idx="6" type="subTitle"/>
          </p:nvPr>
        </p:nvSpPr>
        <p:spPr>
          <a:xfrm>
            <a:off x="4559650" y="3398027"/>
            <a:ext cx="38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8" name="Google Shape;358;p29"/>
          <p:cNvSpPr/>
          <p:nvPr/>
        </p:nvSpPr>
        <p:spPr>
          <a:xfrm flipH="1">
            <a:off x="1578966" y="422559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/>
          <p:nvPr/>
        </p:nvSpPr>
        <p:spPr>
          <a:xfrm flipH="1">
            <a:off x="-80967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"/>
          <p:cNvSpPr/>
          <p:nvPr/>
        </p:nvSpPr>
        <p:spPr>
          <a:xfrm flipH="1">
            <a:off x="7375858" y="8428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 flipH="1">
            <a:off x="8430783" y="24287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 flipH="1">
            <a:off x="8651791" y="108522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 flipH="1">
            <a:off x="82621" y="27499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1_4_1">
    <p:bg>
      <p:bgPr>
        <a:solidFill>
          <a:schemeClr val="dk2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/>
          <p:nvPr>
            <p:ph type="title"/>
          </p:nvPr>
        </p:nvSpPr>
        <p:spPr>
          <a:xfrm>
            <a:off x="714900" y="347271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7" name="Google Shape;367;p30"/>
          <p:cNvSpPr txBox="1"/>
          <p:nvPr>
            <p:ph idx="1" type="subTitle"/>
          </p:nvPr>
        </p:nvSpPr>
        <p:spPr>
          <a:xfrm>
            <a:off x="705550" y="1883275"/>
            <a:ext cx="20229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8" name="Google Shape;368;p30"/>
          <p:cNvSpPr txBox="1"/>
          <p:nvPr>
            <p:ph idx="2" type="subTitle"/>
          </p:nvPr>
        </p:nvSpPr>
        <p:spPr>
          <a:xfrm>
            <a:off x="6410126" y="1883275"/>
            <a:ext cx="20229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9" name="Google Shape;369;p30"/>
          <p:cNvSpPr txBox="1"/>
          <p:nvPr>
            <p:ph idx="3" type="subTitle"/>
          </p:nvPr>
        </p:nvSpPr>
        <p:spPr>
          <a:xfrm>
            <a:off x="705550" y="3207575"/>
            <a:ext cx="20229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0" name="Google Shape;370;p30"/>
          <p:cNvSpPr txBox="1"/>
          <p:nvPr>
            <p:ph idx="4" type="subTitle"/>
          </p:nvPr>
        </p:nvSpPr>
        <p:spPr>
          <a:xfrm>
            <a:off x="705561" y="1380675"/>
            <a:ext cx="202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1" name="Google Shape;371;p30"/>
          <p:cNvSpPr txBox="1"/>
          <p:nvPr>
            <p:ph idx="5" type="subTitle"/>
          </p:nvPr>
        </p:nvSpPr>
        <p:spPr>
          <a:xfrm>
            <a:off x="6410137" y="1380675"/>
            <a:ext cx="202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2" name="Google Shape;372;p30"/>
          <p:cNvSpPr txBox="1"/>
          <p:nvPr>
            <p:ph idx="6" type="subTitle"/>
          </p:nvPr>
        </p:nvSpPr>
        <p:spPr>
          <a:xfrm>
            <a:off x="705561" y="2704975"/>
            <a:ext cx="202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3" name="Google Shape;373;p30"/>
          <p:cNvSpPr txBox="1"/>
          <p:nvPr>
            <p:ph idx="7" type="subTitle"/>
          </p:nvPr>
        </p:nvSpPr>
        <p:spPr>
          <a:xfrm>
            <a:off x="6410126" y="3207575"/>
            <a:ext cx="20229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4" name="Google Shape;374;p30"/>
          <p:cNvSpPr txBox="1"/>
          <p:nvPr>
            <p:ph idx="8" type="subTitle"/>
          </p:nvPr>
        </p:nvSpPr>
        <p:spPr>
          <a:xfrm>
            <a:off x="6410137" y="2704975"/>
            <a:ext cx="202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5" name="Google Shape;37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12350" y="347607"/>
            <a:ext cx="77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subTitle"/>
          </p:nvPr>
        </p:nvSpPr>
        <p:spPr>
          <a:xfrm>
            <a:off x="709875" y="1385224"/>
            <a:ext cx="7719300" cy="3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 flipH="1">
            <a:off x="688416" y="92029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 flipH="1">
            <a:off x="6696971" y="2384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 flipH="1">
            <a:off x="-80967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 flipH="1">
            <a:off x="8831658" y="3270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 flipH="1">
            <a:off x="8520283" y="115254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AND_TWO_COLUMNS_1_4_1_3">
    <p:bg>
      <p:bgPr>
        <a:solidFill>
          <a:schemeClr val="dk2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/>
          <p:nvPr>
            <p:ph type="title"/>
          </p:nvPr>
        </p:nvSpPr>
        <p:spPr>
          <a:xfrm>
            <a:off x="714850" y="356896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8" name="Google Shape;378;p31"/>
          <p:cNvSpPr txBox="1"/>
          <p:nvPr>
            <p:ph idx="1" type="subTitle"/>
          </p:nvPr>
        </p:nvSpPr>
        <p:spPr>
          <a:xfrm>
            <a:off x="701850" y="3072750"/>
            <a:ext cx="1403700" cy="1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9" name="Google Shape;379;p31"/>
          <p:cNvSpPr txBox="1"/>
          <p:nvPr>
            <p:ph idx="2" type="subTitle"/>
          </p:nvPr>
        </p:nvSpPr>
        <p:spPr>
          <a:xfrm>
            <a:off x="2806507" y="3072756"/>
            <a:ext cx="1408200" cy="1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0" name="Google Shape;380;p31"/>
          <p:cNvSpPr txBox="1"/>
          <p:nvPr>
            <p:ph idx="3" type="subTitle"/>
          </p:nvPr>
        </p:nvSpPr>
        <p:spPr>
          <a:xfrm>
            <a:off x="4914539" y="3072756"/>
            <a:ext cx="1408200" cy="1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1" name="Google Shape;381;p31"/>
          <p:cNvSpPr txBox="1"/>
          <p:nvPr>
            <p:ph idx="4" type="subTitle"/>
          </p:nvPr>
        </p:nvSpPr>
        <p:spPr>
          <a:xfrm>
            <a:off x="699600" y="2570148"/>
            <a:ext cx="14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2" name="Google Shape;382;p31"/>
          <p:cNvSpPr txBox="1"/>
          <p:nvPr>
            <p:ph idx="5" type="subTitle"/>
          </p:nvPr>
        </p:nvSpPr>
        <p:spPr>
          <a:xfrm>
            <a:off x="2806507" y="2570148"/>
            <a:ext cx="14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3" name="Google Shape;383;p31"/>
          <p:cNvSpPr txBox="1"/>
          <p:nvPr>
            <p:ph idx="6" type="subTitle"/>
          </p:nvPr>
        </p:nvSpPr>
        <p:spPr>
          <a:xfrm>
            <a:off x="4914539" y="2570148"/>
            <a:ext cx="14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4" name="Google Shape;384;p31"/>
          <p:cNvSpPr txBox="1"/>
          <p:nvPr>
            <p:ph idx="7" type="subTitle"/>
          </p:nvPr>
        </p:nvSpPr>
        <p:spPr>
          <a:xfrm>
            <a:off x="7022572" y="3072756"/>
            <a:ext cx="1408200" cy="1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5" name="Google Shape;385;p31"/>
          <p:cNvSpPr txBox="1"/>
          <p:nvPr>
            <p:ph idx="8" type="subTitle"/>
          </p:nvPr>
        </p:nvSpPr>
        <p:spPr>
          <a:xfrm>
            <a:off x="7022572" y="2570148"/>
            <a:ext cx="14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6" name="Google Shape;386;p31"/>
          <p:cNvSpPr/>
          <p:nvPr/>
        </p:nvSpPr>
        <p:spPr>
          <a:xfrm>
            <a:off x="6702315" y="125559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1"/>
          <p:cNvSpPr/>
          <p:nvPr/>
        </p:nvSpPr>
        <p:spPr>
          <a:xfrm>
            <a:off x="7320183" y="2961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1764283" y="2075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1"/>
          <p:cNvSpPr/>
          <p:nvPr/>
        </p:nvSpPr>
        <p:spPr>
          <a:xfrm>
            <a:off x="145233" y="5394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1"/>
          <p:cNvSpPr/>
          <p:nvPr/>
        </p:nvSpPr>
        <p:spPr>
          <a:xfrm>
            <a:off x="8772462" y="1140282"/>
            <a:ext cx="514915" cy="142042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1244358" y="11669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2946390" y="4390172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5519196" y="48260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323971" y="48600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"/>
          <p:cNvSpPr/>
          <p:nvPr/>
        </p:nvSpPr>
        <p:spPr>
          <a:xfrm>
            <a:off x="8687640" y="429524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TITLE_AND_TWO_COLUMNS_1_4_1_3_1">
    <p:bg>
      <p:bgPr>
        <a:solidFill>
          <a:schemeClr val="dk2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/>
          <p:nvPr>
            <p:ph type="title"/>
          </p:nvPr>
        </p:nvSpPr>
        <p:spPr>
          <a:xfrm>
            <a:off x="714850" y="356896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9" name="Google Shape;399;p32"/>
          <p:cNvSpPr txBox="1"/>
          <p:nvPr>
            <p:ph idx="1" type="subTitle"/>
          </p:nvPr>
        </p:nvSpPr>
        <p:spPr>
          <a:xfrm>
            <a:off x="718106" y="1913807"/>
            <a:ext cx="25254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0" name="Google Shape;400;p32"/>
          <p:cNvSpPr txBox="1"/>
          <p:nvPr>
            <p:ph idx="2" type="subTitle"/>
          </p:nvPr>
        </p:nvSpPr>
        <p:spPr>
          <a:xfrm>
            <a:off x="5904475" y="1913812"/>
            <a:ext cx="25215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1" name="Google Shape;401;p32"/>
          <p:cNvSpPr txBox="1"/>
          <p:nvPr>
            <p:ph idx="3" type="subTitle"/>
          </p:nvPr>
        </p:nvSpPr>
        <p:spPr>
          <a:xfrm>
            <a:off x="714050" y="3623400"/>
            <a:ext cx="2533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2" name="Google Shape;402;p32"/>
          <p:cNvSpPr txBox="1"/>
          <p:nvPr>
            <p:ph idx="4" type="subTitle"/>
          </p:nvPr>
        </p:nvSpPr>
        <p:spPr>
          <a:xfrm>
            <a:off x="714062" y="1411207"/>
            <a:ext cx="253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3" name="Google Shape;403;p32"/>
          <p:cNvSpPr txBox="1"/>
          <p:nvPr>
            <p:ph idx="5" type="subTitle"/>
          </p:nvPr>
        </p:nvSpPr>
        <p:spPr>
          <a:xfrm>
            <a:off x="5904476" y="1411207"/>
            <a:ext cx="252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4" name="Google Shape;404;p32"/>
          <p:cNvSpPr txBox="1"/>
          <p:nvPr>
            <p:ph idx="6" type="subTitle"/>
          </p:nvPr>
        </p:nvSpPr>
        <p:spPr>
          <a:xfrm>
            <a:off x="714050" y="3120792"/>
            <a:ext cx="253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5" name="Google Shape;405;p32"/>
          <p:cNvSpPr txBox="1"/>
          <p:nvPr>
            <p:ph idx="7" type="subTitle"/>
          </p:nvPr>
        </p:nvSpPr>
        <p:spPr>
          <a:xfrm>
            <a:off x="5908367" y="3623400"/>
            <a:ext cx="25215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6" name="Google Shape;406;p32"/>
          <p:cNvSpPr txBox="1"/>
          <p:nvPr>
            <p:ph idx="8" type="subTitle"/>
          </p:nvPr>
        </p:nvSpPr>
        <p:spPr>
          <a:xfrm>
            <a:off x="5908363" y="3120792"/>
            <a:ext cx="252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7" name="Google Shape;407;p32"/>
          <p:cNvSpPr/>
          <p:nvPr/>
        </p:nvSpPr>
        <p:spPr>
          <a:xfrm flipH="1">
            <a:off x="1097716" y="436734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"/>
          <p:cNvSpPr/>
          <p:nvPr/>
        </p:nvSpPr>
        <p:spPr>
          <a:xfrm flipH="1">
            <a:off x="6596521" y="6657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"/>
          <p:cNvSpPr/>
          <p:nvPr/>
        </p:nvSpPr>
        <p:spPr>
          <a:xfrm flipH="1">
            <a:off x="8313408" y="4508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2"/>
          <p:cNvSpPr/>
          <p:nvPr/>
        </p:nvSpPr>
        <p:spPr>
          <a:xfrm flipH="1">
            <a:off x="177571" y="12091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"/>
          <p:cNvSpPr/>
          <p:nvPr/>
        </p:nvSpPr>
        <p:spPr>
          <a:xfrm flipH="1">
            <a:off x="8313408" y="27063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2"/>
          <p:cNvSpPr/>
          <p:nvPr/>
        </p:nvSpPr>
        <p:spPr>
          <a:xfrm flipH="1">
            <a:off x="-177167" y="31903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2"/>
          <p:cNvSpPr/>
          <p:nvPr/>
        </p:nvSpPr>
        <p:spPr>
          <a:xfrm flipH="1">
            <a:off x="1227208" y="46731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2"/>
          <p:cNvSpPr/>
          <p:nvPr/>
        </p:nvSpPr>
        <p:spPr>
          <a:xfrm flipH="1">
            <a:off x="8284458" y="49865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AND_TWO_COLUMNS_1_4_1_1">
    <p:bg>
      <p:bgPr>
        <a:solidFill>
          <a:schemeClr val="dk2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>
            <p:ph type="title"/>
          </p:nvPr>
        </p:nvSpPr>
        <p:spPr>
          <a:xfrm>
            <a:off x="714850" y="347714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8" name="Google Shape;418;p33"/>
          <p:cNvSpPr txBox="1"/>
          <p:nvPr>
            <p:ph idx="1" type="subTitle"/>
          </p:nvPr>
        </p:nvSpPr>
        <p:spPr>
          <a:xfrm>
            <a:off x="2131825" y="1568496"/>
            <a:ext cx="21033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9" name="Google Shape;419;p33"/>
          <p:cNvSpPr txBox="1"/>
          <p:nvPr>
            <p:ph idx="2" type="subTitle"/>
          </p:nvPr>
        </p:nvSpPr>
        <p:spPr>
          <a:xfrm>
            <a:off x="2131825" y="1150021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0" name="Google Shape;420;p33"/>
          <p:cNvSpPr txBox="1"/>
          <p:nvPr>
            <p:ph idx="3" type="subTitle"/>
          </p:nvPr>
        </p:nvSpPr>
        <p:spPr>
          <a:xfrm>
            <a:off x="2131825" y="2579871"/>
            <a:ext cx="21033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1" name="Google Shape;421;p33"/>
          <p:cNvSpPr txBox="1"/>
          <p:nvPr>
            <p:ph idx="4" type="subTitle"/>
          </p:nvPr>
        </p:nvSpPr>
        <p:spPr>
          <a:xfrm>
            <a:off x="2131825" y="2161396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2" name="Google Shape;422;p33"/>
          <p:cNvSpPr txBox="1"/>
          <p:nvPr>
            <p:ph idx="5" type="subTitle"/>
          </p:nvPr>
        </p:nvSpPr>
        <p:spPr>
          <a:xfrm>
            <a:off x="5838538" y="1571370"/>
            <a:ext cx="21033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3" name="Google Shape;423;p33"/>
          <p:cNvSpPr txBox="1"/>
          <p:nvPr>
            <p:ph idx="6" type="subTitle"/>
          </p:nvPr>
        </p:nvSpPr>
        <p:spPr>
          <a:xfrm>
            <a:off x="5834463" y="1152895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4" name="Google Shape;424;p33"/>
          <p:cNvSpPr txBox="1"/>
          <p:nvPr>
            <p:ph idx="7" type="subTitle"/>
          </p:nvPr>
        </p:nvSpPr>
        <p:spPr>
          <a:xfrm>
            <a:off x="2131825" y="3579887"/>
            <a:ext cx="21033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5" name="Google Shape;425;p33"/>
          <p:cNvSpPr txBox="1"/>
          <p:nvPr>
            <p:ph idx="8" type="subTitle"/>
          </p:nvPr>
        </p:nvSpPr>
        <p:spPr>
          <a:xfrm>
            <a:off x="2131825" y="3161412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6" name="Google Shape;426;p33"/>
          <p:cNvSpPr txBox="1"/>
          <p:nvPr>
            <p:ph idx="9" type="subTitle"/>
          </p:nvPr>
        </p:nvSpPr>
        <p:spPr>
          <a:xfrm>
            <a:off x="5840588" y="3578712"/>
            <a:ext cx="21033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7" name="Google Shape;427;p33"/>
          <p:cNvSpPr txBox="1"/>
          <p:nvPr>
            <p:ph idx="13" type="subTitle"/>
          </p:nvPr>
        </p:nvSpPr>
        <p:spPr>
          <a:xfrm>
            <a:off x="5836513" y="3160237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8" name="Google Shape;428;p33"/>
          <p:cNvSpPr txBox="1"/>
          <p:nvPr>
            <p:ph idx="14" type="subTitle"/>
          </p:nvPr>
        </p:nvSpPr>
        <p:spPr>
          <a:xfrm>
            <a:off x="5836500" y="2578480"/>
            <a:ext cx="21033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9" name="Google Shape;429;p33"/>
          <p:cNvSpPr txBox="1"/>
          <p:nvPr>
            <p:ph idx="15" type="subTitle"/>
          </p:nvPr>
        </p:nvSpPr>
        <p:spPr>
          <a:xfrm>
            <a:off x="5832425" y="2160015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0" name="Google Shape;430;p33"/>
          <p:cNvSpPr/>
          <p:nvPr/>
        </p:nvSpPr>
        <p:spPr>
          <a:xfrm flipH="1">
            <a:off x="62666" y="887122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"/>
          <p:cNvSpPr/>
          <p:nvPr/>
        </p:nvSpPr>
        <p:spPr>
          <a:xfrm flipH="1">
            <a:off x="8211396" y="5771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 flipH="1">
            <a:off x="5788533" y="2591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 flipH="1">
            <a:off x="1937046" y="5771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 flipH="1">
            <a:off x="8506208" y="29474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 flipH="1">
            <a:off x="8211396" y="49735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/>
          <p:nvPr/>
        </p:nvSpPr>
        <p:spPr>
          <a:xfrm flipH="1">
            <a:off x="204496" y="37674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3"/>
          <p:cNvSpPr/>
          <p:nvPr/>
        </p:nvSpPr>
        <p:spPr>
          <a:xfrm flipH="1">
            <a:off x="3304858" y="48033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1_2">
    <p:bg>
      <p:bgPr>
        <a:solidFill>
          <a:schemeClr val="dk2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 txBox="1"/>
          <p:nvPr>
            <p:ph idx="1" type="subTitle"/>
          </p:nvPr>
        </p:nvSpPr>
        <p:spPr>
          <a:xfrm>
            <a:off x="1155385" y="3517597"/>
            <a:ext cx="28545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1" name="Google Shape;441;p34"/>
          <p:cNvSpPr txBox="1"/>
          <p:nvPr>
            <p:ph hasCustomPrompt="1" type="title"/>
          </p:nvPr>
        </p:nvSpPr>
        <p:spPr>
          <a:xfrm>
            <a:off x="1155585" y="2714522"/>
            <a:ext cx="2854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2" name="Google Shape;442;p34"/>
          <p:cNvSpPr txBox="1"/>
          <p:nvPr>
            <p:ph idx="2" type="subTitle"/>
          </p:nvPr>
        </p:nvSpPr>
        <p:spPr>
          <a:xfrm>
            <a:off x="3439010" y="2130295"/>
            <a:ext cx="28545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3" name="Google Shape;443;p34"/>
          <p:cNvSpPr txBox="1"/>
          <p:nvPr>
            <p:ph hasCustomPrompt="1" idx="3" type="title"/>
          </p:nvPr>
        </p:nvSpPr>
        <p:spPr>
          <a:xfrm>
            <a:off x="3439051" y="1327220"/>
            <a:ext cx="2854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4" name="Google Shape;444;p34"/>
          <p:cNvSpPr txBox="1"/>
          <p:nvPr>
            <p:ph idx="4" type="subTitle"/>
          </p:nvPr>
        </p:nvSpPr>
        <p:spPr>
          <a:xfrm>
            <a:off x="5402498" y="3678622"/>
            <a:ext cx="28545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5" name="Google Shape;445;p34"/>
          <p:cNvSpPr txBox="1"/>
          <p:nvPr>
            <p:ph hasCustomPrompt="1" idx="5" type="title"/>
          </p:nvPr>
        </p:nvSpPr>
        <p:spPr>
          <a:xfrm>
            <a:off x="5402435" y="2866922"/>
            <a:ext cx="2854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6" name="Google Shape;446;p34"/>
          <p:cNvSpPr/>
          <p:nvPr/>
        </p:nvSpPr>
        <p:spPr>
          <a:xfrm>
            <a:off x="7708665" y="117514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"/>
          <p:cNvSpPr/>
          <p:nvPr/>
        </p:nvSpPr>
        <p:spPr>
          <a:xfrm>
            <a:off x="8865396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4"/>
          <p:cNvSpPr/>
          <p:nvPr/>
        </p:nvSpPr>
        <p:spPr>
          <a:xfrm>
            <a:off x="-61679" y="3270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4"/>
          <p:cNvSpPr/>
          <p:nvPr/>
        </p:nvSpPr>
        <p:spPr>
          <a:xfrm>
            <a:off x="231296" y="23035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4"/>
          <p:cNvSpPr/>
          <p:nvPr/>
        </p:nvSpPr>
        <p:spPr>
          <a:xfrm>
            <a:off x="7951990" y="474039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4"/>
          <p:cNvSpPr/>
          <p:nvPr/>
        </p:nvSpPr>
        <p:spPr>
          <a:xfrm>
            <a:off x="4994540" y="327022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4"/>
          <p:cNvSpPr/>
          <p:nvPr/>
        </p:nvSpPr>
        <p:spPr>
          <a:xfrm>
            <a:off x="8464521" y="29886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4"/>
          <p:cNvSpPr/>
          <p:nvPr/>
        </p:nvSpPr>
        <p:spPr>
          <a:xfrm>
            <a:off x="497521" y="42333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4"/>
          <p:cNvSpPr/>
          <p:nvPr/>
        </p:nvSpPr>
        <p:spPr>
          <a:xfrm>
            <a:off x="2370258" y="341184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4"/>
          <p:cNvSpPr/>
          <p:nvPr/>
        </p:nvSpPr>
        <p:spPr>
          <a:xfrm>
            <a:off x="4625371" y="43219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4"/>
          <p:cNvSpPr/>
          <p:nvPr/>
        </p:nvSpPr>
        <p:spPr>
          <a:xfrm>
            <a:off x="1339933" y="12528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BODY_1_1">
    <p:bg>
      <p:bgPr>
        <a:solidFill>
          <a:schemeClr val="dk2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5"/>
          <p:cNvSpPr txBox="1"/>
          <p:nvPr>
            <p:ph type="title"/>
          </p:nvPr>
        </p:nvSpPr>
        <p:spPr>
          <a:xfrm>
            <a:off x="690075" y="375718"/>
            <a:ext cx="49710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51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60" name="Google Shape;460;p35"/>
          <p:cNvSpPr txBox="1"/>
          <p:nvPr>
            <p:ph idx="1" type="subTitle"/>
          </p:nvPr>
        </p:nvSpPr>
        <p:spPr>
          <a:xfrm>
            <a:off x="713225" y="2146725"/>
            <a:ext cx="2400900" cy="14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1" name="Google Shape;461;p35"/>
          <p:cNvSpPr txBox="1"/>
          <p:nvPr/>
        </p:nvSpPr>
        <p:spPr>
          <a:xfrm>
            <a:off x="713225" y="3617843"/>
            <a:ext cx="495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200">
              <a:solidFill>
                <a:schemeClr val="l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62" name="Google Shape;462;p35"/>
          <p:cNvSpPr/>
          <p:nvPr/>
        </p:nvSpPr>
        <p:spPr>
          <a:xfrm>
            <a:off x="8473915" y="152829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4739083" y="930128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8850946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-61679" y="3270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5"/>
          <p:cNvSpPr/>
          <p:nvPr/>
        </p:nvSpPr>
        <p:spPr>
          <a:xfrm>
            <a:off x="168621" y="23276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"/>
          <p:cNvSpPr/>
          <p:nvPr/>
        </p:nvSpPr>
        <p:spPr>
          <a:xfrm>
            <a:off x="2339590" y="262309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5"/>
          <p:cNvSpPr/>
          <p:nvPr/>
        </p:nvSpPr>
        <p:spPr>
          <a:xfrm>
            <a:off x="7078971" y="415628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5"/>
          <p:cNvSpPr/>
          <p:nvPr/>
        </p:nvSpPr>
        <p:spPr>
          <a:xfrm>
            <a:off x="3926721" y="234154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AND_BODY_1_1_1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6"/>
          <p:cNvSpPr/>
          <p:nvPr/>
        </p:nvSpPr>
        <p:spPr>
          <a:xfrm>
            <a:off x="7704090" y="1654422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>
            <a:off x="8850946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>
            <a:off x="-61679" y="3270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/>
          <p:nvPr/>
        </p:nvSpPr>
        <p:spPr>
          <a:xfrm>
            <a:off x="231296" y="23035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>
            <a:off x="5879865" y="286409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6"/>
          <p:cNvSpPr/>
          <p:nvPr/>
        </p:nvSpPr>
        <p:spPr>
          <a:xfrm>
            <a:off x="3915640" y="173684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>
            <a:off x="7857196" y="36903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>
            <a:off x="497521" y="42333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2399771" y="48608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/>
          <p:nvPr/>
        </p:nvSpPr>
        <p:spPr>
          <a:xfrm>
            <a:off x="1989671" y="5394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6"/>
          <p:cNvSpPr/>
          <p:nvPr/>
        </p:nvSpPr>
        <p:spPr>
          <a:xfrm>
            <a:off x="6189421" y="7568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2613915" y="3323622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6"/>
          <p:cNvSpPr/>
          <p:nvPr/>
        </p:nvSpPr>
        <p:spPr>
          <a:xfrm>
            <a:off x="5201271" y="4472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6"/>
          <p:cNvSpPr/>
          <p:nvPr/>
        </p:nvSpPr>
        <p:spPr>
          <a:xfrm>
            <a:off x="8455046" y="46389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AND_TWO_COLUMNS_1_4_1_2">
    <p:bg>
      <p:bgPr>
        <a:solidFill>
          <a:schemeClr val="dk2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7"/>
          <p:cNvSpPr/>
          <p:nvPr/>
        </p:nvSpPr>
        <p:spPr>
          <a:xfrm flipH="1">
            <a:off x="1006566" y="117514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7"/>
          <p:cNvSpPr/>
          <p:nvPr/>
        </p:nvSpPr>
        <p:spPr>
          <a:xfrm flipH="1">
            <a:off x="5605071" y="16753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7"/>
          <p:cNvSpPr/>
          <p:nvPr/>
        </p:nvSpPr>
        <p:spPr>
          <a:xfrm flipH="1">
            <a:off x="-80967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7"/>
          <p:cNvSpPr/>
          <p:nvPr/>
        </p:nvSpPr>
        <p:spPr>
          <a:xfrm flipH="1">
            <a:off x="7375858" y="8428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7"/>
          <p:cNvSpPr/>
          <p:nvPr/>
        </p:nvSpPr>
        <p:spPr>
          <a:xfrm flipH="1">
            <a:off x="8430783" y="24287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7"/>
          <p:cNvSpPr/>
          <p:nvPr/>
        </p:nvSpPr>
        <p:spPr>
          <a:xfrm flipH="1">
            <a:off x="611291" y="4525422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7"/>
          <p:cNvSpPr/>
          <p:nvPr/>
        </p:nvSpPr>
        <p:spPr>
          <a:xfrm flipH="1">
            <a:off x="5181141" y="4180572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7"/>
          <p:cNvSpPr/>
          <p:nvPr/>
        </p:nvSpPr>
        <p:spPr>
          <a:xfrm flipH="1">
            <a:off x="1517271" y="29672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7857878" y="1192209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1506596" y="6003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8789258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-104092" y="3270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175158" y="23035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4458808" y="227034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3093533" y="12063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6071558" y="4508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 txBox="1"/>
          <p:nvPr>
            <p:ph type="title"/>
          </p:nvPr>
        </p:nvSpPr>
        <p:spPr>
          <a:xfrm>
            <a:off x="714850" y="349094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273D4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997488" y="3404663"/>
            <a:ext cx="2993400" cy="1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subTitle"/>
          </p:nvPr>
        </p:nvSpPr>
        <p:spPr>
          <a:xfrm>
            <a:off x="5153113" y="3404650"/>
            <a:ext cx="2993400" cy="1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997488" y="2901381"/>
            <a:ext cx="29934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rgbClr val="273D40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5153113" y="2901369"/>
            <a:ext cx="29934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400">
                <a:solidFill>
                  <a:srgbClr val="273D40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ctrTitle"/>
          </p:nvPr>
        </p:nvSpPr>
        <p:spPr>
          <a:xfrm>
            <a:off x="714850" y="240675"/>
            <a:ext cx="77142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6"/>
          <p:cNvSpPr/>
          <p:nvPr/>
        </p:nvSpPr>
        <p:spPr>
          <a:xfrm flipH="1">
            <a:off x="199691" y="1138384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 flipH="1">
            <a:off x="6696971" y="2384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-80967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 flipH="1">
            <a:off x="8831658" y="3270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8520283" y="115254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698763" y="352283"/>
            <a:ext cx="37428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273D4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698763" y="1316232"/>
            <a:ext cx="37428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800"/>
              <a:buFont typeface="Open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69" name="Google Shape;69;p7"/>
          <p:cNvSpPr/>
          <p:nvPr/>
        </p:nvSpPr>
        <p:spPr>
          <a:xfrm>
            <a:off x="7516490" y="643972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3912596" y="1022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8831658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-80967" y="3270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732538" y="330774"/>
            <a:ext cx="6143100" cy="3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8"/>
          <p:cNvSpPr/>
          <p:nvPr/>
        </p:nvSpPr>
        <p:spPr>
          <a:xfrm>
            <a:off x="7674928" y="117514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5931021" y="5587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8831658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3236633" y="4508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121133" y="5394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8473073" y="2441612"/>
            <a:ext cx="430865" cy="107615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5985775" y="2258000"/>
            <a:ext cx="514915" cy="142047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2159383" y="42847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-107263" y="4067782"/>
            <a:ext cx="514915" cy="142042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4573675" y="1188062"/>
            <a:ext cx="3857100" cy="15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1" sz="8400"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9"/>
          <p:cNvSpPr txBox="1"/>
          <p:nvPr>
            <p:ph idx="1" type="subTitle"/>
          </p:nvPr>
        </p:nvSpPr>
        <p:spPr>
          <a:xfrm>
            <a:off x="4706425" y="2583561"/>
            <a:ext cx="35916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9"/>
          <p:cNvSpPr/>
          <p:nvPr/>
        </p:nvSpPr>
        <p:spPr>
          <a:xfrm flipH="1">
            <a:off x="1006566" y="1175147"/>
            <a:ext cx="423928" cy="116933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 flipH="1">
            <a:off x="3611821" y="5955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-80967" y="27647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 flipH="1">
            <a:off x="8831658" y="3270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 flipH="1">
            <a:off x="8476908" y="247819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/>
          <p:nvPr/>
        </p:nvSpPr>
        <p:spPr>
          <a:xfrm>
            <a:off x="4569750" y="809300"/>
            <a:ext cx="4574100" cy="163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/>
          <p:nvPr/>
        </p:nvSpPr>
        <p:spPr>
          <a:xfrm>
            <a:off x="-22950" y="809300"/>
            <a:ext cx="4592700" cy="163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"/>
          <p:cNvSpPr/>
          <p:nvPr/>
        </p:nvSpPr>
        <p:spPr>
          <a:xfrm>
            <a:off x="4673697" y="887149"/>
            <a:ext cx="321220" cy="88597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>
            <a:off x="8674333" y="1031146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1740183" y="9058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>
            <a:off x="121133" y="12377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8377687" y="2146057"/>
            <a:ext cx="514915" cy="142042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1080458" y="21257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3437658" y="2125721"/>
            <a:ext cx="354730" cy="88592"/>
          </a:xfrm>
          <a:custGeom>
            <a:rect b="b" l="l" r="r" t="t"/>
            <a:pathLst>
              <a:path extrusionOk="0" h="1713" w="6859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 txBox="1"/>
          <p:nvPr>
            <p:ph type="title"/>
          </p:nvPr>
        </p:nvSpPr>
        <p:spPr>
          <a:xfrm>
            <a:off x="724775" y="996224"/>
            <a:ext cx="39915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" type="subTitle"/>
          </p:nvPr>
        </p:nvSpPr>
        <p:spPr>
          <a:xfrm>
            <a:off x="4844148" y="996224"/>
            <a:ext cx="35916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5358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llota"/>
              <a:buNone/>
              <a:defRPr b="1" sz="36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Char char="●"/>
              <a:defRPr sz="16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Char char="○"/>
              <a:defRPr sz="16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Char char="■"/>
              <a:defRPr sz="16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Char char="●"/>
              <a:defRPr sz="16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Char char="○"/>
              <a:defRPr sz="16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Char char="■"/>
              <a:defRPr sz="16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Char char="●"/>
              <a:defRPr sz="16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Char char="○"/>
              <a:defRPr sz="16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Char char="■"/>
              <a:defRPr sz="16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b96y3sm52sc" TargetMode="External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C3B8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8"/>
          <p:cNvSpPr txBox="1"/>
          <p:nvPr>
            <p:ph type="ctrTitle"/>
          </p:nvPr>
        </p:nvSpPr>
        <p:spPr>
          <a:xfrm>
            <a:off x="467625" y="477550"/>
            <a:ext cx="4683600" cy="17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Plataforma para realização e avaliação de jogos </a:t>
            </a:r>
            <a:r>
              <a:rPr lang="en" sz="3200"/>
              <a:t>terapêuticos</a:t>
            </a:r>
            <a:endParaRPr sz="3200"/>
          </a:p>
        </p:txBody>
      </p:sp>
      <p:sp>
        <p:nvSpPr>
          <p:cNvPr id="502" name="Google Shape;502;p38"/>
          <p:cNvSpPr txBox="1"/>
          <p:nvPr>
            <p:ph idx="1" type="subTitle"/>
          </p:nvPr>
        </p:nvSpPr>
        <p:spPr>
          <a:xfrm>
            <a:off x="538525" y="3278150"/>
            <a:ext cx="3762300" cy="13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Bruno Alves - a85481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Daniel Ferreira - a85670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Francisco Oliveira - a82066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Ricardo Cruz - a86789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3" name="Google Shape;503;p38"/>
          <p:cNvSpPr/>
          <p:nvPr/>
        </p:nvSpPr>
        <p:spPr>
          <a:xfrm>
            <a:off x="5093837" y="2255657"/>
            <a:ext cx="514915" cy="142042"/>
          </a:xfrm>
          <a:custGeom>
            <a:rect b="b" l="l" r="r" t="t"/>
            <a:pathLst>
              <a:path extrusionOk="0" h="2261" w="8197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38"/>
          <p:cNvGrpSpPr/>
          <p:nvPr/>
        </p:nvGrpSpPr>
        <p:grpSpPr>
          <a:xfrm>
            <a:off x="4929323" y="1607348"/>
            <a:ext cx="3680750" cy="3037003"/>
            <a:chOff x="4929323" y="1607348"/>
            <a:chExt cx="3680750" cy="3037003"/>
          </a:xfrm>
        </p:grpSpPr>
        <p:sp>
          <p:nvSpPr>
            <p:cNvPr id="505" name="Google Shape;505;p38"/>
            <p:cNvSpPr/>
            <p:nvPr/>
          </p:nvSpPr>
          <p:spPr>
            <a:xfrm>
              <a:off x="7147950" y="2294875"/>
              <a:ext cx="423892" cy="1772894"/>
            </a:xfrm>
            <a:custGeom>
              <a:rect b="b" l="l" r="r" t="t"/>
              <a:pathLst>
                <a:path extrusionOk="0" h="33694" w="29648">
                  <a:moveTo>
                    <a:pt x="1" y="0"/>
                  </a:moveTo>
                  <a:lnTo>
                    <a:pt x="1" y="33694"/>
                  </a:lnTo>
                  <a:lnTo>
                    <a:pt x="29647" y="33694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rgbClr val="93C2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5531723" y="4316550"/>
              <a:ext cx="2448501" cy="63"/>
            </a:xfrm>
            <a:custGeom>
              <a:rect b="b" l="l" r="r" t="t"/>
              <a:pathLst>
                <a:path extrusionOk="0" fill="none" h="1" w="38978">
                  <a:moveTo>
                    <a:pt x="0" y="1"/>
                  </a:moveTo>
                  <a:lnTo>
                    <a:pt x="38978" y="1"/>
                  </a:lnTo>
                </a:path>
              </a:pathLst>
            </a:custGeom>
            <a:noFill/>
            <a:ln cap="flat" cmpd="sng" w="5050">
              <a:solidFill>
                <a:srgbClr val="FFFFFF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 rot="1082057">
              <a:off x="6520704" y="3440852"/>
              <a:ext cx="176365" cy="172763"/>
            </a:xfrm>
            <a:prstGeom prst="heart">
              <a:avLst/>
            </a:prstGeom>
            <a:solidFill>
              <a:srgbClr val="EBC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7966697" y="3104615"/>
              <a:ext cx="643377" cy="824985"/>
            </a:xfrm>
            <a:custGeom>
              <a:rect b="b" l="l" r="r" t="t"/>
              <a:pathLst>
                <a:path extrusionOk="0" fill="none" h="13132" w="10242">
                  <a:moveTo>
                    <a:pt x="8466" y="6881"/>
                  </a:moveTo>
                  <a:lnTo>
                    <a:pt x="8466" y="6881"/>
                  </a:lnTo>
                  <a:lnTo>
                    <a:pt x="8466" y="6881"/>
                  </a:lnTo>
                  <a:lnTo>
                    <a:pt x="8432" y="6836"/>
                  </a:lnTo>
                  <a:cubicBezTo>
                    <a:pt x="7510" y="5622"/>
                    <a:pt x="7791" y="3834"/>
                    <a:pt x="7870" y="3441"/>
                  </a:cubicBezTo>
                  <a:cubicBezTo>
                    <a:pt x="7870" y="3407"/>
                    <a:pt x="7881" y="3385"/>
                    <a:pt x="7892" y="3362"/>
                  </a:cubicBezTo>
                  <a:lnTo>
                    <a:pt x="7892" y="3351"/>
                  </a:lnTo>
                  <a:lnTo>
                    <a:pt x="7892" y="3351"/>
                  </a:lnTo>
                  <a:cubicBezTo>
                    <a:pt x="8218" y="1608"/>
                    <a:pt x="6892" y="1"/>
                    <a:pt x="5127" y="1"/>
                  </a:cubicBezTo>
                  <a:cubicBezTo>
                    <a:pt x="3350" y="1"/>
                    <a:pt x="2024" y="1608"/>
                    <a:pt x="2350" y="3351"/>
                  </a:cubicBezTo>
                  <a:lnTo>
                    <a:pt x="2350" y="3351"/>
                  </a:lnTo>
                  <a:cubicBezTo>
                    <a:pt x="2350" y="3351"/>
                    <a:pt x="2350" y="3362"/>
                    <a:pt x="2350" y="3362"/>
                  </a:cubicBezTo>
                  <a:cubicBezTo>
                    <a:pt x="2350" y="3385"/>
                    <a:pt x="2361" y="3407"/>
                    <a:pt x="2372" y="3441"/>
                  </a:cubicBezTo>
                  <a:cubicBezTo>
                    <a:pt x="2451" y="3834"/>
                    <a:pt x="2743" y="5622"/>
                    <a:pt x="1810" y="6836"/>
                  </a:cubicBezTo>
                  <a:lnTo>
                    <a:pt x="1776" y="6881"/>
                  </a:lnTo>
                  <a:lnTo>
                    <a:pt x="1776" y="6881"/>
                  </a:lnTo>
                  <a:lnTo>
                    <a:pt x="1776" y="6881"/>
                  </a:lnTo>
                  <a:cubicBezTo>
                    <a:pt x="0" y="9557"/>
                    <a:pt x="1911" y="13132"/>
                    <a:pt x="5115" y="13132"/>
                  </a:cubicBezTo>
                  <a:cubicBezTo>
                    <a:pt x="8331" y="13132"/>
                    <a:pt x="10242" y="9557"/>
                    <a:pt x="8466" y="6881"/>
                  </a:cubicBezTo>
                  <a:close/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8292959" y="3310164"/>
              <a:ext cx="63" cy="856019"/>
            </a:xfrm>
            <a:custGeom>
              <a:rect b="b" l="l" r="r" t="t"/>
              <a:pathLst>
                <a:path extrusionOk="0" fill="none" h="13626" w="1">
                  <a:moveTo>
                    <a:pt x="0" y="0"/>
                  </a:moveTo>
                  <a:lnTo>
                    <a:pt x="0" y="13626"/>
                  </a:lnTo>
                </a:path>
              </a:pathLst>
            </a:custGeom>
            <a:noFill/>
            <a:ln cap="flat" cmpd="sng" w="5050">
              <a:solidFill>
                <a:srgbClr val="FFFFFF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8158032" y="3569362"/>
              <a:ext cx="134995" cy="212654"/>
            </a:xfrm>
            <a:custGeom>
              <a:rect b="b" l="l" r="r" t="t"/>
              <a:pathLst>
                <a:path extrusionOk="0" fill="none" h="3385" w="2149">
                  <a:moveTo>
                    <a:pt x="1" y="0"/>
                  </a:moveTo>
                  <a:lnTo>
                    <a:pt x="2148" y="3384"/>
                  </a:lnTo>
                </a:path>
              </a:pathLst>
            </a:custGeom>
            <a:noFill/>
            <a:ln cap="flat" cmpd="sng" w="5050">
              <a:solidFill>
                <a:srgbClr val="FFFFFF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292959" y="3430905"/>
              <a:ext cx="89703" cy="118043"/>
            </a:xfrm>
            <a:custGeom>
              <a:rect b="b" l="l" r="r" t="t"/>
              <a:pathLst>
                <a:path extrusionOk="0" fill="none" h="1879" w="1428">
                  <a:moveTo>
                    <a:pt x="1428" y="1"/>
                  </a:moveTo>
                  <a:lnTo>
                    <a:pt x="0" y="1878"/>
                  </a:lnTo>
                </a:path>
              </a:pathLst>
            </a:custGeom>
            <a:noFill/>
            <a:ln cap="flat" cmpd="sng" w="5050">
              <a:solidFill>
                <a:srgbClr val="FFFFFF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876996" y="3513514"/>
              <a:ext cx="394808" cy="507920"/>
            </a:xfrm>
            <a:custGeom>
              <a:rect b="b" l="l" r="r" t="t"/>
              <a:pathLst>
                <a:path extrusionOk="0" h="8085" w="6285">
                  <a:moveTo>
                    <a:pt x="3148" y="1"/>
                  </a:moveTo>
                  <a:cubicBezTo>
                    <a:pt x="2170" y="1"/>
                    <a:pt x="1394" y="799"/>
                    <a:pt x="1417" y="1777"/>
                  </a:cubicBezTo>
                  <a:cubicBezTo>
                    <a:pt x="1417" y="1878"/>
                    <a:pt x="1428" y="1991"/>
                    <a:pt x="1451" y="2103"/>
                  </a:cubicBezTo>
                  <a:cubicBezTo>
                    <a:pt x="1451" y="2126"/>
                    <a:pt x="1451" y="2137"/>
                    <a:pt x="1462" y="2148"/>
                  </a:cubicBezTo>
                  <a:cubicBezTo>
                    <a:pt x="1507" y="2396"/>
                    <a:pt x="1687" y="3486"/>
                    <a:pt x="1113" y="4228"/>
                  </a:cubicBezTo>
                  <a:lnTo>
                    <a:pt x="1091" y="4262"/>
                  </a:lnTo>
                  <a:cubicBezTo>
                    <a:pt x="0" y="5892"/>
                    <a:pt x="1181" y="8084"/>
                    <a:pt x="3148" y="8084"/>
                  </a:cubicBezTo>
                  <a:cubicBezTo>
                    <a:pt x="5116" y="8084"/>
                    <a:pt x="6285" y="5892"/>
                    <a:pt x="5194" y="4262"/>
                  </a:cubicBezTo>
                  <a:cubicBezTo>
                    <a:pt x="5194" y="4251"/>
                    <a:pt x="5183" y="4239"/>
                    <a:pt x="5172" y="4228"/>
                  </a:cubicBezTo>
                  <a:cubicBezTo>
                    <a:pt x="4610" y="3486"/>
                    <a:pt x="4778" y="2407"/>
                    <a:pt x="4835" y="2148"/>
                  </a:cubicBezTo>
                  <a:cubicBezTo>
                    <a:pt x="4835" y="2137"/>
                    <a:pt x="4835" y="2126"/>
                    <a:pt x="4835" y="2103"/>
                  </a:cubicBezTo>
                  <a:cubicBezTo>
                    <a:pt x="4857" y="1991"/>
                    <a:pt x="4868" y="1878"/>
                    <a:pt x="4868" y="1777"/>
                  </a:cubicBezTo>
                  <a:cubicBezTo>
                    <a:pt x="4902" y="799"/>
                    <a:pt x="4115" y="1"/>
                    <a:pt x="3148" y="1"/>
                  </a:cubicBez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8076812" y="3642108"/>
              <a:ext cx="63" cy="524065"/>
            </a:xfrm>
            <a:custGeom>
              <a:rect b="b" l="l" r="r" t="t"/>
              <a:pathLst>
                <a:path extrusionOk="0" fill="none" h="8342" w="1">
                  <a:moveTo>
                    <a:pt x="1" y="0"/>
                  </a:moveTo>
                  <a:lnTo>
                    <a:pt x="1" y="8342"/>
                  </a:lnTo>
                </a:path>
              </a:pathLst>
            </a:custGeom>
            <a:noFill/>
            <a:ln cap="flat" cmpd="sng" w="5050">
              <a:solidFill>
                <a:srgbClr val="FFFFFF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994210" y="3800290"/>
              <a:ext cx="82668" cy="130734"/>
            </a:xfrm>
            <a:custGeom>
              <a:rect b="b" l="l" r="r" t="t"/>
              <a:pathLst>
                <a:path extrusionOk="0" fill="none" h="2081" w="1316">
                  <a:moveTo>
                    <a:pt x="1" y="0"/>
                  </a:moveTo>
                  <a:lnTo>
                    <a:pt x="1316" y="2080"/>
                  </a:lnTo>
                </a:path>
              </a:pathLst>
            </a:custGeom>
            <a:noFill/>
            <a:ln cap="flat" cmpd="sng" w="5050">
              <a:solidFill>
                <a:srgbClr val="FFFFFF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8076812" y="3715545"/>
              <a:ext cx="55154" cy="72811"/>
            </a:xfrm>
            <a:custGeom>
              <a:rect b="b" l="l" r="r" t="t"/>
              <a:pathLst>
                <a:path extrusionOk="0" fill="none" h="1159" w="878">
                  <a:moveTo>
                    <a:pt x="878" y="0"/>
                  </a:moveTo>
                  <a:lnTo>
                    <a:pt x="1" y="1158"/>
                  </a:lnTo>
                </a:path>
              </a:pathLst>
            </a:custGeom>
            <a:noFill/>
            <a:ln cap="flat" cmpd="sng" w="5050">
              <a:solidFill>
                <a:srgbClr val="FFFFFF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4929323" y="4166095"/>
              <a:ext cx="3676645" cy="63"/>
            </a:xfrm>
            <a:custGeom>
              <a:rect b="b" l="l" r="r" t="t"/>
              <a:pathLst>
                <a:path extrusionOk="0" fill="none" h="1" w="58529">
                  <a:moveTo>
                    <a:pt x="0" y="1"/>
                  </a:moveTo>
                  <a:lnTo>
                    <a:pt x="58529" y="1"/>
                  </a:lnTo>
                </a:path>
              </a:pathLst>
            </a:custGeom>
            <a:noFill/>
            <a:ln cap="flat" cmpd="sng" w="5050">
              <a:solidFill>
                <a:srgbClr val="FFFFFF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4944839" y="3104615"/>
              <a:ext cx="644131" cy="824985"/>
            </a:xfrm>
            <a:custGeom>
              <a:rect b="b" l="l" r="r" t="t"/>
              <a:pathLst>
                <a:path extrusionOk="0" fill="none" h="13132" w="10254">
                  <a:moveTo>
                    <a:pt x="8466" y="6881"/>
                  </a:moveTo>
                  <a:lnTo>
                    <a:pt x="8466" y="6881"/>
                  </a:lnTo>
                  <a:lnTo>
                    <a:pt x="8466" y="6881"/>
                  </a:lnTo>
                  <a:lnTo>
                    <a:pt x="8432" y="6836"/>
                  </a:lnTo>
                  <a:cubicBezTo>
                    <a:pt x="7510" y="5622"/>
                    <a:pt x="7803" y="3834"/>
                    <a:pt x="7881" y="3441"/>
                  </a:cubicBezTo>
                  <a:cubicBezTo>
                    <a:pt x="7881" y="3407"/>
                    <a:pt x="7893" y="3385"/>
                    <a:pt x="7893" y="3362"/>
                  </a:cubicBezTo>
                  <a:cubicBezTo>
                    <a:pt x="7893" y="3362"/>
                    <a:pt x="7893" y="3351"/>
                    <a:pt x="7893" y="3351"/>
                  </a:cubicBezTo>
                  <a:lnTo>
                    <a:pt x="7893" y="3351"/>
                  </a:lnTo>
                  <a:cubicBezTo>
                    <a:pt x="8230" y="1608"/>
                    <a:pt x="6903" y="1"/>
                    <a:pt x="5127" y="1"/>
                  </a:cubicBezTo>
                  <a:cubicBezTo>
                    <a:pt x="3362" y="1"/>
                    <a:pt x="2024" y="1608"/>
                    <a:pt x="2361" y="3351"/>
                  </a:cubicBezTo>
                  <a:lnTo>
                    <a:pt x="2361" y="3351"/>
                  </a:lnTo>
                  <a:cubicBezTo>
                    <a:pt x="2361" y="3351"/>
                    <a:pt x="2361" y="3362"/>
                    <a:pt x="2361" y="3362"/>
                  </a:cubicBezTo>
                  <a:cubicBezTo>
                    <a:pt x="2361" y="3385"/>
                    <a:pt x="2373" y="3407"/>
                    <a:pt x="2373" y="3441"/>
                  </a:cubicBezTo>
                  <a:cubicBezTo>
                    <a:pt x="2451" y="3834"/>
                    <a:pt x="2744" y="5622"/>
                    <a:pt x="1811" y="6836"/>
                  </a:cubicBezTo>
                  <a:lnTo>
                    <a:pt x="1777" y="6881"/>
                  </a:lnTo>
                  <a:lnTo>
                    <a:pt x="1777" y="6881"/>
                  </a:lnTo>
                  <a:lnTo>
                    <a:pt x="1777" y="6881"/>
                  </a:lnTo>
                  <a:cubicBezTo>
                    <a:pt x="1" y="9557"/>
                    <a:pt x="1923" y="13132"/>
                    <a:pt x="5127" y="13132"/>
                  </a:cubicBezTo>
                  <a:cubicBezTo>
                    <a:pt x="8331" y="13132"/>
                    <a:pt x="10254" y="9557"/>
                    <a:pt x="8466" y="6881"/>
                  </a:cubicBezTo>
                  <a:close/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5271102" y="3310164"/>
              <a:ext cx="63" cy="856019"/>
            </a:xfrm>
            <a:custGeom>
              <a:rect b="b" l="l" r="r" t="t"/>
              <a:pathLst>
                <a:path extrusionOk="0" fill="none" h="13626" w="1">
                  <a:moveTo>
                    <a:pt x="1" y="0"/>
                  </a:moveTo>
                  <a:lnTo>
                    <a:pt x="1" y="13626"/>
                  </a:lnTo>
                </a:path>
              </a:pathLst>
            </a:custGeom>
            <a:noFill/>
            <a:ln cap="flat" cmpd="sng" w="5050">
              <a:solidFill>
                <a:srgbClr val="FFFFFF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5136237" y="3569362"/>
              <a:ext cx="134932" cy="212654"/>
            </a:xfrm>
            <a:custGeom>
              <a:rect b="b" l="l" r="r" t="t"/>
              <a:pathLst>
                <a:path extrusionOk="0" fill="none" h="3385" w="2148">
                  <a:moveTo>
                    <a:pt x="0" y="0"/>
                  </a:moveTo>
                  <a:lnTo>
                    <a:pt x="2148" y="3384"/>
                  </a:lnTo>
                </a:path>
              </a:pathLst>
            </a:custGeom>
            <a:noFill/>
            <a:ln cap="flat" cmpd="sng" w="5050">
              <a:solidFill>
                <a:srgbClr val="FFFFFF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5271102" y="3430905"/>
              <a:ext cx="89766" cy="118043"/>
            </a:xfrm>
            <a:custGeom>
              <a:rect b="b" l="l" r="r" t="t"/>
              <a:pathLst>
                <a:path extrusionOk="0" fill="none" h="1879" w="1429">
                  <a:moveTo>
                    <a:pt x="1428" y="1"/>
                  </a:moveTo>
                  <a:lnTo>
                    <a:pt x="1" y="1878"/>
                  </a:lnTo>
                </a:path>
              </a:pathLst>
            </a:custGeom>
            <a:noFill/>
            <a:ln cap="flat" cmpd="sng" w="5050">
              <a:solidFill>
                <a:srgbClr val="FFFFFF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5321228" y="3513514"/>
              <a:ext cx="394871" cy="507920"/>
            </a:xfrm>
            <a:custGeom>
              <a:rect b="b" l="l" r="r" t="t"/>
              <a:pathLst>
                <a:path extrusionOk="0" h="8085" w="6286">
                  <a:moveTo>
                    <a:pt x="3137" y="1"/>
                  </a:moveTo>
                  <a:cubicBezTo>
                    <a:pt x="2171" y="1"/>
                    <a:pt x="1384" y="799"/>
                    <a:pt x="1417" y="1777"/>
                  </a:cubicBezTo>
                  <a:cubicBezTo>
                    <a:pt x="1417" y="1878"/>
                    <a:pt x="1429" y="1991"/>
                    <a:pt x="1451" y="2103"/>
                  </a:cubicBezTo>
                  <a:cubicBezTo>
                    <a:pt x="1451" y="2126"/>
                    <a:pt x="1451" y="2137"/>
                    <a:pt x="1451" y="2148"/>
                  </a:cubicBezTo>
                  <a:cubicBezTo>
                    <a:pt x="1507" y="2396"/>
                    <a:pt x="1676" y="3486"/>
                    <a:pt x="1114" y="4228"/>
                  </a:cubicBezTo>
                  <a:lnTo>
                    <a:pt x="1091" y="4262"/>
                  </a:lnTo>
                  <a:cubicBezTo>
                    <a:pt x="1" y="5892"/>
                    <a:pt x="1170" y="8084"/>
                    <a:pt x="3137" y="8084"/>
                  </a:cubicBezTo>
                  <a:cubicBezTo>
                    <a:pt x="5105" y="8084"/>
                    <a:pt x="6285" y="5892"/>
                    <a:pt x="5195" y="4262"/>
                  </a:cubicBezTo>
                  <a:lnTo>
                    <a:pt x="5184" y="4262"/>
                  </a:lnTo>
                  <a:lnTo>
                    <a:pt x="5172" y="4228"/>
                  </a:lnTo>
                  <a:cubicBezTo>
                    <a:pt x="4610" y="3486"/>
                    <a:pt x="4779" y="2407"/>
                    <a:pt x="4824" y="2148"/>
                  </a:cubicBezTo>
                  <a:lnTo>
                    <a:pt x="4835" y="2103"/>
                  </a:lnTo>
                  <a:cubicBezTo>
                    <a:pt x="4858" y="1991"/>
                    <a:pt x="4869" y="1878"/>
                    <a:pt x="4869" y="1777"/>
                  </a:cubicBezTo>
                  <a:cubicBezTo>
                    <a:pt x="4891" y="799"/>
                    <a:pt x="4116" y="1"/>
                    <a:pt x="3137" y="1"/>
                  </a:cubicBez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5521107" y="3642108"/>
              <a:ext cx="63" cy="524065"/>
            </a:xfrm>
            <a:custGeom>
              <a:rect b="b" l="l" r="r" t="t"/>
              <a:pathLst>
                <a:path extrusionOk="0" fill="none" h="8342" w="1">
                  <a:moveTo>
                    <a:pt x="0" y="0"/>
                  </a:moveTo>
                  <a:lnTo>
                    <a:pt x="0" y="8342"/>
                  </a:lnTo>
                </a:path>
              </a:pathLst>
            </a:custGeom>
            <a:noFill/>
            <a:ln cap="flat" cmpd="sng" w="5050">
              <a:solidFill>
                <a:srgbClr val="FFFFFF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5438505" y="3800290"/>
              <a:ext cx="82668" cy="130734"/>
            </a:xfrm>
            <a:custGeom>
              <a:rect b="b" l="l" r="r" t="t"/>
              <a:pathLst>
                <a:path extrusionOk="0" fill="none" h="2081" w="1316">
                  <a:moveTo>
                    <a:pt x="0" y="0"/>
                  </a:moveTo>
                  <a:lnTo>
                    <a:pt x="1315" y="2080"/>
                  </a:lnTo>
                </a:path>
              </a:pathLst>
            </a:custGeom>
            <a:noFill/>
            <a:ln cap="flat" cmpd="sng" w="5050">
              <a:solidFill>
                <a:srgbClr val="FFFFFF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5521107" y="3715545"/>
              <a:ext cx="55154" cy="72811"/>
            </a:xfrm>
            <a:custGeom>
              <a:rect b="b" l="l" r="r" t="t"/>
              <a:pathLst>
                <a:path extrusionOk="0" fill="none" h="1159" w="878">
                  <a:moveTo>
                    <a:pt x="877" y="0"/>
                  </a:moveTo>
                  <a:lnTo>
                    <a:pt x="0" y="1158"/>
                  </a:lnTo>
                </a:path>
              </a:pathLst>
            </a:custGeom>
            <a:noFill/>
            <a:ln cap="flat" cmpd="sng" w="5050">
              <a:solidFill>
                <a:srgbClr val="FFFFFF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6548000" y="1607348"/>
              <a:ext cx="63" cy="445035"/>
            </a:xfrm>
            <a:custGeom>
              <a:rect b="b" l="l" r="r" t="t"/>
              <a:pathLst>
                <a:path extrusionOk="0" fill="none" h="7084" w="1">
                  <a:moveTo>
                    <a:pt x="0" y="1"/>
                  </a:moveTo>
                  <a:lnTo>
                    <a:pt x="0" y="7083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6991375" y="1607348"/>
              <a:ext cx="63" cy="445035"/>
            </a:xfrm>
            <a:custGeom>
              <a:rect b="b" l="l" r="r" t="t"/>
              <a:pathLst>
                <a:path extrusionOk="0" fill="none" h="7084" w="1">
                  <a:moveTo>
                    <a:pt x="0" y="1"/>
                  </a:moveTo>
                  <a:lnTo>
                    <a:pt x="0" y="7083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6514373" y="1644773"/>
              <a:ext cx="514866" cy="245133"/>
            </a:xfrm>
            <a:custGeom>
              <a:rect b="b" l="l" r="r" t="t"/>
              <a:pathLst>
                <a:path extrusionOk="0" h="3902" w="14954">
                  <a:moveTo>
                    <a:pt x="1" y="0"/>
                  </a:moveTo>
                  <a:lnTo>
                    <a:pt x="1" y="3902"/>
                  </a:lnTo>
                  <a:lnTo>
                    <a:pt x="14953" y="3902"/>
                  </a:lnTo>
                  <a:lnTo>
                    <a:pt x="14953" y="0"/>
                  </a:ln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6514373" y="1644773"/>
              <a:ext cx="514866" cy="245133"/>
            </a:xfrm>
            <a:custGeom>
              <a:rect b="b" l="l" r="r" t="t"/>
              <a:pathLst>
                <a:path extrusionOk="0" fill="none" h="3902" w="14954">
                  <a:moveTo>
                    <a:pt x="1" y="0"/>
                  </a:moveTo>
                  <a:lnTo>
                    <a:pt x="14953" y="0"/>
                  </a:lnTo>
                  <a:lnTo>
                    <a:pt x="14953" y="3902"/>
                  </a:lnTo>
                  <a:lnTo>
                    <a:pt x="1" y="3902"/>
                  </a:lnTo>
                  <a:close/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5866403" y="2019828"/>
              <a:ext cx="1862413" cy="2116741"/>
            </a:xfrm>
            <a:custGeom>
              <a:rect b="b" l="l" r="r" t="t"/>
              <a:pathLst>
                <a:path extrusionOk="0" h="33694" w="29648">
                  <a:moveTo>
                    <a:pt x="1" y="0"/>
                  </a:moveTo>
                  <a:lnTo>
                    <a:pt x="1" y="33694"/>
                  </a:lnTo>
                  <a:lnTo>
                    <a:pt x="29647" y="33694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5796489" y="1974597"/>
              <a:ext cx="2002245" cy="120117"/>
            </a:xfrm>
            <a:custGeom>
              <a:rect b="b" l="l" r="r" t="t"/>
              <a:pathLst>
                <a:path extrusionOk="0" h="1912" w="31874">
                  <a:moveTo>
                    <a:pt x="1" y="1"/>
                  </a:moveTo>
                  <a:lnTo>
                    <a:pt x="1" y="1912"/>
                  </a:lnTo>
                  <a:lnTo>
                    <a:pt x="31873" y="1912"/>
                  </a:lnTo>
                  <a:lnTo>
                    <a:pt x="31873" y="1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6059246" y="2324194"/>
              <a:ext cx="350333" cy="395593"/>
            </a:xfrm>
            <a:custGeom>
              <a:rect b="b" l="l" r="r" t="t"/>
              <a:pathLst>
                <a:path extrusionOk="0" h="6297" w="5577">
                  <a:moveTo>
                    <a:pt x="0" y="1"/>
                  </a:moveTo>
                  <a:lnTo>
                    <a:pt x="0" y="6296"/>
                  </a:lnTo>
                  <a:lnTo>
                    <a:pt x="5576" y="6296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6021808" y="2719713"/>
              <a:ext cx="426594" cy="63"/>
            </a:xfrm>
            <a:custGeom>
              <a:rect b="b" l="l" r="r" t="t"/>
              <a:pathLst>
                <a:path extrusionOk="0" fill="none" h="1" w="6791">
                  <a:moveTo>
                    <a:pt x="0" y="0"/>
                  </a:moveTo>
                  <a:lnTo>
                    <a:pt x="6791" y="0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6059246" y="2324194"/>
              <a:ext cx="350333" cy="395593"/>
            </a:xfrm>
            <a:custGeom>
              <a:rect b="b" l="l" r="r" t="t"/>
              <a:pathLst>
                <a:path extrusionOk="0" fill="none" h="6297" w="5577">
                  <a:moveTo>
                    <a:pt x="0" y="1"/>
                  </a:moveTo>
                  <a:lnTo>
                    <a:pt x="5576" y="1"/>
                  </a:lnTo>
                  <a:lnTo>
                    <a:pt x="5576" y="6296"/>
                  </a:lnTo>
                  <a:lnTo>
                    <a:pt x="0" y="6296"/>
                  </a:lnTo>
                  <a:close/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6151710" y="2346809"/>
              <a:ext cx="63" cy="372977"/>
            </a:xfrm>
            <a:custGeom>
              <a:rect b="b" l="l" r="r" t="t"/>
              <a:pathLst>
                <a:path extrusionOk="0" fill="none" h="5937" w="1">
                  <a:moveTo>
                    <a:pt x="1" y="0"/>
                  </a:moveTo>
                  <a:lnTo>
                    <a:pt x="1" y="5936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6310633" y="2346809"/>
              <a:ext cx="63" cy="372977"/>
            </a:xfrm>
            <a:custGeom>
              <a:rect b="b" l="l" r="r" t="t"/>
              <a:pathLst>
                <a:path extrusionOk="0" fill="none" h="5937" w="1">
                  <a:moveTo>
                    <a:pt x="0" y="0"/>
                  </a:moveTo>
                  <a:lnTo>
                    <a:pt x="0" y="5936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6018981" y="2305850"/>
              <a:ext cx="428038" cy="65712"/>
            </a:xfrm>
            <a:custGeom>
              <a:rect b="b" l="l" r="r" t="t"/>
              <a:pathLst>
                <a:path extrusionOk="0" h="1046" w="6814">
                  <a:moveTo>
                    <a:pt x="0" y="0"/>
                  </a:moveTo>
                  <a:lnTo>
                    <a:pt x="0" y="1046"/>
                  </a:lnTo>
                  <a:lnTo>
                    <a:pt x="6813" y="1046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6598076" y="2324194"/>
              <a:ext cx="350333" cy="395593"/>
            </a:xfrm>
            <a:custGeom>
              <a:rect b="b" l="l" r="r" t="t"/>
              <a:pathLst>
                <a:path extrusionOk="0" h="6297" w="5577">
                  <a:moveTo>
                    <a:pt x="0" y="1"/>
                  </a:moveTo>
                  <a:lnTo>
                    <a:pt x="0" y="6296"/>
                  </a:lnTo>
                  <a:lnTo>
                    <a:pt x="5576" y="6296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6560638" y="2719713"/>
              <a:ext cx="426594" cy="63"/>
            </a:xfrm>
            <a:custGeom>
              <a:rect b="b" l="l" r="r" t="t"/>
              <a:pathLst>
                <a:path extrusionOk="0" fill="none" h="1" w="6791">
                  <a:moveTo>
                    <a:pt x="0" y="0"/>
                  </a:moveTo>
                  <a:lnTo>
                    <a:pt x="6791" y="0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6598076" y="2324194"/>
              <a:ext cx="350333" cy="395593"/>
            </a:xfrm>
            <a:custGeom>
              <a:rect b="b" l="l" r="r" t="t"/>
              <a:pathLst>
                <a:path extrusionOk="0" fill="none" h="6297" w="5577">
                  <a:moveTo>
                    <a:pt x="0" y="1"/>
                  </a:moveTo>
                  <a:lnTo>
                    <a:pt x="5576" y="1"/>
                  </a:lnTo>
                  <a:lnTo>
                    <a:pt x="5576" y="6296"/>
                  </a:lnTo>
                  <a:lnTo>
                    <a:pt x="0" y="6296"/>
                  </a:lnTo>
                  <a:close/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6690540" y="2346809"/>
              <a:ext cx="63" cy="372977"/>
            </a:xfrm>
            <a:custGeom>
              <a:rect b="b" l="l" r="r" t="t"/>
              <a:pathLst>
                <a:path extrusionOk="0" fill="none" h="5937" w="1">
                  <a:moveTo>
                    <a:pt x="1" y="0"/>
                  </a:moveTo>
                  <a:lnTo>
                    <a:pt x="1" y="5936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6849463" y="2346809"/>
              <a:ext cx="63" cy="372977"/>
            </a:xfrm>
            <a:custGeom>
              <a:rect b="b" l="l" r="r" t="t"/>
              <a:pathLst>
                <a:path extrusionOk="0" fill="none" h="5937" w="1">
                  <a:moveTo>
                    <a:pt x="0" y="0"/>
                  </a:moveTo>
                  <a:lnTo>
                    <a:pt x="0" y="5936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6557811" y="2305850"/>
              <a:ext cx="428038" cy="65712"/>
            </a:xfrm>
            <a:custGeom>
              <a:rect b="b" l="l" r="r" t="t"/>
              <a:pathLst>
                <a:path extrusionOk="0" h="1046" w="6814">
                  <a:moveTo>
                    <a:pt x="0" y="0"/>
                  </a:moveTo>
                  <a:lnTo>
                    <a:pt x="0" y="1046"/>
                  </a:lnTo>
                  <a:lnTo>
                    <a:pt x="6813" y="1046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7136906" y="2324194"/>
              <a:ext cx="351024" cy="395593"/>
            </a:xfrm>
            <a:custGeom>
              <a:rect b="b" l="l" r="r" t="t"/>
              <a:pathLst>
                <a:path extrusionOk="0" h="6297" w="5588">
                  <a:moveTo>
                    <a:pt x="0" y="1"/>
                  </a:moveTo>
                  <a:lnTo>
                    <a:pt x="0" y="6296"/>
                  </a:lnTo>
                  <a:lnTo>
                    <a:pt x="5588" y="6296"/>
                  </a:lnTo>
                  <a:lnTo>
                    <a:pt x="5588" y="1"/>
                  </a:ln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7099468" y="2719713"/>
              <a:ext cx="426594" cy="63"/>
            </a:xfrm>
            <a:custGeom>
              <a:rect b="b" l="l" r="r" t="t"/>
              <a:pathLst>
                <a:path extrusionOk="0" fill="none" h="1" w="6791">
                  <a:moveTo>
                    <a:pt x="0" y="0"/>
                  </a:moveTo>
                  <a:lnTo>
                    <a:pt x="6791" y="0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7136906" y="2324194"/>
              <a:ext cx="351024" cy="395593"/>
            </a:xfrm>
            <a:custGeom>
              <a:rect b="b" l="l" r="r" t="t"/>
              <a:pathLst>
                <a:path extrusionOk="0" fill="none" h="6297" w="5588">
                  <a:moveTo>
                    <a:pt x="0" y="1"/>
                  </a:moveTo>
                  <a:lnTo>
                    <a:pt x="5588" y="1"/>
                  </a:lnTo>
                  <a:lnTo>
                    <a:pt x="5588" y="6296"/>
                  </a:lnTo>
                  <a:lnTo>
                    <a:pt x="0" y="6296"/>
                  </a:lnTo>
                  <a:close/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7229370" y="2346809"/>
              <a:ext cx="63" cy="372977"/>
            </a:xfrm>
            <a:custGeom>
              <a:rect b="b" l="l" r="r" t="t"/>
              <a:pathLst>
                <a:path extrusionOk="0" fill="none" h="5937" w="1">
                  <a:moveTo>
                    <a:pt x="1" y="0"/>
                  </a:moveTo>
                  <a:lnTo>
                    <a:pt x="1" y="5936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388293" y="2346809"/>
              <a:ext cx="63" cy="372977"/>
            </a:xfrm>
            <a:custGeom>
              <a:rect b="b" l="l" r="r" t="t"/>
              <a:pathLst>
                <a:path extrusionOk="0" fill="none" h="5937" w="1">
                  <a:moveTo>
                    <a:pt x="0" y="0"/>
                  </a:moveTo>
                  <a:lnTo>
                    <a:pt x="0" y="5936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7097332" y="2305850"/>
              <a:ext cx="427347" cy="65712"/>
            </a:xfrm>
            <a:custGeom>
              <a:rect b="b" l="l" r="r" t="t"/>
              <a:pathLst>
                <a:path extrusionOk="0" h="1046" w="6803">
                  <a:moveTo>
                    <a:pt x="1" y="0"/>
                  </a:moveTo>
                  <a:lnTo>
                    <a:pt x="1" y="1046"/>
                  </a:lnTo>
                  <a:lnTo>
                    <a:pt x="6802" y="1046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6059246" y="2896302"/>
              <a:ext cx="350333" cy="394839"/>
            </a:xfrm>
            <a:custGeom>
              <a:rect b="b" l="l" r="r" t="t"/>
              <a:pathLst>
                <a:path extrusionOk="0" h="6285" w="5577">
                  <a:moveTo>
                    <a:pt x="0" y="0"/>
                  </a:moveTo>
                  <a:lnTo>
                    <a:pt x="0" y="6285"/>
                  </a:lnTo>
                  <a:lnTo>
                    <a:pt x="5576" y="6285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6021808" y="3291066"/>
              <a:ext cx="426594" cy="63"/>
            </a:xfrm>
            <a:custGeom>
              <a:rect b="b" l="l" r="r" t="t"/>
              <a:pathLst>
                <a:path extrusionOk="0" fill="none" h="1" w="6791">
                  <a:moveTo>
                    <a:pt x="0" y="1"/>
                  </a:moveTo>
                  <a:lnTo>
                    <a:pt x="6791" y="1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6059246" y="2896302"/>
              <a:ext cx="350333" cy="394839"/>
            </a:xfrm>
            <a:custGeom>
              <a:rect b="b" l="l" r="r" t="t"/>
              <a:pathLst>
                <a:path extrusionOk="0" fill="none" h="6285" w="5577">
                  <a:moveTo>
                    <a:pt x="0" y="0"/>
                  </a:moveTo>
                  <a:lnTo>
                    <a:pt x="5576" y="0"/>
                  </a:lnTo>
                  <a:lnTo>
                    <a:pt x="5576" y="6285"/>
                  </a:lnTo>
                  <a:lnTo>
                    <a:pt x="0" y="6285"/>
                  </a:lnTo>
                  <a:close/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6151710" y="2918854"/>
              <a:ext cx="63" cy="372286"/>
            </a:xfrm>
            <a:custGeom>
              <a:rect b="b" l="l" r="r" t="t"/>
              <a:pathLst>
                <a:path extrusionOk="0" fill="none" h="5926" w="1">
                  <a:moveTo>
                    <a:pt x="1" y="1"/>
                  </a:moveTo>
                  <a:lnTo>
                    <a:pt x="1" y="5926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6310633" y="2918854"/>
              <a:ext cx="63" cy="372286"/>
            </a:xfrm>
            <a:custGeom>
              <a:rect b="b" l="l" r="r" t="t"/>
              <a:pathLst>
                <a:path extrusionOk="0" fill="none" h="5926" w="1">
                  <a:moveTo>
                    <a:pt x="0" y="1"/>
                  </a:moveTo>
                  <a:lnTo>
                    <a:pt x="0" y="5926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6018981" y="2877895"/>
              <a:ext cx="428038" cy="65775"/>
            </a:xfrm>
            <a:custGeom>
              <a:rect b="b" l="l" r="r" t="t"/>
              <a:pathLst>
                <a:path extrusionOk="0" h="1047" w="6814">
                  <a:moveTo>
                    <a:pt x="0" y="1"/>
                  </a:moveTo>
                  <a:lnTo>
                    <a:pt x="0" y="1046"/>
                  </a:lnTo>
                  <a:lnTo>
                    <a:pt x="6813" y="1046"/>
                  </a:lnTo>
                  <a:lnTo>
                    <a:pt x="6813" y="1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6598076" y="2896302"/>
              <a:ext cx="350333" cy="394839"/>
            </a:xfrm>
            <a:custGeom>
              <a:rect b="b" l="l" r="r" t="t"/>
              <a:pathLst>
                <a:path extrusionOk="0" h="6285" w="5577">
                  <a:moveTo>
                    <a:pt x="0" y="0"/>
                  </a:moveTo>
                  <a:lnTo>
                    <a:pt x="0" y="6285"/>
                  </a:lnTo>
                  <a:lnTo>
                    <a:pt x="5576" y="6285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6560638" y="3291066"/>
              <a:ext cx="426594" cy="63"/>
            </a:xfrm>
            <a:custGeom>
              <a:rect b="b" l="l" r="r" t="t"/>
              <a:pathLst>
                <a:path extrusionOk="0" fill="none" h="1" w="6791">
                  <a:moveTo>
                    <a:pt x="0" y="1"/>
                  </a:moveTo>
                  <a:lnTo>
                    <a:pt x="6791" y="1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6598076" y="2896302"/>
              <a:ext cx="350333" cy="394839"/>
            </a:xfrm>
            <a:custGeom>
              <a:rect b="b" l="l" r="r" t="t"/>
              <a:pathLst>
                <a:path extrusionOk="0" fill="none" h="6285" w="5577">
                  <a:moveTo>
                    <a:pt x="0" y="0"/>
                  </a:moveTo>
                  <a:lnTo>
                    <a:pt x="5576" y="0"/>
                  </a:lnTo>
                  <a:lnTo>
                    <a:pt x="5576" y="6285"/>
                  </a:lnTo>
                  <a:lnTo>
                    <a:pt x="0" y="6285"/>
                  </a:lnTo>
                  <a:close/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6690540" y="2918854"/>
              <a:ext cx="63" cy="372286"/>
            </a:xfrm>
            <a:custGeom>
              <a:rect b="b" l="l" r="r" t="t"/>
              <a:pathLst>
                <a:path extrusionOk="0" fill="none" h="5926" w="1">
                  <a:moveTo>
                    <a:pt x="1" y="1"/>
                  </a:moveTo>
                  <a:lnTo>
                    <a:pt x="1" y="5926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6849463" y="2918854"/>
              <a:ext cx="63" cy="372286"/>
            </a:xfrm>
            <a:custGeom>
              <a:rect b="b" l="l" r="r" t="t"/>
              <a:pathLst>
                <a:path extrusionOk="0" fill="none" h="5926" w="1">
                  <a:moveTo>
                    <a:pt x="0" y="1"/>
                  </a:moveTo>
                  <a:lnTo>
                    <a:pt x="0" y="5926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6557811" y="2877895"/>
              <a:ext cx="428038" cy="65775"/>
            </a:xfrm>
            <a:custGeom>
              <a:rect b="b" l="l" r="r" t="t"/>
              <a:pathLst>
                <a:path extrusionOk="0" h="1047" w="6814">
                  <a:moveTo>
                    <a:pt x="0" y="1"/>
                  </a:moveTo>
                  <a:lnTo>
                    <a:pt x="0" y="1046"/>
                  </a:lnTo>
                  <a:lnTo>
                    <a:pt x="6813" y="1046"/>
                  </a:lnTo>
                  <a:lnTo>
                    <a:pt x="6813" y="1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7136906" y="2896302"/>
              <a:ext cx="351024" cy="394839"/>
            </a:xfrm>
            <a:custGeom>
              <a:rect b="b" l="l" r="r" t="t"/>
              <a:pathLst>
                <a:path extrusionOk="0" h="6285" w="5588">
                  <a:moveTo>
                    <a:pt x="0" y="0"/>
                  </a:moveTo>
                  <a:lnTo>
                    <a:pt x="0" y="6285"/>
                  </a:lnTo>
                  <a:lnTo>
                    <a:pt x="5588" y="6285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7099468" y="3291066"/>
              <a:ext cx="426594" cy="63"/>
            </a:xfrm>
            <a:custGeom>
              <a:rect b="b" l="l" r="r" t="t"/>
              <a:pathLst>
                <a:path extrusionOk="0" fill="none" h="1" w="6791">
                  <a:moveTo>
                    <a:pt x="0" y="1"/>
                  </a:moveTo>
                  <a:lnTo>
                    <a:pt x="6791" y="1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7136906" y="2896302"/>
              <a:ext cx="351024" cy="394839"/>
            </a:xfrm>
            <a:custGeom>
              <a:rect b="b" l="l" r="r" t="t"/>
              <a:pathLst>
                <a:path extrusionOk="0" fill="none" h="6285" w="5588">
                  <a:moveTo>
                    <a:pt x="0" y="0"/>
                  </a:moveTo>
                  <a:lnTo>
                    <a:pt x="5588" y="0"/>
                  </a:lnTo>
                  <a:lnTo>
                    <a:pt x="5588" y="6285"/>
                  </a:lnTo>
                  <a:lnTo>
                    <a:pt x="0" y="6285"/>
                  </a:lnTo>
                  <a:close/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7229370" y="2918854"/>
              <a:ext cx="63" cy="372286"/>
            </a:xfrm>
            <a:custGeom>
              <a:rect b="b" l="l" r="r" t="t"/>
              <a:pathLst>
                <a:path extrusionOk="0" fill="none" h="5926" w="1">
                  <a:moveTo>
                    <a:pt x="1" y="1"/>
                  </a:moveTo>
                  <a:lnTo>
                    <a:pt x="1" y="5926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7388293" y="2918854"/>
              <a:ext cx="63" cy="372286"/>
            </a:xfrm>
            <a:custGeom>
              <a:rect b="b" l="l" r="r" t="t"/>
              <a:pathLst>
                <a:path extrusionOk="0" fill="none" h="5926" w="1">
                  <a:moveTo>
                    <a:pt x="0" y="1"/>
                  </a:moveTo>
                  <a:lnTo>
                    <a:pt x="0" y="5926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7097332" y="2877895"/>
              <a:ext cx="427347" cy="65775"/>
            </a:xfrm>
            <a:custGeom>
              <a:rect b="b" l="l" r="r" t="t"/>
              <a:pathLst>
                <a:path extrusionOk="0" h="1047" w="6803">
                  <a:moveTo>
                    <a:pt x="1" y="1"/>
                  </a:moveTo>
                  <a:lnTo>
                    <a:pt x="1" y="1046"/>
                  </a:lnTo>
                  <a:lnTo>
                    <a:pt x="6802" y="1046"/>
                  </a:lnTo>
                  <a:lnTo>
                    <a:pt x="6802" y="1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6059246" y="3468346"/>
              <a:ext cx="350333" cy="394839"/>
            </a:xfrm>
            <a:custGeom>
              <a:rect b="b" l="l" r="r" t="t"/>
              <a:pathLst>
                <a:path extrusionOk="0" h="6285" w="5577">
                  <a:moveTo>
                    <a:pt x="0" y="0"/>
                  </a:moveTo>
                  <a:lnTo>
                    <a:pt x="0" y="6285"/>
                  </a:lnTo>
                  <a:lnTo>
                    <a:pt x="5576" y="6285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054283" y="3546055"/>
              <a:ext cx="360949" cy="274095"/>
            </a:xfrm>
            <a:custGeom>
              <a:rect b="b" l="l" r="r" t="t"/>
              <a:pathLst>
                <a:path extrusionOk="0" h="4363" w="5746">
                  <a:moveTo>
                    <a:pt x="5588" y="0"/>
                  </a:moveTo>
                  <a:lnTo>
                    <a:pt x="0" y="4137"/>
                  </a:lnTo>
                  <a:lnTo>
                    <a:pt x="158" y="4362"/>
                  </a:lnTo>
                  <a:lnTo>
                    <a:pt x="5745" y="214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E09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6021808" y="3863111"/>
              <a:ext cx="426594" cy="63"/>
            </a:xfrm>
            <a:custGeom>
              <a:rect b="b" l="l" r="r" t="t"/>
              <a:pathLst>
                <a:path extrusionOk="0" fill="none" h="1" w="6791">
                  <a:moveTo>
                    <a:pt x="0" y="1"/>
                  </a:moveTo>
                  <a:lnTo>
                    <a:pt x="6791" y="1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059246" y="3468346"/>
              <a:ext cx="350333" cy="394839"/>
            </a:xfrm>
            <a:custGeom>
              <a:rect b="b" l="l" r="r" t="t"/>
              <a:pathLst>
                <a:path extrusionOk="0" fill="none" h="6285" w="5577">
                  <a:moveTo>
                    <a:pt x="0" y="0"/>
                  </a:moveTo>
                  <a:lnTo>
                    <a:pt x="5576" y="0"/>
                  </a:lnTo>
                  <a:lnTo>
                    <a:pt x="5576" y="6285"/>
                  </a:lnTo>
                  <a:lnTo>
                    <a:pt x="0" y="6285"/>
                  </a:lnTo>
                  <a:close/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6151710" y="3490962"/>
              <a:ext cx="63" cy="372223"/>
            </a:xfrm>
            <a:custGeom>
              <a:rect b="b" l="l" r="r" t="t"/>
              <a:pathLst>
                <a:path extrusionOk="0" fill="none" h="5925" w="1">
                  <a:moveTo>
                    <a:pt x="1" y="0"/>
                  </a:moveTo>
                  <a:lnTo>
                    <a:pt x="1" y="5925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310633" y="3490962"/>
              <a:ext cx="63" cy="372223"/>
            </a:xfrm>
            <a:custGeom>
              <a:rect b="b" l="l" r="r" t="t"/>
              <a:pathLst>
                <a:path extrusionOk="0" fill="none" h="5925" w="1">
                  <a:moveTo>
                    <a:pt x="0" y="0"/>
                  </a:moveTo>
                  <a:lnTo>
                    <a:pt x="0" y="5925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018981" y="3450003"/>
              <a:ext cx="428038" cy="65021"/>
            </a:xfrm>
            <a:custGeom>
              <a:rect b="b" l="l" r="r" t="t"/>
              <a:pathLst>
                <a:path extrusionOk="0" h="1035" w="6814">
                  <a:moveTo>
                    <a:pt x="0" y="0"/>
                  </a:moveTo>
                  <a:lnTo>
                    <a:pt x="0" y="1034"/>
                  </a:lnTo>
                  <a:lnTo>
                    <a:pt x="6813" y="103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7136906" y="3468346"/>
              <a:ext cx="351024" cy="394839"/>
            </a:xfrm>
            <a:custGeom>
              <a:rect b="b" l="l" r="r" t="t"/>
              <a:pathLst>
                <a:path extrusionOk="0" h="6285" w="5588">
                  <a:moveTo>
                    <a:pt x="0" y="0"/>
                  </a:moveTo>
                  <a:lnTo>
                    <a:pt x="0" y="6285"/>
                  </a:lnTo>
                  <a:lnTo>
                    <a:pt x="5588" y="6285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7099468" y="3863111"/>
              <a:ext cx="426594" cy="63"/>
            </a:xfrm>
            <a:custGeom>
              <a:rect b="b" l="l" r="r" t="t"/>
              <a:pathLst>
                <a:path extrusionOk="0" fill="none" h="1" w="6791">
                  <a:moveTo>
                    <a:pt x="0" y="1"/>
                  </a:moveTo>
                  <a:lnTo>
                    <a:pt x="6791" y="1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7136906" y="3468346"/>
              <a:ext cx="351024" cy="394839"/>
            </a:xfrm>
            <a:custGeom>
              <a:rect b="b" l="l" r="r" t="t"/>
              <a:pathLst>
                <a:path extrusionOk="0" fill="none" h="6285" w="5588">
                  <a:moveTo>
                    <a:pt x="0" y="0"/>
                  </a:moveTo>
                  <a:lnTo>
                    <a:pt x="5588" y="0"/>
                  </a:lnTo>
                  <a:lnTo>
                    <a:pt x="5588" y="6285"/>
                  </a:lnTo>
                  <a:lnTo>
                    <a:pt x="0" y="6285"/>
                  </a:lnTo>
                  <a:close/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7229370" y="3490962"/>
              <a:ext cx="63" cy="372223"/>
            </a:xfrm>
            <a:custGeom>
              <a:rect b="b" l="l" r="r" t="t"/>
              <a:pathLst>
                <a:path extrusionOk="0" fill="none" h="5925" w="1">
                  <a:moveTo>
                    <a:pt x="1" y="0"/>
                  </a:moveTo>
                  <a:lnTo>
                    <a:pt x="1" y="5925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7388293" y="3490962"/>
              <a:ext cx="63" cy="372223"/>
            </a:xfrm>
            <a:custGeom>
              <a:rect b="b" l="l" r="r" t="t"/>
              <a:pathLst>
                <a:path extrusionOk="0" fill="none" h="5925" w="1">
                  <a:moveTo>
                    <a:pt x="0" y="0"/>
                  </a:moveTo>
                  <a:lnTo>
                    <a:pt x="0" y="5925"/>
                  </a:lnTo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7097332" y="3450003"/>
              <a:ext cx="427347" cy="65021"/>
            </a:xfrm>
            <a:custGeom>
              <a:rect b="b" l="l" r="r" t="t"/>
              <a:pathLst>
                <a:path extrusionOk="0" h="1035" w="6803">
                  <a:moveTo>
                    <a:pt x="1" y="0"/>
                  </a:moveTo>
                  <a:lnTo>
                    <a:pt x="1" y="1034"/>
                  </a:lnTo>
                  <a:lnTo>
                    <a:pt x="6802" y="1034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6583942" y="3482481"/>
              <a:ext cx="377156" cy="635701"/>
            </a:xfrm>
            <a:custGeom>
              <a:rect b="b" l="l" r="r" t="t"/>
              <a:pathLst>
                <a:path extrusionOk="0" h="10119" w="6004">
                  <a:moveTo>
                    <a:pt x="0" y="0"/>
                  </a:moveTo>
                  <a:lnTo>
                    <a:pt x="0" y="10118"/>
                  </a:lnTo>
                  <a:lnTo>
                    <a:pt x="6004" y="10118"/>
                  </a:lnTo>
                  <a:lnTo>
                    <a:pt x="6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6557811" y="3450003"/>
              <a:ext cx="428038" cy="65021"/>
            </a:xfrm>
            <a:custGeom>
              <a:rect b="b" l="l" r="r" t="t"/>
              <a:pathLst>
                <a:path extrusionOk="0" h="1035" w="6814">
                  <a:moveTo>
                    <a:pt x="0" y="0"/>
                  </a:moveTo>
                  <a:lnTo>
                    <a:pt x="0" y="1034"/>
                  </a:lnTo>
                  <a:lnTo>
                    <a:pt x="6813" y="103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6773205" y="3490962"/>
              <a:ext cx="63" cy="579161"/>
            </a:xfrm>
            <a:custGeom>
              <a:rect b="b" l="l" r="r" t="t"/>
              <a:pathLst>
                <a:path extrusionOk="0" fill="none" h="9219" w="1">
                  <a:moveTo>
                    <a:pt x="0" y="0"/>
                  </a:moveTo>
                  <a:lnTo>
                    <a:pt x="0" y="9219"/>
                  </a:lnTo>
                </a:path>
              </a:pathLst>
            </a:custGeom>
            <a:noFill/>
            <a:ln cap="flat" cmpd="sng" w="5050">
              <a:solidFill>
                <a:srgbClr val="FFFFFF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692027" y="4070042"/>
              <a:ext cx="2183662" cy="96118"/>
            </a:xfrm>
            <a:custGeom>
              <a:rect b="b" l="l" r="r" t="t"/>
              <a:pathLst>
                <a:path extrusionOk="0" h="1530" w="34762">
                  <a:moveTo>
                    <a:pt x="1529" y="1"/>
                  </a:moveTo>
                  <a:cubicBezTo>
                    <a:pt x="686" y="1"/>
                    <a:pt x="0" y="687"/>
                    <a:pt x="0" y="1530"/>
                  </a:cubicBezTo>
                  <a:lnTo>
                    <a:pt x="34762" y="1530"/>
                  </a:lnTo>
                  <a:cubicBezTo>
                    <a:pt x="34762" y="687"/>
                    <a:pt x="34076" y="1"/>
                    <a:pt x="33233" y="1"/>
                  </a:cubicBez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6395371" y="3353573"/>
              <a:ext cx="434383" cy="355261"/>
            </a:xfrm>
            <a:custGeom>
              <a:rect b="b" l="l" r="r" t="t"/>
              <a:pathLst>
                <a:path extrusionOk="0" h="5655" w="6915">
                  <a:moveTo>
                    <a:pt x="1052" y="1"/>
                  </a:moveTo>
                  <a:cubicBezTo>
                    <a:pt x="874" y="1"/>
                    <a:pt x="717" y="129"/>
                    <a:pt x="686" y="321"/>
                  </a:cubicBezTo>
                  <a:lnTo>
                    <a:pt x="34" y="4312"/>
                  </a:lnTo>
                  <a:cubicBezTo>
                    <a:pt x="1" y="4514"/>
                    <a:pt x="135" y="4717"/>
                    <a:pt x="349" y="4750"/>
                  </a:cubicBezTo>
                  <a:lnTo>
                    <a:pt x="5790" y="5650"/>
                  </a:lnTo>
                  <a:cubicBezTo>
                    <a:pt x="5812" y="5653"/>
                    <a:pt x="5834" y="5655"/>
                    <a:pt x="5855" y="5655"/>
                  </a:cubicBezTo>
                  <a:cubicBezTo>
                    <a:pt x="6042" y="5655"/>
                    <a:pt x="6199" y="5527"/>
                    <a:pt x="6229" y="5335"/>
                  </a:cubicBezTo>
                  <a:lnTo>
                    <a:pt x="6870" y="1355"/>
                  </a:lnTo>
                  <a:cubicBezTo>
                    <a:pt x="6915" y="1142"/>
                    <a:pt x="6769" y="950"/>
                    <a:pt x="6566" y="906"/>
                  </a:cubicBezTo>
                  <a:lnTo>
                    <a:pt x="1114" y="6"/>
                  </a:lnTo>
                  <a:cubicBezTo>
                    <a:pt x="1093" y="3"/>
                    <a:pt x="1072" y="1"/>
                    <a:pt x="1052" y="1"/>
                  </a:cubicBez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6069108" y="3485308"/>
              <a:ext cx="59363" cy="127907"/>
            </a:xfrm>
            <a:custGeom>
              <a:rect b="b" l="l" r="r" t="t"/>
              <a:pathLst>
                <a:path extrusionOk="0" h="2036" w="945">
                  <a:moveTo>
                    <a:pt x="1" y="0"/>
                  </a:moveTo>
                  <a:lnTo>
                    <a:pt x="1" y="2035"/>
                  </a:lnTo>
                  <a:lnTo>
                    <a:pt x="945" y="2035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6092412" y="3516341"/>
              <a:ext cx="36057" cy="46677"/>
            </a:xfrm>
            <a:custGeom>
              <a:rect b="b" l="l" r="r" t="t"/>
              <a:pathLst>
                <a:path extrusionOk="0" h="743" w="574">
                  <a:moveTo>
                    <a:pt x="1" y="1"/>
                  </a:moveTo>
                  <a:lnTo>
                    <a:pt x="574" y="743"/>
                  </a:lnTo>
                  <a:lnTo>
                    <a:pt x="574" y="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6009056" y="3476136"/>
              <a:ext cx="38947" cy="42405"/>
            </a:xfrm>
            <a:custGeom>
              <a:rect b="b" l="l" r="r" t="t"/>
              <a:pathLst>
                <a:path extrusionOk="0" h="675" w="620">
                  <a:moveTo>
                    <a:pt x="338" y="0"/>
                  </a:moveTo>
                  <a:lnTo>
                    <a:pt x="1" y="304"/>
                  </a:lnTo>
                  <a:lnTo>
                    <a:pt x="417" y="675"/>
                  </a:lnTo>
                  <a:lnTo>
                    <a:pt x="619" y="472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6069108" y="3401254"/>
              <a:ext cx="102455" cy="141288"/>
            </a:xfrm>
            <a:custGeom>
              <a:rect b="b" l="l" r="r" t="t"/>
              <a:pathLst>
                <a:path extrusionOk="0" h="2249" w="1631">
                  <a:moveTo>
                    <a:pt x="1338" y="0"/>
                  </a:moveTo>
                  <a:lnTo>
                    <a:pt x="1" y="1271"/>
                  </a:lnTo>
                  <a:lnTo>
                    <a:pt x="461" y="1957"/>
                  </a:lnTo>
                  <a:cubicBezTo>
                    <a:pt x="585" y="2136"/>
                    <a:pt x="799" y="2249"/>
                    <a:pt x="1024" y="2249"/>
                  </a:cubicBezTo>
                  <a:cubicBezTo>
                    <a:pt x="1327" y="2249"/>
                    <a:pt x="1574" y="2013"/>
                    <a:pt x="1597" y="1709"/>
                  </a:cubicBezTo>
                  <a:cubicBezTo>
                    <a:pt x="1608" y="1541"/>
                    <a:pt x="1619" y="1316"/>
                    <a:pt x="1619" y="1057"/>
                  </a:cubicBezTo>
                  <a:cubicBezTo>
                    <a:pt x="1631" y="214"/>
                    <a:pt x="1372" y="23"/>
                    <a:pt x="1338" y="0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159499" y="3466901"/>
              <a:ext cx="22677" cy="31851"/>
            </a:xfrm>
            <a:custGeom>
              <a:rect b="b" l="l" r="r" t="t"/>
              <a:pathLst>
                <a:path extrusionOk="0" h="507" w="361">
                  <a:moveTo>
                    <a:pt x="79" y="1"/>
                  </a:moveTo>
                  <a:lnTo>
                    <a:pt x="1" y="507"/>
                  </a:lnTo>
                  <a:lnTo>
                    <a:pt x="293" y="372"/>
                  </a:lnTo>
                  <a:cubicBezTo>
                    <a:pt x="338" y="349"/>
                    <a:pt x="360" y="282"/>
                    <a:pt x="315" y="237"/>
                  </a:cubicBezTo>
                  <a:cubicBezTo>
                    <a:pt x="214" y="147"/>
                    <a:pt x="91" y="12"/>
                    <a:pt x="79" y="1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5987197" y="3374744"/>
              <a:ext cx="202712" cy="148073"/>
            </a:xfrm>
            <a:custGeom>
              <a:rect b="b" l="l" r="r" t="t"/>
              <a:pathLst>
                <a:path extrusionOk="0" h="2357" w="3227">
                  <a:moveTo>
                    <a:pt x="1721" y="0"/>
                  </a:moveTo>
                  <a:cubicBezTo>
                    <a:pt x="1378" y="0"/>
                    <a:pt x="988" y="136"/>
                    <a:pt x="675" y="613"/>
                  </a:cubicBezTo>
                  <a:cubicBezTo>
                    <a:pt x="0" y="1637"/>
                    <a:pt x="1192" y="2356"/>
                    <a:pt x="1305" y="2356"/>
                  </a:cubicBezTo>
                  <a:cubicBezTo>
                    <a:pt x="1518" y="2210"/>
                    <a:pt x="1664" y="1974"/>
                    <a:pt x="1698" y="1715"/>
                  </a:cubicBezTo>
                  <a:lnTo>
                    <a:pt x="1631" y="1580"/>
                  </a:lnTo>
                  <a:cubicBezTo>
                    <a:pt x="1631" y="1580"/>
                    <a:pt x="2148" y="1378"/>
                    <a:pt x="2204" y="1131"/>
                  </a:cubicBezTo>
                  <a:lnTo>
                    <a:pt x="3171" y="1086"/>
                  </a:lnTo>
                  <a:cubicBezTo>
                    <a:pt x="3171" y="1086"/>
                    <a:pt x="3227" y="276"/>
                    <a:pt x="2552" y="242"/>
                  </a:cubicBezTo>
                  <a:cubicBezTo>
                    <a:pt x="2552" y="242"/>
                    <a:pt x="2178" y="0"/>
                    <a:pt x="1721" y="0"/>
                  </a:cubicBez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5924319" y="3495171"/>
              <a:ext cx="110936" cy="158250"/>
            </a:xfrm>
            <a:custGeom>
              <a:rect b="b" l="l" r="r" t="t"/>
              <a:pathLst>
                <a:path extrusionOk="0" h="2519" w="1766">
                  <a:moveTo>
                    <a:pt x="1350" y="1"/>
                  </a:moveTo>
                  <a:cubicBezTo>
                    <a:pt x="46" y="810"/>
                    <a:pt x="1" y="1934"/>
                    <a:pt x="1" y="1934"/>
                  </a:cubicBezTo>
                  <a:lnTo>
                    <a:pt x="1204" y="2519"/>
                  </a:lnTo>
                  <a:cubicBezTo>
                    <a:pt x="1372" y="1012"/>
                    <a:pt x="1766" y="372"/>
                    <a:pt x="1766" y="372"/>
                  </a:cubicBezTo>
                  <a:lnTo>
                    <a:pt x="1350" y="1"/>
                  </a:ln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6069108" y="3453521"/>
              <a:ext cx="41020" cy="41023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7" y="0"/>
                    <a:pt x="1" y="146"/>
                    <a:pt x="1" y="326"/>
                  </a:cubicBezTo>
                  <a:cubicBezTo>
                    <a:pt x="1" y="506"/>
                    <a:pt x="147" y="652"/>
                    <a:pt x="327" y="652"/>
                  </a:cubicBezTo>
                  <a:cubicBezTo>
                    <a:pt x="506" y="652"/>
                    <a:pt x="653" y="506"/>
                    <a:pt x="653" y="326"/>
                  </a:cubicBezTo>
                  <a:cubicBezTo>
                    <a:pt x="653" y="146"/>
                    <a:pt x="506" y="0"/>
                    <a:pt x="327" y="0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6095239" y="4576439"/>
              <a:ext cx="117971" cy="49504"/>
            </a:xfrm>
            <a:custGeom>
              <a:rect b="b" l="l" r="r" t="t"/>
              <a:pathLst>
                <a:path extrusionOk="0" h="788" w="1878">
                  <a:moveTo>
                    <a:pt x="102" y="1"/>
                  </a:moveTo>
                  <a:lnTo>
                    <a:pt x="1" y="777"/>
                  </a:lnTo>
                  <a:lnTo>
                    <a:pt x="1878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101583" y="4503002"/>
              <a:ext cx="50945" cy="73502"/>
            </a:xfrm>
            <a:custGeom>
              <a:rect b="b" l="l" r="r" t="t"/>
              <a:pathLst>
                <a:path extrusionOk="0" h="1170" w="811">
                  <a:moveTo>
                    <a:pt x="102" y="1"/>
                  </a:moveTo>
                  <a:lnTo>
                    <a:pt x="1" y="1170"/>
                  </a:lnTo>
                  <a:lnTo>
                    <a:pt x="686" y="1170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6079724" y="3846903"/>
              <a:ext cx="144794" cy="676661"/>
            </a:xfrm>
            <a:custGeom>
              <a:rect b="b" l="l" r="r" t="t"/>
              <a:pathLst>
                <a:path extrusionOk="0" h="10771" w="2305">
                  <a:moveTo>
                    <a:pt x="292" y="0"/>
                  </a:moveTo>
                  <a:lnTo>
                    <a:pt x="23" y="2136"/>
                  </a:lnTo>
                  <a:lnTo>
                    <a:pt x="0" y="10771"/>
                  </a:lnTo>
                  <a:lnTo>
                    <a:pt x="1462" y="10771"/>
                  </a:lnTo>
                  <a:cubicBezTo>
                    <a:pt x="2305" y="3036"/>
                    <a:pt x="1484" y="203"/>
                    <a:pt x="1484" y="203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5878463" y="4552442"/>
              <a:ext cx="105973" cy="71429"/>
            </a:xfrm>
            <a:custGeom>
              <a:rect b="b" l="l" r="r" t="t"/>
              <a:pathLst>
                <a:path extrusionOk="0" h="1137" w="1687">
                  <a:moveTo>
                    <a:pt x="247" y="1"/>
                  </a:moveTo>
                  <a:lnTo>
                    <a:pt x="0" y="743"/>
                  </a:lnTo>
                  <a:lnTo>
                    <a:pt x="1686" y="1136"/>
                  </a:lnTo>
                  <a:lnTo>
                    <a:pt x="911" y="16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5893979" y="4483214"/>
              <a:ext cx="65707" cy="79910"/>
            </a:xfrm>
            <a:custGeom>
              <a:rect b="b" l="l" r="r" t="t"/>
              <a:pathLst>
                <a:path extrusionOk="0" h="1272" w="1046">
                  <a:moveTo>
                    <a:pt x="360" y="1"/>
                  </a:moveTo>
                  <a:lnTo>
                    <a:pt x="0" y="1103"/>
                  </a:lnTo>
                  <a:lnTo>
                    <a:pt x="664" y="1271"/>
                  </a:lnTo>
                  <a:lnTo>
                    <a:pt x="1046" y="169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5890461" y="3844076"/>
              <a:ext cx="238769" cy="680179"/>
            </a:xfrm>
            <a:custGeom>
              <a:rect b="b" l="l" r="r" t="t"/>
              <a:pathLst>
                <a:path extrusionOk="0" h="10827" w="3801">
                  <a:moveTo>
                    <a:pt x="2339" y="0"/>
                  </a:moveTo>
                  <a:cubicBezTo>
                    <a:pt x="2339" y="0"/>
                    <a:pt x="1484" y="709"/>
                    <a:pt x="1619" y="3047"/>
                  </a:cubicBezTo>
                  <a:cubicBezTo>
                    <a:pt x="1765" y="5386"/>
                    <a:pt x="0" y="10613"/>
                    <a:pt x="0" y="10613"/>
                  </a:cubicBezTo>
                  <a:lnTo>
                    <a:pt x="1361" y="10827"/>
                  </a:lnTo>
                  <a:cubicBezTo>
                    <a:pt x="1361" y="10827"/>
                    <a:pt x="2946" y="7241"/>
                    <a:pt x="3328" y="4902"/>
                  </a:cubicBezTo>
                  <a:lnTo>
                    <a:pt x="3800" y="0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6028152" y="3963436"/>
              <a:ext cx="55154" cy="273404"/>
            </a:xfrm>
            <a:custGeom>
              <a:rect b="b" l="l" r="r" t="t"/>
              <a:pathLst>
                <a:path extrusionOk="0" h="4352" w="878">
                  <a:moveTo>
                    <a:pt x="0" y="0"/>
                  </a:moveTo>
                  <a:lnTo>
                    <a:pt x="563" y="652"/>
                  </a:lnTo>
                  <a:lnTo>
                    <a:pt x="821" y="4351"/>
                  </a:lnTo>
                  <a:cubicBezTo>
                    <a:pt x="877" y="3081"/>
                    <a:pt x="866" y="1799"/>
                    <a:pt x="776" y="5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6436326" y="3635198"/>
              <a:ext cx="123688" cy="55409"/>
            </a:xfrm>
            <a:custGeom>
              <a:rect b="b" l="l" r="r" t="t"/>
              <a:pathLst>
                <a:path extrusionOk="0" h="882" w="1969">
                  <a:moveTo>
                    <a:pt x="1305" y="0"/>
                  </a:moveTo>
                  <a:cubicBezTo>
                    <a:pt x="1290" y="0"/>
                    <a:pt x="1275" y="3"/>
                    <a:pt x="1260" y="9"/>
                  </a:cubicBezTo>
                  <a:lnTo>
                    <a:pt x="102" y="447"/>
                  </a:lnTo>
                  <a:lnTo>
                    <a:pt x="1" y="875"/>
                  </a:lnTo>
                  <a:cubicBezTo>
                    <a:pt x="135" y="880"/>
                    <a:pt x="260" y="882"/>
                    <a:pt x="378" y="882"/>
                  </a:cubicBezTo>
                  <a:cubicBezTo>
                    <a:pt x="1559" y="882"/>
                    <a:pt x="1968" y="650"/>
                    <a:pt x="1968" y="650"/>
                  </a:cubicBezTo>
                  <a:lnTo>
                    <a:pt x="1136" y="492"/>
                  </a:lnTo>
                  <a:lnTo>
                    <a:pt x="1417" y="189"/>
                  </a:lnTo>
                  <a:cubicBezTo>
                    <a:pt x="1440" y="144"/>
                    <a:pt x="1440" y="88"/>
                    <a:pt x="1406" y="54"/>
                  </a:cubicBezTo>
                  <a:cubicBezTo>
                    <a:pt x="1381" y="21"/>
                    <a:pt x="1345" y="0"/>
                    <a:pt x="1305" y="0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6054283" y="3588648"/>
              <a:ext cx="244423" cy="161077"/>
            </a:xfrm>
            <a:custGeom>
              <a:rect b="b" l="l" r="r" t="t"/>
              <a:pathLst>
                <a:path extrusionOk="0" h="2564" w="3891">
                  <a:moveTo>
                    <a:pt x="922" y="1"/>
                  </a:moveTo>
                  <a:cubicBezTo>
                    <a:pt x="653" y="1"/>
                    <a:pt x="392" y="137"/>
                    <a:pt x="248" y="390"/>
                  </a:cubicBezTo>
                  <a:cubicBezTo>
                    <a:pt x="0" y="795"/>
                    <a:pt x="180" y="1334"/>
                    <a:pt x="619" y="1526"/>
                  </a:cubicBezTo>
                  <a:lnTo>
                    <a:pt x="2980" y="2515"/>
                  </a:lnTo>
                  <a:cubicBezTo>
                    <a:pt x="3057" y="2548"/>
                    <a:pt x="3137" y="2563"/>
                    <a:pt x="3216" y="2563"/>
                  </a:cubicBezTo>
                  <a:cubicBezTo>
                    <a:pt x="3461" y="2563"/>
                    <a:pt x="3696" y="2415"/>
                    <a:pt x="3789" y="2178"/>
                  </a:cubicBezTo>
                  <a:cubicBezTo>
                    <a:pt x="3890" y="1908"/>
                    <a:pt x="3789" y="1604"/>
                    <a:pt x="3553" y="1447"/>
                  </a:cubicBezTo>
                  <a:lnTo>
                    <a:pt x="1361" y="132"/>
                  </a:lnTo>
                  <a:cubicBezTo>
                    <a:pt x="1224" y="43"/>
                    <a:pt x="1071" y="1"/>
                    <a:pt x="922" y="1"/>
                  </a:cubicBez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6223822" y="3645626"/>
              <a:ext cx="229535" cy="104537"/>
            </a:xfrm>
            <a:custGeom>
              <a:rect b="b" l="l" r="r" t="t"/>
              <a:pathLst>
                <a:path extrusionOk="0" h="1664" w="3654">
                  <a:moveTo>
                    <a:pt x="3642" y="0"/>
                  </a:moveTo>
                  <a:lnTo>
                    <a:pt x="494" y="664"/>
                  </a:lnTo>
                  <a:cubicBezTo>
                    <a:pt x="314" y="697"/>
                    <a:pt x="168" y="832"/>
                    <a:pt x="112" y="1001"/>
                  </a:cubicBezTo>
                  <a:cubicBezTo>
                    <a:pt x="0" y="1337"/>
                    <a:pt x="266" y="1664"/>
                    <a:pt x="602" y="1664"/>
                  </a:cubicBezTo>
                  <a:cubicBezTo>
                    <a:pt x="636" y="1664"/>
                    <a:pt x="672" y="1660"/>
                    <a:pt x="708" y="1653"/>
                  </a:cubicBezTo>
                  <a:lnTo>
                    <a:pt x="3653" y="967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6019672" y="3575330"/>
              <a:ext cx="180161" cy="284335"/>
            </a:xfrm>
            <a:custGeom>
              <a:rect b="b" l="l" r="r" t="t"/>
              <a:pathLst>
                <a:path extrusionOk="0" h="4526" w="2868">
                  <a:moveTo>
                    <a:pt x="1225" y="1"/>
                  </a:moveTo>
                  <a:cubicBezTo>
                    <a:pt x="1032" y="1"/>
                    <a:pt x="839" y="48"/>
                    <a:pt x="664" y="141"/>
                  </a:cubicBezTo>
                  <a:lnTo>
                    <a:pt x="641" y="152"/>
                  </a:lnTo>
                  <a:cubicBezTo>
                    <a:pt x="214" y="355"/>
                    <a:pt x="1" y="939"/>
                    <a:pt x="79" y="1400"/>
                  </a:cubicBezTo>
                  <a:lnTo>
                    <a:pt x="282" y="3413"/>
                  </a:lnTo>
                  <a:lnTo>
                    <a:pt x="282" y="4278"/>
                  </a:lnTo>
                  <a:lnTo>
                    <a:pt x="2440" y="4526"/>
                  </a:lnTo>
                  <a:cubicBezTo>
                    <a:pt x="2440" y="4526"/>
                    <a:pt x="2867" y="2030"/>
                    <a:pt x="2564" y="1041"/>
                  </a:cubicBezTo>
                  <a:cubicBezTo>
                    <a:pt x="2451" y="658"/>
                    <a:pt x="2170" y="332"/>
                    <a:pt x="1811" y="164"/>
                  </a:cubicBezTo>
                  <a:cubicBezTo>
                    <a:pt x="1632" y="54"/>
                    <a:pt x="1429" y="1"/>
                    <a:pt x="1225" y="1"/>
                  </a:cubicBez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6128406" y="3697893"/>
              <a:ext cx="61498" cy="48750"/>
            </a:xfrm>
            <a:custGeom>
              <a:rect b="b" l="l" r="r" t="t"/>
              <a:pathLst>
                <a:path extrusionOk="0" h="776" w="979">
                  <a:moveTo>
                    <a:pt x="1" y="0"/>
                  </a:moveTo>
                  <a:lnTo>
                    <a:pt x="923" y="776"/>
                  </a:lnTo>
                  <a:lnTo>
                    <a:pt x="979" y="4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6350207" y="3520487"/>
              <a:ext cx="85495" cy="86318"/>
            </a:xfrm>
            <a:custGeom>
              <a:rect b="b" l="l" r="r" t="t"/>
              <a:pathLst>
                <a:path extrusionOk="0" h="1374" w="1361">
                  <a:moveTo>
                    <a:pt x="1195" y="0"/>
                  </a:moveTo>
                  <a:cubicBezTo>
                    <a:pt x="1187" y="0"/>
                    <a:pt x="1178" y="1"/>
                    <a:pt x="1169" y="2"/>
                  </a:cubicBezTo>
                  <a:lnTo>
                    <a:pt x="888" y="59"/>
                  </a:lnTo>
                  <a:cubicBezTo>
                    <a:pt x="821" y="81"/>
                    <a:pt x="765" y="115"/>
                    <a:pt x="708" y="160"/>
                  </a:cubicBezTo>
                  <a:cubicBezTo>
                    <a:pt x="146" y="542"/>
                    <a:pt x="0" y="935"/>
                    <a:pt x="0" y="935"/>
                  </a:cubicBezTo>
                  <a:lnTo>
                    <a:pt x="191" y="1374"/>
                  </a:lnTo>
                  <a:lnTo>
                    <a:pt x="854" y="1093"/>
                  </a:lnTo>
                  <a:lnTo>
                    <a:pt x="967" y="441"/>
                  </a:lnTo>
                  <a:lnTo>
                    <a:pt x="1270" y="261"/>
                  </a:lnTo>
                  <a:cubicBezTo>
                    <a:pt x="1327" y="227"/>
                    <a:pt x="1360" y="160"/>
                    <a:pt x="1338" y="92"/>
                  </a:cubicBezTo>
                  <a:cubicBezTo>
                    <a:pt x="1318" y="33"/>
                    <a:pt x="1256" y="0"/>
                    <a:pt x="1195" y="0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6170806" y="3562954"/>
              <a:ext cx="214773" cy="164909"/>
            </a:xfrm>
            <a:custGeom>
              <a:rect b="b" l="l" r="r" t="t"/>
              <a:pathLst>
                <a:path extrusionOk="0" h="2625" w="3419">
                  <a:moveTo>
                    <a:pt x="2811" y="1"/>
                  </a:moveTo>
                  <a:lnTo>
                    <a:pt x="248" y="1687"/>
                  </a:lnTo>
                  <a:cubicBezTo>
                    <a:pt x="102" y="1777"/>
                    <a:pt x="0" y="1957"/>
                    <a:pt x="12" y="2137"/>
                  </a:cubicBezTo>
                  <a:cubicBezTo>
                    <a:pt x="20" y="2426"/>
                    <a:pt x="259" y="2624"/>
                    <a:pt x="514" y="2624"/>
                  </a:cubicBezTo>
                  <a:cubicBezTo>
                    <a:pt x="607" y="2624"/>
                    <a:pt x="701" y="2598"/>
                    <a:pt x="787" y="2542"/>
                  </a:cubicBezTo>
                  <a:lnTo>
                    <a:pt x="3418" y="822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6221624" y="3639281"/>
              <a:ext cx="64325" cy="42405"/>
            </a:xfrm>
            <a:custGeom>
              <a:rect b="b" l="l" r="r" t="t"/>
              <a:pathLst>
                <a:path extrusionOk="0" h="675" w="1024">
                  <a:moveTo>
                    <a:pt x="170" y="0"/>
                  </a:moveTo>
                  <a:lnTo>
                    <a:pt x="1" y="113"/>
                  </a:lnTo>
                  <a:lnTo>
                    <a:pt x="979" y="675"/>
                  </a:lnTo>
                  <a:lnTo>
                    <a:pt x="1024" y="641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7045761" y="4560232"/>
              <a:ext cx="151956" cy="84119"/>
            </a:xfrm>
            <a:custGeom>
              <a:rect b="b" l="l" r="r" t="t"/>
              <a:pathLst>
                <a:path extrusionOk="0" h="1339" w="2419">
                  <a:moveTo>
                    <a:pt x="1665" y="0"/>
                  </a:moveTo>
                  <a:lnTo>
                    <a:pt x="1" y="191"/>
                  </a:lnTo>
                  <a:lnTo>
                    <a:pt x="2047" y="1338"/>
                  </a:lnTo>
                  <a:lnTo>
                    <a:pt x="2418" y="427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7150286" y="4476178"/>
              <a:ext cx="85557" cy="110945"/>
            </a:xfrm>
            <a:custGeom>
              <a:rect b="b" l="l" r="r" t="t"/>
              <a:pathLst>
                <a:path extrusionOk="0" h="1766" w="1362">
                  <a:moveTo>
                    <a:pt x="597" y="0"/>
                  </a:moveTo>
                  <a:lnTo>
                    <a:pt x="1" y="1338"/>
                  </a:lnTo>
                  <a:lnTo>
                    <a:pt x="754" y="1765"/>
                  </a:lnTo>
                  <a:lnTo>
                    <a:pt x="1361" y="439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7153112" y="3928130"/>
              <a:ext cx="292478" cy="641355"/>
            </a:xfrm>
            <a:custGeom>
              <a:rect b="b" l="l" r="r" t="t"/>
              <a:pathLst>
                <a:path extrusionOk="0" h="10209" w="4656">
                  <a:moveTo>
                    <a:pt x="4329" y="0"/>
                  </a:moveTo>
                  <a:lnTo>
                    <a:pt x="2913" y="315"/>
                  </a:lnTo>
                  <a:lnTo>
                    <a:pt x="1" y="9478"/>
                  </a:lnTo>
                  <a:lnTo>
                    <a:pt x="1159" y="10208"/>
                  </a:lnTo>
                  <a:lnTo>
                    <a:pt x="4655" y="2552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7347337" y="4077832"/>
              <a:ext cx="69979" cy="72120"/>
            </a:xfrm>
            <a:custGeom>
              <a:rect b="b" l="l" r="r" t="t"/>
              <a:pathLst>
                <a:path extrusionOk="0" h="1148" w="1114">
                  <a:moveTo>
                    <a:pt x="0" y="1"/>
                  </a:moveTo>
                  <a:lnTo>
                    <a:pt x="709" y="327"/>
                  </a:lnTo>
                  <a:lnTo>
                    <a:pt x="1113" y="1147"/>
                  </a:lnTo>
                  <a:lnTo>
                    <a:pt x="911" y="1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7645333" y="4493830"/>
              <a:ext cx="120861" cy="130043"/>
            </a:xfrm>
            <a:custGeom>
              <a:rect b="b" l="l" r="r" t="t"/>
              <a:pathLst>
                <a:path extrusionOk="0" h="2070" w="1924">
                  <a:moveTo>
                    <a:pt x="1260" y="0"/>
                  </a:moveTo>
                  <a:lnTo>
                    <a:pt x="552" y="495"/>
                  </a:lnTo>
                  <a:lnTo>
                    <a:pt x="1" y="2069"/>
                  </a:lnTo>
                  <a:lnTo>
                    <a:pt x="1923" y="731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7620647" y="4423220"/>
              <a:ext cx="103837" cy="101772"/>
            </a:xfrm>
            <a:custGeom>
              <a:rect b="b" l="l" r="r" t="t"/>
              <a:pathLst>
                <a:path extrusionOk="0" h="1620" w="1653">
                  <a:moveTo>
                    <a:pt x="731" y="0"/>
                  </a:moveTo>
                  <a:lnTo>
                    <a:pt x="0" y="495"/>
                  </a:lnTo>
                  <a:lnTo>
                    <a:pt x="945" y="1619"/>
                  </a:lnTo>
                  <a:lnTo>
                    <a:pt x="1653" y="112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7367124" y="3923168"/>
              <a:ext cx="351024" cy="587704"/>
            </a:xfrm>
            <a:custGeom>
              <a:rect b="b" l="l" r="r" t="t"/>
              <a:pathLst>
                <a:path extrusionOk="0" h="9355" w="5588">
                  <a:moveTo>
                    <a:pt x="0" y="1"/>
                  </a:moveTo>
                  <a:lnTo>
                    <a:pt x="1091" y="4958"/>
                  </a:lnTo>
                  <a:cubicBezTo>
                    <a:pt x="1136" y="5138"/>
                    <a:pt x="1214" y="5307"/>
                    <a:pt x="1327" y="5453"/>
                  </a:cubicBezTo>
                  <a:lnTo>
                    <a:pt x="4317" y="9354"/>
                  </a:lnTo>
                  <a:lnTo>
                    <a:pt x="5588" y="8399"/>
                  </a:lnTo>
                  <a:lnTo>
                    <a:pt x="3171" y="4677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7112848" y="3595809"/>
              <a:ext cx="36120" cy="34301"/>
            </a:xfrm>
            <a:custGeom>
              <a:rect b="b" l="l" r="r" t="t"/>
              <a:pathLst>
                <a:path extrusionOk="0" h="546" w="575">
                  <a:moveTo>
                    <a:pt x="134" y="0"/>
                  </a:moveTo>
                  <a:cubicBezTo>
                    <a:pt x="80" y="0"/>
                    <a:pt x="31" y="41"/>
                    <a:pt x="12" y="96"/>
                  </a:cubicBezTo>
                  <a:cubicBezTo>
                    <a:pt x="1" y="152"/>
                    <a:pt x="35" y="220"/>
                    <a:pt x="102" y="231"/>
                  </a:cubicBezTo>
                  <a:lnTo>
                    <a:pt x="237" y="310"/>
                  </a:lnTo>
                  <a:lnTo>
                    <a:pt x="473" y="546"/>
                  </a:lnTo>
                  <a:lnTo>
                    <a:pt x="541" y="355"/>
                  </a:lnTo>
                  <a:cubicBezTo>
                    <a:pt x="574" y="254"/>
                    <a:pt x="507" y="130"/>
                    <a:pt x="394" y="107"/>
                  </a:cubicBezTo>
                  <a:lnTo>
                    <a:pt x="170" y="6"/>
                  </a:lnTo>
                  <a:cubicBezTo>
                    <a:pt x="158" y="2"/>
                    <a:pt x="146" y="0"/>
                    <a:pt x="134" y="0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7078990" y="3599013"/>
              <a:ext cx="74878" cy="123635"/>
            </a:xfrm>
            <a:custGeom>
              <a:rect b="b" l="l" r="r" t="t"/>
              <a:pathLst>
                <a:path extrusionOk="0" h="1968" w="1192">
                  <a:moveTo>
                    <a:pt x="56" y="0"/>
                  </a:moveTo>
                  <a:lnTo>
                    <a:pt x="12" y="832"/>
                  </a:lnTo>
                  <a:cubicBezTo>
                    <a:pt x="0" y="956"/>
                    <a:pt x="34" y="1068"/>
                    <a:pt x="113" y="1169"/>
                  </a:cubicBezTo>
                  <a:lnTo>
                    <a:pt x="686" y="1968"/>
                  </a:lnTo>
                  <a:lnTo>
                    <a:pt x="1192" y="1518"/>
                  </a:lnTo>
                  <a:lnTo>
                    <a:pt x="990" y="1102"/>
                  </a:lnTo>
                  <a:lnTo>
                    <a:pt x="1012" y="57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7023210" y="3546244"/>
              <a:ext cx="135623" cy="116410"/>
            </a:xfrm>
            <a:custGeom>
              <a:rect b="b" l="l" r="r" t="t"/>
              <a:pathLst>
                <a:path extrusionOk="0" h="1853" w="2159">
                  <a:moveTo>
                    <a:pt x="590" y="1"/>
                  </a:moveTo>
                  <a:cubicBezTo>
                    <a:pt x="581" y="1"/>
                    <a:pt x="572" y="4"/>
                    <a:pt x="562" y="8"/>
                  </a:cubicBezTo>
                  <a:lnTo>
                    <a:pt x="56" y="222"/>
                  </a:lnTo>
                  <a:cubicBezTo>
                    <a:pt x="11" y="233"/>
                    <a:pt x="0" y="289"/>
                    <a:pt x="34" y="323"/>
                  </a:cubicBezTo>
                  <a:lnTo>
                    <a:pt x="1473" y="1807"/>
                  </a:lnTo>
                  <a:cubicBezTo>
                    <a:pt x="1503" y="1837"/>
                    <a:pt x="1538" y="1852"/>
                    <a:pt x="1574" y="1852"/>
                  </a:cubicBezTo>
                  <a:cubicBezTo>
                    <a:pt x="1593" y="1852"/>
                    <a:pt x="1612" y="1848"/>
                    <a:pt x="1630" y="1841"/>
                  </a:cubicBezTo>
                  <a:lnTo>
                    <a:pt x="2114" y="1638"/>
                  </a:lnTo>
                  <a:cubicBezTo>
                    <a:pt x="2147" y="1627"/>
                    <a:pt x="2159" y="1582"/>
                    <a:pt x="2136" y="1549"/>
                  </a:cubicBezTo>
                  <a:lnTo>
                    <a:pt x="630" y="20"/>
                  </a:lnTo>
                  <a:cubicBezTo>
                    <a:pt x="617" y="6"/>
                    <a:pt x="603" y="1"/>
                    <a:pt x="590" y="1"/>
                  </a:cubicBezTo>
                  <a:close/>
                </a:path>
              </a:pathLst>
            </a:custGeom>
            <a:solidFill>
              <a:srgbClr val="171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7030936" y="3546244"/>
              <a:ext cx="123688" cy="107929"/>
            </a:xfrm>
            <a:custGeom>
              <a:rect b="b" l="l" r="r" t="t"/>
              <a:pathLst>
                <a:path extrusionOk="0" h="1718" w="1969">
                  <a:moveTo>
                    <a:pt x="467" y="1"/>
                  </a:moveTo>
                  <a:cubicBezTo>
                    <a:pt x="458" y="1"/>
                    <a:pt x="449" y="4"/>
                    <a:pt x="439" y="8"/>
                  </a:cubicBezTo>
                  <a:lnTo>
                    <a:pt x="1" y="188"/>
                  </a:lnTo>
                  <a:lnTo>
                    <a:pt x="1474" y="1717"/>
                  </a:lnTo>
                  <a:lnTo>
                    <a:pt x="1968" y="1515"/>
                  </a:lnTo>
                  <a:lnTo>
                    <a:pt x="507" y="20"/>
                  </a:lnTo>
                  <a:cubicBezTo>
                    <a:pt x="494" y="6"/>
                    <a:pt x="480" y="1"/>
                    <a:pt x="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7103677" y="3632182"/>
              <a:ext cx="203466" cy="274283"/>
            </a:xfrm>
            <a:custGeom>
              <a:rect b="b" l="l" r="r" t="t"/>
              <a:pathLst>
                <a:path extrusionOk="0" h="4366" w="3239">
                  <a:moveTo>
                    <a:pt x="2766" y="1"/>
                  </a:moveTo>
                  <a:lnTo>
                    <a:pt x="2069" y="2362"/>
                  </a:lnTo>
                  <a:lnTo>
                    <a:pt x="844" y="675"/>
                  </a:lnTo>
                  <a:lnTo>
                    <a:pt x="1" y="1316"/>
                  </a:lnTo>
                  <a:cubicBezTo>
                    <a:pt x="1" y="1316"/>
                    <a:pt x="1013" y="3194"/>
                    <a:pt x="1901" y="4273"/>
                  </a:cubicBezTo>
                  <a:cubicBezTo>
                    <a:pt x="1954" y="4333"/>
                    <a:pt x="2027" y="4365"/>
                    <a:pt x="2101" y="4365"/>
                  </a:cubicBezTo>
                  <a:cubicBezTo>
                    <a:pt x="2152" y="4365"/>
                    <a:pt x="2203" y="4350"/>
                    <a:pt x="2249" y="4318"/>
                  </a:cubicBezTo>
                  <a:cubicBezTo>
                    <a:pt x="2508" y="4127"/>
                    <a:pt x="3239" y="3261"/>
                    <a:pt x="3239" y="2699"/>
                  </a:cubicBezTo>
                  <a:lnTo>
                    <a:pt x="2766" y="1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7274597" y="3700720"/>
              <a:ext cx="31157" cy="171694"/>
            </a:xfrm>
            <a:custGeom>
              <a:rect b="b" l="l" r="r" t="t"/>
              <a:pathLst>
                <a:path extrusionOk="0" h="2733" w="496">
                  <a:moveTo>
                    <a:pt x="124" y="0"/>
                  </a:moveTo>
                  <a:cubicBezTo>
                    <a:pt x="124" y="0"/>
                    <a:pt x="48" y="2625"/>
                    <a:pt x="3" y="2729"/>
                  </a:cubicBezTo>
                  <a:lnTo>
                    <a:pt x="3" y="2729"/>
                  </a:lnTo>
                  <a:lnTo>
                    <a:pt x="495" y="2091"/>
                  </a:lnTo>
                  <a:cubicBezTo>
                    <a:pt x="495" y="2091"/>
                    <a:pt x="349" y="405"/>
                    <a:pt x="394" y="349"/>
                  </a:cubicBezTo>
                  <a:lnTo>
                    <a:pt x="124" y="0"/>
                  </a:lnTo>
                  <a:close/>
                  <a:moveTo>
                    <a:pt x="3" y="2729"/>
                  </a:moveTo>
                  <a:lnTo>
                    <a:pt x="0" y="2732"/>
                  </a:lnTo>
                  <a:cubicBezTo>
                    <a:pt x="1" y="2732"/>
                    <a:pt x="2" y="2731"/>
                    <a:pt x="3" y="2729"/>
                  </a:cubicBez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7268944" y="3565090"/>
              <a:ext cx="269864" cy="443338"/>
            </a:xfrm>
            <a:custGeom>
              <a:rect b="b" l="l" r="r" t="t"/>
              <a:pathLst>
                <a:path extrusionOk="0" h="7057" w="4296">
                  <a:moveTo>
                    <a:pt x="1260" y="1"/>
                  </a:moveTo>
                  <a:cubicBezTo>
                    <a:pt x="1091" y="23"/>
                    <a:pt x="934" y="91"/>
                    <a:pt x="787" y="180"/>
                  </a:cubicBezTo>
                  <a:cubicBezTo>
                    <a:pt x="282" y="518"/>
                    <a:pt x="1" y="1114"/>
                    <a:pt x="68" y="1721"/>
                  </a:cubicBezTo>
                  <a:lnTo>
                    <a:pt x="563" y="6769"/>
                  </a:lnTo>
                  <a:cubicBezTo>
                    <a:pt x="1167" y="6977"/>
                    <a:pt x="1692" y="7057"/>
                    <a:pt x="2142" y="7057"/>
                  </a:cubicBezTo>
                  <a:cubicBezTo>
                    <a:pt x="3584" y="7057"/>
                    <a:pt x="4250" y="6240"/>
                    <a:pt x="4250" y="6240"/>
                  </a:cubicBezTo>
                  <a:cubicBezTo>
                    <a:pt x="4250" y="6240"/>
                    <a:pt x="4295" y="169"/>
                    <a:pt x="1766" y="1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7293630" y="3896909"/>
              <a:ext cx="100508" cy="85627"/>
            </a:xfrm>
            <a:custGeom>
              <a:rect b="b" l="l" r="r" t="t"/>
              <a:pathLst>
                <a:path extrusionOk="0" h="1363" w="1600">
                  <a:moveTo>
                    <a:pt x="790" y="0"/>
                  </a:moveTo>
                  <a:cubicBezTo>
                    <a:pt x="686" y="0"/>
                    <a:pt x="578" y="25"/>
                    <a:pt x="473" y="81"/>
                  </a:cubicBezTo>
                  <a:cubicBezTo>
                    <a:pt x="147" y="216"/>
                    <a:pt x="1" y="598"/>
                    <a:pt x="147" y="924"/>
                  </a:cubicBezTo>
                  <a:cubicBezTo>
                    <a:pt x="260" y="1217"/>
                    <a:pt x="521" y="1363"/>
                    <a:pt x="782" y="1363"/>
                  </a:cubicBezTo>
                  <a:cubicBezTo>
                    <a:pt x="1044" y="1363"/>
                    <a:pt x="1305" y="1217"/>
                    <a:pt x="1418" y="924"/>
                  </a:cubicBezTo>
                  <a:cubicBezTo>
                    <a:pt x="1599" y="451"/>
                    <a:pt x="1229" y="0"/>
                    <a:pt x="790" y="0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7353682" y="3875173"/>
              <a:ext cx="67843" cy="66403"/>
            </a:xfrm>
            <a:custGeom>
              <a:rect b="b" l="l" r="r" t="t"/>
              <a:pathLst>
                <a:path extrusionOk="0" h="1057" w="1080">
                  <a:moveTo>
                    <a:pt x="776" y="0"/>
                  </a:moveTo>
                  <a:lnTo>
                    <a:pt x="1" y="517"/>
                  </a:lnTo>
                  <a:lnTo>
                    <a:pt x="282" y="1057"/>
                  </a:lnTo>
                  <a:lnTo>
                    <a:pt x="1080" y="49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7374850" y="3600458"/>
              <a:ext cx="197121" cy="249782"/>
            </a:xfrm>
            <a:custGeom>
              <a:rect b="b" l="l" r="r" t="t"/>
              <a:pathLst>
                <a:path extrusionOk="0" h="3976" w="3138">
                  <a:moveTo>
                    <a:pt x="816" y="1"/>
                  </a:moveTo>
                  <a:cubicBezTo>
                    <a:pt x="707" y="1"/>
                    <a:pt x="597" y="26"/>
                    <a:pt x="496" y="78"/>
                  </a:cubicBezTo>
                  <a:cubicBezTo>
                    <a:pt x="136" y="270"/>
                    <a:pt x="1" y="719"/>
                    <a:pt x="214" y="1068"/>
                  </a:cubicBezTo>
                  <a:lnTo>
                    <a:pt x="1811" y="3654"/>
                  </a:lnTo>
                  <a:cubicBezTo>
                    <a:pt x="1937" y="3865"/>
                    <a:pt x="2160" y="3976"/>
                    <a:pt x="2386" y="3976"/>
                  </a:cubicBezTo>
                  <a:cubicBezTo>
                    <a:pt x="2545" y="3976"/>
                    <a:pt x="2705" y="3922"/>
                    <a:pt x="2834" y="3811"/>
                  </a:cubicBezTo>
                  <a:cubicBezTo>
                    <a:pt x="3059" y="3609"/>
                    <a:pt x="3138" y="3283"/>
                    <a:pt x="3003" y="3001"/>
                  </a:cubicBezTo>
                  <a:cubicBezTo>
                    <a:pt x="2542" y="2057"/>
                    <a:pt x="1991" y="1146"/>
                    <a:pt x="1384" y="281"/>
                  </a:cubicBezTo>
                  <a:cubicBezTo>
                    <a:pt x="1249" y="101"/>
                    <a:pt x="1034" y="1"/>
                    <a:pt x="816" y="1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7381258" y="3709201"/>
              <a:ext cx="84804" cy="156114"/>
            </a:xfrm>
            <a:custGeom>
              <a:rect b="b" l="l" r="r" t="t"/>
              <a:pathLst>
                <a:path extrusionOk="0" h="2485" w="1350">
                  <a:moveTo>
                    <a:pt x="573" y="0"/>
                  </a:moveTo>
                  <a:lnTo>
                    <a:pt x="1091" y="1315"/>
                  </a:lnTo>
                  <a:lnTo>
                    <a:pt x="0" y="2485"/>
                  </a:lnTo>
                  <a:lnTo>
                    <a:pt x="0" y="2485"/>
                  </a:lnTo>
                  <a:lnTo>
                    <a:pt x="1349" y="1349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7360780" y="3762849"/>
              <a:ext cx="192096" cy="179484"/>
            </a:xfrm>
            <a:custGeom>
              <a:rect b="b" l="l" r="r" t="t"/>
              <a:pathLst>
                <a:path extrusionOk="0" h="2857" w="3058">
                  <a:moveTo>
                    <a:pt x="2260" y="1"/>
                  </a:moveTo>
                  <a:lnTo>
                    <a:pt x="0" y="1900"/>
                  </a:lnTo>
                  <a:lnTo>
                    <a:pt x="618" y="2856"/>
                  </a:lnTo>
                  <a:lnTo>
                    <a:pt x="3058" y="1226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7307073" y="3478963"/>
              <a:ext cx="84113" cy="126399"/>
            </a:xfrm>
            <a:custGeom>
              <a:rect b="b" l="l" r="r" t="t"/>
              <a:pathLst>
                <a:path extrusionOk="0" h="2012" w="1339">
                  <a:moveTo>
                    <a:pt x="967" y="0"/>
                  </a:moveTo>
                  <a:lnTo>
                    <a:pt x="1" y="180"/>
                  </a:lnTo>
                  <a:lnTo>
                    <a:pt x="282" y="1619"/>
                  </a:lnTo>
                  <a:cubicBezTo>
                    <a:pt x="331" y="1845"/>
                    <a:pt x="423" y="2012"/>
                    <a:pt x="627" y="2012"/>
                  </a:cubicBezTo>
                  <a:cubicBezTo>
                    <a:pt x="656" y="2012"/>
                    <a:pt x="687" y="2008"/>
                    <a:pt x="720" y="2001"/>
                  </a:cubicBezTo>
                  <a:cubicBezTo>
                    <a:pt x="990" y="1956"/>
                    <a:pt x="1338" y="1653"/>
                    <a:pt x="1293" y="1394"/>
                  </a:cubicBezTo>
                  <a:lnTo>
                    <a:pt x="967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7313417" y="3514959"/>
              <a:ext cx="36120" cy="53713"/>
            </a:xfrm>
            <a:custGeom>
              <a:rect b="b" l="l" r="r" t="t"/>
              <a:pathLst>
                <a:path extrusionOk="0" h="855" w="575">
                  <a:moveTo>
                    <a:pt x="574" y="0"/>
                  </a:moveTo>
                  <a:lnTo>
                    <a:pt x="1" y="147"/>
                  </a:lnTo>
                  <a:lnTo>
                    <a:pt x="147" y="855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7250602" y="3411117"/>
              <a:ext cx="115835" cy="139152"/>
            </a:xfrm>
            <a:custGeom>
              <a:rect b="b" l="l" r="r" t="t"/>
              <a:pathLst>
                <a:path extrusionOk="0" h="2215" w="1844">
                  <a:moveTo>
                    <a:pt x="259" y="1"/>
                  </a:moveTo>
                  <a:cubicBezTo>
                    <a:pt x="225" y="34"/>
                    <a:pt x="0" y="271"/>
                    <a:pt x="180" y="1114"/>
                  </a:cubicBezTo>
                  <a:cubicBezTo>
                    <a:pt x="225" y="1372"/>
                    <a:pt x="281" y="1597"/>
                    <a:pt x="315" y="1766"/>
                  </a:cubicBezTo>
                  <a:cubicBezTo>
                    <a:pt x="384" y="2034"/>
                    <a:pt x="620" y="2214"/>
                    <a:pt x="891" y="2214"/>
                  </a:cubicBezTo>
                  <a:cubicBezTo>
                    <a:pt x="927" y="2214"/>
                    <a:pt x="964" y="2211"/>
                    <a:pt x="1001" y="2204"/>
                  </a:cubicBezTo>
                  <a:cubicBezTo>
                    <a:pt x="1226" y="2159"/>
                    <a:pt x="1417" y="2013"/>
                    <a:pt x="1507" y="1800"/>
                  </a:cubicBezTo>
                  <a:lnTo>
                    <a:pt x="1844" y="1024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7253428" y="3478963"/>
              <a:ext cx="25441" cy="31097"/>
            </a:xfrm>
            <a:custGeom>
              <a:rect b="b" l="l" r="r" t="t"/>
              <a:pathLst>
                <a:path extrusionOk="0" h="495" w="405">
                  <a:moveTo>
                    <a:pt x="236" y="0"/>
                  </a:moveTo>
                  <a:cubicBezTo>
                    <a:pt x="214" y="11"/>
                    <a:pt x="113" y="169"/>
                    <a:pt x="34" y="281"/>
                  </a:cubicBezTo>
                  <a:cubicBezTo>
                    <a:pt x="0" y="337"/>
                    <a:pt x="23" y="405"/>
                    <a:pt x="90" y="416"/>
                  </a:cubicBezTo>
                  <a:lnTo>
                    <a:pt x="405" y="49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7270326" y="3371854"/>
              <a:ext cx="178088" cy="145999"/>
            </a:xfrm>
            <a:custGeom>
              <a:rect b="b" l="l" r="r" t="t"/>
              <a:pathLst>
                <a:path extrusionOk="0" h="2324" w="2835">
                  <a:moveTo>
                    <a:pt x="1020" y="0"/>
                  </a:moveTo>
                  <a:cubicBezTo>
                    <a:pt x="444" y="0"/>
                    <a:pt x="1" y="423"/>
                    <a:pt x="1" y="423"/>
                  </a:cubicBezTo>
                  <a:lnTo>
                    <a:pt x="518" y="1255"/>
                  </a:lnTo>
                  <a:cubicBezTo>
                    <a:pt x="619" y="1480"/>
                    <a:pt x="1181" y="1593"/>
                    <a:pt x="1181" y="1593"/>
                  </a:cubicBezTo>
                  <a:lnTo>
                    <a:pt x="1148" y="1750"/>
                  </a:lnTo>
                  <a:cubicBezTo>
                    <a:pt x="1226" y="1997"/>
                    <a:pt x="1418" y="2211"/>
                    <a:pt x="1665" y="2323"/>
                  </a:cubicBezTo>
                  <a:cubicBezTo>
                    <a:pt x="1777" y="2301"/>
                    <a:pt x="2834" y="1345"/>
                    <a:pt x="1968" y="446"/>
                  </a:cubicBezTo>
                  <a:cubicBezTo>
                    <a:pt x="1645" y="111"/>
                    <a:pt x="1315" y="0"/>
                    <a:pt x="1020" y="0"/>
                  </a:cubicBez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7317688" y="3451008"/>
              <a:ext cx="50003" cy="41651"/>
            </a:xfrm>
            <a:custGeom>
              <a:rect b="b" l="l" r="r" t="t"/>
              <a:pathLst>
                <a:path extrusionOk="0" h="663" w="796">
                  <a:moveTo>
                    <a:pt x="435" y="1"/>
                  </a:moveTo>
                  <a:cubicBezTo>
                    <a:pt x="414" y="1"/>
                    <a:pt x="393" y="3"/>
                    <a:pt x="371" y="7"/>
                  </a:cubicBezTo>
                  <a:cubicBezTo>
                    <a:pt x="79" y="63"/>
                    <a:pt x="0" y="434"/>
                    <a:pt x="236" y="602"/>
                  </a:cubicBezTo>
                  <a:cubicBezTo>
                    <a:pt x="297" y="644"/>
                    <a:pt x="362" y="662"/>
                    <a:pt x="425" y="662"/>
                  </a:cubicBezTo>
                  <a:cubicBezTo>
                    <a:pt x="620" y="662"/>
                    <a:pt x="796" y="486"/>
                    <a:pt x="753" y="265"/>
                  </a:cubicBezTo>
                  <a:cubicBezTo>
                    <a:pt x="724" y="107"/>
                    <a:pt x="589" y="1"/>
                    <a:pt x="435" y="1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7218252" y="3362870"/>
              <a:ext cx="158112" cy="82360"/>
            </a:xfrm>
            <a:custGeom>
              <a:rect b="b" l="l" r="r" t="t"/>
              <a:pathLst>
                <a:path extrusionOk="0" h="1311" w="2517">
                  <a:moveTo>
                    <a:pt x="1864" y="0"/>
                  </a:moveTo>
                  <a:cubicBezTo>
                    <a:pt x="1808" y="0"/>
                    <a:pt x="1748" y="5"/>
                    <a:pt x="1684" y="16"/>
                  </a:cubicBezTo>
                  <a:cubicBezTo>
                    <a:pt x="1437" y="72"/>
                    <a:pt x="1201" y="162"/>
                    <a:pt x="976" y="285"/>
                  </a:cubicBezTo>
                  <a:cubicBezTo>
                    <a:pt x="976" y="285"/>
                    <a:pt x="820" y="233"/>
                    <a:pt x="643" y="233"/>
                  </a:cubicBezTo>
                  <a:cubicBezTo>
                    <a:pt x="461" y="233"/>
                    <a:pt x="258" y="288"/>
                    <a:pt x="178" y="510"/>
                  </a:cubicBezTo>
                  <a:cubicBezTo>
                    <a:pt x="1" y="998"/>
                    <a:pt x="355" y="1311"/>
                    <a:pt x="976" y="1311"/>
                  </a:cubicBezTo>
                  <a:cubicBezTo>
                    <a:pt x="1142" y="1311"/>
                    <a:pt x="1328" y="1288"/>
                    <a:pt x="1527" y="1241"/>
                  </a:cubicBezTo>
                  <a:lnTo>
                    <a:pt x="2516" y="353"/>
                  </a:lnTo>
                  <a:cubicBezTo>
                    <a:pt x="2516" y="353"/>
                    <a:pt x="2345" y="0"/>
                    <a:pt x="1864" y="0"/>
                  </a:cubicBez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4" name="Google Shape;634;p38"/>
          <p:cNvPicPr preferRelativeResize="0"/>
          <p:nvPr/>
        </p:nvPicPr>
        <p:blipFill rotWithShape="1">
          <a:blip r:embed="rId3">
            <a:alphaModFix/>
          </a:blip>
          <a:srcRect b="41609" l="30605" r="30844" t="0"/>
          <a:stretch/>
        </p:blipFill>
        <p:spPr>
          <a:xfrm>
            <a:off x="6640675" y="1640650"/>
            <a:ext cx="258049" cy="22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7"/>
          <p:cNvSpPr txBox="1"/>
          <p:nvPr>
            <p:ph type="title"/>
          </p:nvPr>
        </p:nvSpPr>
        <p:spPr>
          <a:xfrm>
            <a:off x="714900" y="318084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47"/>
          <p:cNvSpPr txBox="1"/>
          <p:nvPr>
            <p:ph idx="1" type="subTitle"/>
          </p:nvPr>
        </p:nvSpPr>
        <p:spPr>
          <a:xfrm>
            <a:off x="1002450" y="2484600"/>
            <a:ext cx="38694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Solução: </a:t>
            </a: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-1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 0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 1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2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 </a:t>
            </a:r>
            <a:r>
              <a:rPr baseline="-25000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</a:t>
            </a:r>
            <a:endParaRPr baseline="-2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Resposta: </a:t>
            </a: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-1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0 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 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baseline="-25000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9" name="Google Shape;1279;p47"/>
          <p:cNvSpPr txBox="1"/>
          <p:nvPr>
            <p:ph idx="3" type="subTitle"/>
          </p:nvPr>
        </p:nvSpPr>
        <p:spPr>
          <a:xfrm>
            <a:off x="1002450" y="1725350"/>
            <a:ext cx="38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Troca</a:t>
            </a:r>
            <a:endParaRPr/>
          </a:p>
        </p:txBody>
      </p:sp>
      <p:sp>
        <p:nvSpPr>
          <p:cNvPr id="1280" name="Google Shape;1280;p47"/>
          <p:cNvSpPr txBox="1"/>
          <p:nvPr>
            <p:ph idx="1" type="subTitle"/>
          </p:nvPr>
        </p:nvSpPr>
        <p:spPr>
          <a:xfrm>
            <a:off x="5034150" y="2484600"/>
            <a:ext cx="38694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Solução: </a:t>
            </a: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-1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 0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 1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2 </a:t>
            </a:r>
            <a:r>
              <a:rPr baseline="-25000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</a:t>
            </a:r>
            <a:endParaRPr baseline="-2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Resposta: </a:t>
            </a: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-1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0 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 2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r>
              <a:rPr baseline="-25000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1" name="Google Shape;1281;p47"/>
          <p:cNvSpPr txBox="1"/>
          <p:nvPr>
            <p:ph idx="3" type="subTitle"/>
          </p:nvPr>
        </p:nvSpPr>
        <p:spPr>
          <a:xfrm>
            <a:off x="5034150" y="1725350"/>
            <a:ext cx="38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Omissão</a:t>
            </a:r>
            <a:endParaRPr/>
          </a:p>
        </p:txBody>
      </p:sp>
      <p:sp>
        <p:nvSpPr>
          <p:cNvPr id="1282" name="Google Shape;1282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8"/>
          <p:cNvSpPr txBox="1"/>
          <p:nvPr>
            <p:ph idx="4294967295" type="ctrTitle"/>
          </p:nvPr>
        </p:nvSpPr>
        <p:spPr>
          <a:xfrm>
            <a:off x="722400" y="350817"/>
            <a:ext cx="76992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1288" name="Google Shape;1288;p48"/>
          <p:cNvSpPr txBox="1"/>
          <p:nvPr>
            <p:ph idx="4294967295" type="subTitle"/>
          </p:nvPr>
        </p:nvSpPr>
        <p:spPr>
          <a:xfrm>
            <a:off x="722400" y="1292525"/>
            <a:ext cx="7013100" cy="3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Pacientes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Criar um novo paciente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Visualizar</a:t>
            </a:r>
            <a:r>
              <a:rPr lang="en" sz="2000">
                <a:solidFill>
                  <a:schemeClr val="dk1"/>
                </a:solidFill>
              </a:rPr>
              <a:t> detalhes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Transferir csv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Testes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Criar um novo teste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Visualizar detalhes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Realizar Teste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Utilização da API text to speech da M</a:t>
            </a:r>
            <a:r>
              <a:rPr lang="en" sz="2000">
                <a:solidFill>
                  <a:schemeClr val="dk1"/>
                </a:solidFill>
              </a:rPr>
              <a:t>icrosoft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Microsoft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Proposta de resultados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89" name="Google Shape;1289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290" name="Google Shape;1290;p48"/>
          <p:cNvGrpSpPr/>
          <p:nvPr/>
        </p:nvGrpSpPr>
        <p:grpSpPr>
          <a:xfrm>
            <a:off x="5429575" y="1422925"/>
            <a:ext cx="3127200" cy="2478147"/>
            <a:chOff x="5349850" y="1784575"/>
            <a:chExt cx="3127200" cy="2478147"/>
          </a:xfrm>
        </p:grpSpPr>
        <p:sp>
          <p:nvSpPr>
            <p:cNvPr id="1291" name="Google Shape;1291;p48"/>
            <p:cNvSpPr/>
            <p:nvPr/>
          </p:nvSpPr>
          <p:spPr>
            <a:xfrm>
              <a:off x="5351500" y="1784575"/>
              <a:ext cx="3123900" cy="21243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6347981" y="3914096"/>
              <a:ext cx="1130938" cy="348626"/>
            </a:xfrm>
            <a:custGeom>
              <a:rect b="b" l="l" r="r" t="t"/>
              <a:pathLst>
                <a:path extrusionOk="0" h="29125" w="94481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3" name="Google Shape;1293;p48"/>
            <p:cNvCxnSpPr/>
            <p:nvPr/>
          </p:nvCxnSpPr>
          <p:spPr>
            <a:xfrm>
              <a:off x="5349850" y="3639257"/>
              <a:ext cx="312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94" name="Google Shape;1294;p48"/>
            <p:cNvSpPr/>
            <p:nvPr/>
          </p:nvSpPr>
          <p:spPr>
            <a:xfrm>
              <a:off x="6851500" y="3714725"/>
              <a:ext cx="123900" cy="1239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95" name="Google Shape;129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763" y="1621950"/>
            <a:ext cx="2848825" cy="1606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296" name="Google Shape;1296;p48"/>
          <p:cNvGrpSpPr/>
          <p:nvPr/>
        </p:nvGrpSpPr>
        <p:grpSpPr>
          <a:xfrm>
            <a:off x="7760501" y="3901077"/>
            <a:ext cx="771260" cy="1061569"/>
            <a:chOff x="722389" y="3338240"/>
            <a:chExt cx="771260" cy="1061569"/>
          </a:xfrm>
        </p:grpSpPr>
        <p:sp>
          <p:nvSpPr>
            <p:cNvPr id="1297" name="Google Shape;1297;p48"/>
            <p:cNvSpPr/>
            <p:nvPr/>
          </p:nvSpPr>
          <p:spPr>
            <a:xfrm>
              <a:off x="722389" y="3338240"/>
              <a:ext cx="644131" cy="824985"/>
            </a:xfrm>
            <a:custGeom>
              <a:rect b="b" l="l" r="r" t="t"/>
              <a:pathLst>
                <a:path extrusionOk="0" fill="none" h="13132" w="10254">
                  <a:moveTo>
                    <a:pt x="8466" y="6881"/>
                  </a:moveTo>
                  <a:lnTo>
                    <a:pt x="8466" y="6881"/>
                  </a:lnTo>
                  <a:lnTo>
                    <a:pt x="8466" y="6881"/>
                  </a:lnTo>
                  <a:lnTo>
                    <a:pt x="8432" y="6836"/>
                  </a:lnTo>
                  <a:cubicBezTo>
                    <a:pt x="7510" y="5622"/>
                    <a:pt x="7803" y="3834"/>
                    <a:pt x="7881" y="3441"/>
                  </a:cubicBezTo>
                  <a:cubicBezTo>
                    <a:pt x="7881" y="3407"/>
                    <a:pt x="7893" y="3385"/>
                    <a:pt x="7893" y="3362"/>
                  </a:cubicBezTo>
                  <a:cubicBezTo>
                    <a:pt x="7893" y="3362"/>
                    <a:pt x="7893" y="3351"/>
                    <a:pt x="7893" y="3351"/>
                  </a:cubicBezTo>
                  <a:lnTo>
                    <a:pt x="7893" y="3351"/>
                  </a:lnTo>
                  <a:cubicBezTo>
                    <a:pt x="8230" y="1608"/>
                    <a:pt x="6903" y="1"/>
                    <a:pt x="5127" y="1"/>
                  </a:cubicBezTo>
                  <a:cubicBezTo>
                    <a:pt x="3362" y="1"/>
                    <a:pt x="2024" y="1608"/>
                    <a:pt x="2361" y="3351"/>
                  </a:cubicBezTo>
                  <a:lnTo>
                    <a:pt x="2361" y="3351"/>
                  </a:lnTo>
                  <a:cubicBezTo>
                    <a:pt x="2361" y="3351"/>
                    <a:pt x="2361" y="3362"/>
                    <a:pt x="2361" y="3362"/>
                  </a:cubicBezTo>
                  <a:cubicBezTo>
                    <a:pt x="2361" y="3385"/>
                    <a:pt x="2373" y="3407"/>
                    <a:pt x="2373" y="3441"/>
                  </a:cubicBezTo>
                  <a:cubicBezTo>
                    <a:pt x="2451" y="3834"/>
                    <a:pt x="2744" y="5622"/>
                    <a:pt x="1811" y="6836"/>
                  </a:cubicBezTo>
                  <a:lnTo>
                    <a:pt x="1777" y="6881"/>
                  </a:lnTo>
                  <a:lnTo>
                    <a:pt x="1777" y="6881"/>
                  </a:lnTo>
                  <a:lnTo>
                    <a:pt x="1777" y="6881"/>
                  </a:lnTo>
                  <a:cubicBezTo>
                    <a:pt x="1" y="9557"/>
                    <a:pt x="1923" y="13132"/>
                    <a:pt x="5127" y="13132"/>
                  </a:cubicBezTo>
                  <a:cubicBezTo>
                    <a:pt x="8331" y="13132"/>
                    <a:pt x="10254" y="9557"/>
                    <a:pt x="8466" y="6881"/>
                  </a:cubicBezTo>
                  <a:close/>
                </a:path>
              </a:pathLst>
            </a:custGeom>
            <a:noFill/>
            <a:ln cap="flat" cmpd="sng" w="5050">
              <a:solidFill>
                <a:srgbClr val="000000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1048652" y="3543789"/>
              <a:ext cx="63" cy="856019"/>
            </a:xfrm>
            <a:custGeom>
              <a:rect b="b" l="l" r="r" t="t"/>
              <a:pathLst>
                <a:path extrusionOk="0" fill="none" h="13626" w="1">
                  <a:moveTo>
                    <a:pt x="1" y="0"/>
                  </a:moveTo>
                  <a:lnTo>
                    <a:pt x="1" y="13626"/>
                  </a:lnTo>
                </a:path>
              </a:pathLst>
            </a:custGeom>
            <a:noFill/>
            <a:ln cap="flat" cmpd="sng" w="5050">
              <a:solidFill>
                <a:srgbClr val="FFFFFF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913787" y="3802987"/>
              <a:ext cx="134932" cy="212654"/>
            </a:xfrm>
            <a:custGeom>
              <a:rect b="b" l="l" r="r" t="t"/>
              <a:pathLst>
                <a:path extrusionOk="0" fill="none" h="3385" w="2148">
                  <a:moveTo>
                    <a:pt x="0" y="0"/>
                  </a:moveTo>
                  <a:lnTo>
                    <a:pt x="2148" y="3384"/>
                  </a:lnTo>
                </a:path>
              </a:pathLst>
            </a:custGeom>
            <a:noFill/>
            <a:ln cap="flat" cmpd="sng" w="5050">
              <a:solidFill>
                <a:srgbClr val="FFFFFF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048652" y="3664530"/>
              <a:ext cx="89766" cy="118043"/>
            </a:xfrm>
            <a:custGeom>
              <a:rect b="b" l="l" r="r" t="t"/>
              <a:pathLst>
                <a:path extrusionOk="0" fill="none" h="1879" w="1429">
                  <a:moveTo>
                    <a:pt x="1428" y="1"/>
                  </a:moveTo>
                  <a:lnTo>
                    <a:pt x="1" y="1878"/>
                  </a:lnTo>
                </a:path>
              </a:pathLst>
            </a:custGeom>
            <a:noFill/>
            <a:ln cap="flat" cmpd="sng" w="5050">
              <a:solidFill>
                <a:srgbClr val="FFFFFF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1098778" y="3747139"/>
              <a:ext cx="394871" cy="507920"/>
            </a:xfrm>
            <a:custGeom>
              <a:rect b="b" l="l" r="r" t="t"/>
              <a:pathLst>
                <a:path extrusionOk="0" h="8085" w="6286">
                  <a:moveTo>
                    <a:pt x="3137" y="1"/>
                  </a:moveTo>
                  <a:cubicBezTo>
                    <a:pt x="2171" y="1"/>
                    <a:pt x="1384" y="799"/>
                    <a:pt x="1417" y="1777"/>
                  </a:cubicBezTo>
                  <a:cubicBezTo>
                    <a:pt x="1417" y="1878"/>
                    <a:pt x="1429" y="1991"/>
                    <a:pt x="1451" y="2103"/>
                  </a:cubicBezTo>
                  <a:cubicBezTo>
                    <a:pt x="1451" y="2126"/>
                    <a:pt x="1451" y="2137"/>
                    <a:pt x="1451" y="2148"/>
                  </a:cubicBezTo>
                  <a:cubicBezTo>
                    <a:pt x="1507" y="2396"/>
                    <a:pt x="1676" y="3486"/>
                    <a:pt x="1114" y="4228"/>
                  </a:cubicBezTo>
                  <a:lnTo>
                    <a:pt x="1091" y="4262"/>
                  </a:lnTo>
                  <a:cubicBezTo>
                    <a:pt x="1" y="5892"/>
                    <a:pt x="1170" y="8084"/>
                    <a:pt x="3137" y="8084"/>
                  </a:cubicBezTo>
                  <a:cubicBezTo>
                    <a:pt x="5105" y="8084"/>
                    <a:pt x="6285" y="5892"/>
                    <a:pt x="5195" y="4262"/>
                  </a:cubicBezTo>
                  <a:lnTo>
                    <a:pt x="5184" y="4262"/>
                  </a:lnTo>
                  <a:lnTo>
                    <a:pt x="5172" y="4228"/>
                  </a:lnTo>
                  <a:cubicBezTo>
                    <a:pt x="4610" y="3486"/>
                    <a:pt x="4779" y="2407"/>
                    <a:pt x="4824" y="2148"/>
                  </a:cubicBezTo>
                  <a:lnTo>
                    <a:pt x="4835" y="2103"/>
                  </a:lnTo>
                  <a:cubicBezTo>
                    <a:pt x="4858" y="1991"/>
                    <a:pt x="4869" y="1878"/>
                    <a:pt x="4869" y="1777"/>
                  </a:cubicBezTo>
                  <a:cubicBezTo>
                    <a:pt x="4891" y="799"/>
                    <a:pt x="4116" y="1"/>
                    <a:pt x="3137" y="1"/>
                  </a:cubicBez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1298657" y="3875733"/>
              <a:ext cx="63" cy="524065"/>
            </a:xfrm>
            <a:custGeom>
              <a:rect b="b" l="l" r="r" t="t"/>
              <a:pathLst>
                <a:path extrusionOk="0" fill="none" h="8342" w="1">
                  <a:moveTo>
                    <a:pt x="0" y="0"/>
                  </a:moveTo>
                  <a:lnTo>
                    <a:pt x="0" y="8342"/>
                  </a:lnTo>
                </a:path>
              </a:pathLst>
            </a:custGeom>
            <a:noFill/>
            <a:ln cap="flat" cmpd="sng" w="5050">
              <a:solidFill>
                <a:srgbClr val="FFFFFF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1216055" y="4033915"/>
              <a:ext cx="82668" cy="130734"/>
            </a:xfrm>
            <a:custGeom>
              <a:rect b="b" l="l" r="r" t="t"/>
              <a:pathLst>
                <a:path extrusionOk="0" fill="none" h="2081" w="1316">
                  <a:moveTo>
                    <a:pt x="0" y="0"/>
                  </a:moveTo>
                  <a:lnTo>
                    <a:pt x="1315" y="2080"/>
                  </a:lnTo>
                </a:path>
              </a:pathLst>
            </a:custGeom>
            <a:noFill/>
            <a:ln cap="flat" cmpd="sng" w="5050">
              <a:solidFill>
                <a:srgbClr val="FFFFFF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1298657" y="3949170"/>
              <a:ext cx="55154" cy="72811"/>
            </a:xfrm>
            <a:custGeom>
              <a:rect b="b" l="l" r="r" t="t"/>
              <a:pathLst>
                <a:path extrusionOk="0" fill="none" h="1159" w="878">
                  <a:moveTo>
                    <a:pt x="877" y="0"/>
                  </a:moveTo>
                  <a:lnTo>
                    <a:pt x="0" y="1158"/>
                  </a:lnTo>
                </a:path>
              </a:pathLst>
            </a:custGeom>
            <a:noFill/>
            <a:ln cap="flat" cmpd="sng" w="5050">
              <a:solidFill>
                <a:srgbClr val="FFFFFF"/>
              </a:solidFill>
              <a:prstDash val="solid"/>
              <a:miter lim="112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5" name="Google Shape;1305;p48"/>
          <p:cNvSpPr/>
          <p:nvPr/>
        </p:nvSpPr>
        <p:spPr>
          <a:xfrm>
            <a:off x="1485287" y="4946613"/>
            <a:ext cx="6709575" cy="63"/>
          </a:xfrm>
          <a:custGeom>
            <a:rect b="b" l="l" r="r" t="t"/>
            <a:pathLst>
              <a:path extrusionOk="0" fill="none" h="1" w="38978">
                <a:moveTo>
                  <a:pt x="0" y="1"/>
                </a:moveTo>
                <a:lnTo>
                  <a:pt x="38978" y="1"/>
                </a:lnTo>
              </a:path>
            </a:pathLst>
          </a:custGeom>
          <a:noFill/>
          <a:ln cap="flat" cmpd="sng" w="5050">
            <a:solidFill>
              <a:srgbClr val="FFFFFF"/>
            </a:solidFill>
            <a:prstDash val="solid"/>
            <a:miter lim="112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48"/>
          <p:cNvSpPr/>
          <p:nvPr/>
        </p:nvSpPr>
        <p:spPr>
          <a:xfrm>
            <a:off x="6034908" y="4798575"/>
            <a:ext cx="2159966" cy="63"/>
          </a:xfrm>
          <a:custGeom>
            <a:rect b="b" l="l" r="r" t="t"/>
            <a:pathLst>
              <a:path extrusionOk="0" fill="none" h="1" w="38978">
                <a:moveTo>
                  <a:pt x="0" y="1"/>
                </a:moveTo>
                <a:lnTo>
                  <a:pt x="38978" y="1"/>
                </a:lnTo>
              </a:path>
            </a:pathLst>
          </a:custGeom>
          <a:noFill/>
          <a:ln cap="flat" cmpd="sng" w="5050">
            <a:solidFill>
              <a:srgbClr val="FFFFFF"/>
            </a:solidFill>
            <a:prstDash val="solid"/>
            <a:miter lim="112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49"/>
          <p:cNvSpPr txBox="1"/>
          <p:nvPr>
            <p:ph idx="4294967295" type="ctrTitle"/>
          </p:nvPr>
        </p:nvSpPr>
        <p:spPr>
          <a:xfrm>
            <a:off x="722400" y="350817"/>
            <a:ext cx="76992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1312" name="Google Shape;1312;p49"/>
          <p:cNvSpPr txBox="1"/>
          <p:nvPr>
            <p:ph idx="4294967295" type="subTitle"/>
          </p:nvPr>
        </p:nvSpPr>
        <p:spPr>
          <a:xfrm>
            <a:off x="471900" y="1784575"/>
            <a:ext cx="4028700" cy="22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User friendly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Cores suaves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Fácil utilização e </a:t>
            </a:r>
            <a:r>
              <a:rPr lang="en" sz="2000">
                <a:solidFill>
                  <a:schemeClr val="dk1"/>
                </a:solidFill>
              </a:rPr>
              <a:t>intuitivo 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Ambiente livre de distrações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13" name="Google Shape;1313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314" name="Google Shape;1314;p49"/>
          <p:cNvGrpSpPr/>
          <p:nvPr/>
        </p:nvGrpSpPr>
        <p:grpSpPr>
          <a:xfrm>
            <a:off x="5659854" y="2356024"/>
            <a:ext cx="3004901" cy="2787424"/>
            <a:chOff x="5623529" y="1821149"/>
            <a:chExt cx="3004901" cy="2787424"/>
          </a:xfrm>
        </p:grpSpPr>
        <p:sp>
          <p:nvSpPr>
            <p:cNvPr id="1315" name="Google Shape;1315;p49"/>
            <p:cNvSpPr/>
            <p:nvPr/>
          </p:nvSpPr>
          <p:spPr>
            <a:xfrm>
              <a:off x="7645782" y="3706096"/>
              <a:ext cx="270796" cy="251646"/>
            </a:xfrm>
            <a:custGeom>
              <a:rect b="b" l="l" r="r" t="t"/>
              <a:pathLst>
                <a:path extrusionOk="0" h="3234" w="3480">
                  <a:moveTo>
                    <a:pt x="1" y="0"/>
                  </a:moveTo>
                  <a:cubicBezTo>
                    <a:pt x="1" y="0"/>
                    <a:pt x="287" y="959"/>
                    <a:pt x="378" y="1377"/>
                  </a:cubicBezTo>
                  <a:cubicBezTo>
                    <a:pt x="440" y="1612"/>
                    <a:pt x="348" y="1887"/>
                    <a:pt x="266" y="2091"/>
                  </a:cubicBezTo>
                  <a:cubicBezTo>
                    <a:pt x="215" y="2193"/>
                    <a:pt x="185" y="2316"/>
                    <a:pt x="174" y="2428"/>
                  </a:cubicBezTo>
                  <a:cubicBezTo>
                    <a:pt x="134" y="2775"/>
                    <a:pt x="613" y="2856"/>
                    <a:pt x="1164" y="2897"/>
                  </a:cubicBezTo>
                  <a:cubicBezTo>
                    <a:pt x="1714" y="2928"/>
                    <a:pt x="1551" y="3040"/>
                    <a:pt x="2306" y="3183"/>
                  </a:cubicBezTo>
                  <a:cubicBezTo>
                    <a:pt x="2496" y="3218"/>
                    <a:pt x="2657" y="3233"/>
                    <a:pt x="2793" y="3233"/>
                  </a:cubicBezTo>
                  <a:cubicBezTo>
                    <a:pt x="3199" y="3233"/>
                    <a:pt x="3382" y="3103"/>
                    <a:pt x="3428" y="3019"/>
                  </a:cubicBezTo>
                  <a:cubicBezTo>
                    <a:pt x="3479" y="2917"/>
                    <a:pt x="3122" y="2785"/>
                    <a:pt x="2745" y="2622"/>
                  </a:cubicBezTo>
                  <a:lnTo>
                    <a:pt x="2612" y="2560"/>
                  </a:lnTo>
                  <a:cubicBezTo>
                    <a:pt x="2184" y="2367"/>
                    <a:pt x="1949" y="1989"/>
                    <a:pt x="1623" y="1632"/>
                  </a:cubicBezTo>
                  <a:cubicBezTo>
                    <a:pt x="1317" y="1296"/>
                    <a:pt x="1031" y="235"/>
                    <a:pt x="1031" y="23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7656132" y="3867948"/>
              <a:ext cx="260447" cy="89796"/>
            </a:xfrm>
            <a:custGeom>
              <a:rect b="b" l="l" r="r" t="t"/>
              <a:pathLst>
                <a:path extrusionOk="0" h="1154" w="3347">
                  <a:moveTo>
                    <a:pt x="143" y="1"/>
                  </a:moveTo>
                  <a:cubicBezTo>
                    <a:pt x="92" y="113"/>
                    <a:pt x="62" y="225"/>
                    <a:pt x="41" y="348"/>
                  </a:cubicBezTo>
                  <a:cubicBezTo>
                    <a:pt x="1" y="695"/>
                    <a:pt x="480" y="776"/>
                    <a:pt x="1031" y="817"/>
                  </a:cubicBezTo>
                  <a:cubicBezTo>
                    <a:pt x="1581" y="848"/>
                    <a:pt x="1418" y="960"/>
                    <a:pt x="2173" y="1103"/>
                  </a:cubicBezTo>
                  <a:cubicBezTo>
                    <a:pt x="2363" y="1138"/>
                    <a:pt x="2524" y="1153"/>
                    <a:pt x="2660" y="1153"/>
                  </a:cubicBezTo>
                  <a:cubicBezTo>
                    <a:pt x="3066" y="1153"/>
                    <a:pt x="3249" y="1023"/>
                    <a:pt x="3295" y="939"/>
                  </a:cubicBezTo>
                  <a:cubicBezTo>
                    <a:pt x="3346" y="837"/>
                    <a:pt x="2989" y="705"/>
                    <a:pt x="2612" y="542"/>
                  </a:cubicBezTo>
                  <a:lnTo>
                    <a:pt x="2612" y="552"/>
                  </a:lnTo>
                  <a:cubicBezTo>
                    <a:pt x="2428" y="603"/>
                    <a:pt x="2237" y="628"/>
                    <a:pt x="2044" y="628"/>
                  </a:cubicBezTo>
                  <a:cubicBezTo>
                    <a:pt x="1852" y="628"/>
                    <a:pt x="1658" y="603"/>
                    <a:pt x="1469" y="552"/>
                  </a:cubicBezTo>
                  <a:cubicBezTo>
                    <a:pt x="970" y="409"/>
                    <a:pt x="480" y="103"/>
                    <a:pt x="143" y="1"/>
                  </a:cubicBezTo>
                  <a:close/>
                </a:path>
              </a:pathLst>
            </a:custGeom>
            <a:solidFill>
              <a:srgbClr val="1B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6765618" y="2729073"/>
              <a:ext cx="992997" cy="1060507"/>
            </a:xfrm>
            <a:custGeom>
              <a:rect b="b" l="l" r="r" t="t"/>
              <a:pathLst>
                <a:path extrusionOk="0" h="13629" w="12761">
                  <a:moveTo>
                    <a:pt x="1775" y="1"/>
                  </a:moveTo>
                  <a:cubicBezTo>
                    <a:pt x="1775" y="1"/>
                    <a:pt x="21" y="2602"/>
                    <a:pt x="1" y="4590"/>
                  </a:cubicBezTo>
                  <a:cubicBezTo>
                    <a:pt x="1" y="5519"/>
                    <a:pt x="429" y="5610"/>
                    <a:pt x="429" y="5610"/>
                  </a:cubicBezTo>
                  <a:cubicBezTo>
                    <a:pt x="429" y="5610"/>
                    <a:pt x="7049" y="5651"/>
                    <a:pt x="7334" y="5682"/>
                  </a:cubicBezTo>
                  <a:cubicBezTo>
                    <a:pt x="7814" y="5733"/>
                    <a:pt x="8436" y="6916"/>
                    <a:pt x="8589" y="7997"/>
                  </a:cubicBezTo>
                  <a:cubicBezTo>
                    <a:pt x="8752" y="9068"/>
                    <a:pt x="11506" y="13464"/>
                    <a:pt x="11506" y="13464"/>
                  </a:cubicBezTo>
                  <a:cubicBezTo>
                    <a:pt x="11506" y="13464"/>
                    <a:pt x="12018" y="13629"/>
                    <a:pt x="12298" y="13629"/>
                  </a:cubicBezTo>
                  <a:cubicBezTo>
                    <a:pt x="12313" y="13629"/>
                    <a:pt x="12328" y="13628"/>
                    <a:pt x="12342" y="13627"/>
                  </a:cubicBezTo>
                  <a:cubicBezTo>
                    <a:pt x="12495" y="13627"/>
                    <a:pt x="12638" y="13586"/>
                    <a:pt x="12760" y="13515"/>
                  </a:cubicBezTo>
                  <a:cubicBezTo>
                    <a:pt x="12760" y="13515"/>
                    <a:pt x="11169" y="3948"/>
                    <a:pt x="9925" y="3071"/>
                  </a:cubicBezTo>
                  <a:cubicBezTo>
                    <a:pt x="9374" y="2683"/>
                    <a:pt x="5784" y="980"/>
                    <a:pt x="3907" y="776"/>
                  </a:cubicBezTo>
                  <a:lnTo>
                    <a:pt x="1775" y="1"/>
                  </a:lnTo>
                  <a:close/>
                </a:path>
              </a:pathLst>
            </a:custGeom>
            <a:solidFill>
              <a:srgbClr val="2B4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7513264" y="3706096"/>
              <a:ext cx="270718" cy="251646"/>
            </a:xfrm>
            <a:custGeom>
              <a:rect b="b" l="l" r="r" t="t"/>
              <a:pathLst>
                <a:path extrusionOk="0" h="3234" w="3479">
                  <a:moveTo>
                    <a:pt x="1" y="0"/>
                  </a:moveTo>
                  <a:cubicBezTo>
                    <a:pt x="1" y="0"/>
                    <a:pt x="276" y="959"/>
                    <a:pt x="378" y="1377"/>
                  </a:cubicBezTo>
                  <a:cubicBezTo>
                    <a:pt x="429" y="1612"/>
                    <a:pt x="347" y="1887"/>
                    <a:pt x="266" y="2091"/>
                  </a:cubicBezTo>
                  <a:cubicBezTo>
                    <a:pt x="215" y="2193"/>
                    <a:pt x="184" y="2316"/>
                    <a:pt x="164" y="2428"/>
                  </a:cubicBezTo>
                  <a:cubicBezTo>
                    <a:pt x="123" y="2775"/>
                    <a:pt x="602" y="2856"/>
                    <a:pt x="1153" y="2897"/>
                  </a:cubicBezTo>
                  <a:cubicBezTo>
                    <a:pt x="1704" y="2928"/>
                    <a:pt x="1541" y="3040"/>
                    <a:pt x="2306" y="3183"/>
                  </a:cubicBezTo>
                  <a:cubicBezTo>
                    <a:pt x="2498" y="3218"/>
                    <a:pt x="2661" y="3233"/>
                    <a:pt x="2797" y="3233"/>
                  </a:cubicBezTo>
                  <a:cubicBezTo>
                    <a:pt x="3204" y="3233"/>
                    <a:pt x="3379" y="3103"/>
                    <a:pt x="3417" y="3019"/>
                  </a:cubicBezTo>
                  <a:cubicBezTo>
                    <a:pt x="3479" y="2917"/>
                    <a:pt x="3122" y="2785"/>
                    <a:pt x="2744" y="2622"/>
                  </a:cubicBezTo>
                  <a:lnTo>
                    <a:pt x="2602" y="2560"/>
                  </a:lnTo>
                  <a:cubicBezTo>
                    <a:pt x="2183" y="2367"/>
                    <a:pt x="1949" y="1989"/>
                    <a:pt x="1622" y="1632"/>
                  </a:cubicBezTo>
                  <a:cubicBezTo>
                    <a:pt x="1316" y="1296"/>
                    <a:pt x="1031" y="235"/>
                    <a:pt x="1031" y="23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7522835" y="3867948"/>
              <a:ext cx="261147" cy="89796"/>
            </a:xfrm>
            <a:custGeom>
              <a:rect b="b" l="l" r="r" t="t"/>
              <a:pathLst>
                <a:path extrusionOk="0" h="1154" w="3356">
                  <a:moveTo>
                    <a:pt x="143" y="1"/>
                  </a:moveTo>
                  <a:cubicBezTo>
                    <a:pt x="92" y="113"/>
                    <a:pt x="61" y="225"/>
                    <a:pt x="41" y="348"/>
                  </a:cubicBezTo>
                  <a:cubicBezTo>
                    <a:pt x="0" y="695"/>
                    <a:pt x="479" y="776"/>
                    <a:pt x="1030" y="817"/>
                  </a:cubicBezTo>
                  <a:cubicBezTo>
                    <a:pt x="1581" y="848"/>
                    <a:pt x="1418" y="960"/>
                    <a:pt x="2183" y="1103"/>
                  </a:cubicBezTo>
                  <a:cubicBezTo>
                    <a:pt x="2375" y="1138"/>
                    <a:pt x="2538" y="1153"/>
                    <a:pt x="2674" y="1153"/>
                  </a:cubicBezTo>
                  <a:cubicBezTo>
                    <a:pt x="3081" y="1153"/>
                    <a:pt x="3256" y="1023"/>
                    <a:pt x="3294" y="939"/>
                  </a:cubicBezTo>
                  <a:cubicBezTo>
                    <a:pt x="3356" y="837"/>
                    <a:pt x="2999" y="705"/>
                    <a:pt x="2621" y="542"/>
                  </a:cubicBezTo>
                  <a:lnTo>
                    <a:pt x="2611" y="552"/>
                  </a:lnTo>
                  <a:cubicBezTo>
                    <a:pt x="2428" y="603"/>
                    <a:pt x="2236" y="628"/>
                    <a:pt x="2044" y="628"/>
                  </a:cubicBezTo>
                  <a:cubicBezTo>
                    <a:pt x="1851" y="628"/>
                    <a:pt x="1657" y="603"/>
                    <a:pt x="1469" y="552"/>
                  </a:cubicBezTo>
                  <a:cubicBezTo>
                    <a:pt x="969" y="409"/>
                    <a:pt x="490" y="103"/>
                    <a:pt x="143" y="1"/>
                  </a:cubicBezTo>
                  <a:close/>
                </a:path>
              </a:pathLst>
            </a:custGeom>
            <a:solidFill>
              <a:srgbClr val="2C3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702899" y="2729073"/>
              <a:ext cx="922341" cy="1060507"/>
            </a:xfrm>
            <a:custGeom>
              <a:rect b="b" l="l" r="r" t="t"/>
              <a:pathLst>
                <a:path extrusionOk="0" h="13629" w="11853">
                  <a:moveTo>
                    <a:pt x="858" y="1"/>
                  </a:moveTo>
                  <a:cubicBezTo>
                    <a:pt x="317" y="1133"/>
                    <a:pt x="21" y="2367"/>
                    <a:pt x="1" y="3632"/>
                  </a:cubicBezTo>
                  <a:cubicBezTo>
                    <a:pt x="1" y="4560"/>
                    <a:pt x="807" y="5610"/>
                    <a:pt x="807" y="5610"/>
                  </a:cubicBezTo>
                  <a:cubicBezTo>
                    <a:pt x="807" y="5610"/>
                    <a:pt x="6121" y="5661"/>
                    <a:pt x="6416" y="5692"/>
                  </a:cubicBezTo>
                  <a:cubicBezTo>
                    <a:pt x="6886" y="5743"/>
                    <a:pt x="7518" y="6926"/>
                    <a:pt x="7671" y="7997"/>
                  </a:cubicBezTo>
                  <a:cubicBezTo>
                    <a:pt x="7824" y="9078"/>
                    <a:pt x="10588" y="13464"/>
                    <a:pt x="10588" y="13464"/>
                  </a:cubicBezTo>
                  <a:cubicBezTo>
                    <a:pt x="10588" y="13464"/>
                    <a:pt x="11101" y="13629"/>
                    <a:pt x="11389" y="13629"/>
                  </a:cubicBezTo>
                  <a:cubicBezTo>
                    <a:pt x="11405" y="13629"/>
                    <a:pt x="11420" y="13628"/>
                    <a:pt x="11435" y="13627"/>
                  </a:cubicBezTo>
                  <a:cubicBezTo>
                    <a:pt x="11577" y="13627"/>
                    <a:pt x="11720" y="13586"/>
                    <a:pt x="11853" y="13515"/>
                  </a:cubicBezTo>
                  <a:cubicBezTo>
                    <a:pt x="11853" y="13515"/>
                    <a:pt x="10251" y="3948"/>
                    <a:pt x="8997" y="3071"/>
                  </a:cubicBezTo>
                  <a:cubicBezTo>
                    <a:pt x="8518" y="2734"/>
                    <a:pt x="7314" y="2581"/>
                    <a:pt x="5560" y="2010"/>
                  </a:cubicBezTo>
                  <a:cubicBezTo>
                    <a:pt x="5131" y="1867"/>
                    <a:pt x="3510" y="1082"/>
                    <a:pt x="3387" y="653"/>
                  </a:cubicBezTo>
                  <a:lnTo>
                    <a:pt x="4193" y="286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2B4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6464007" y="1821149"/>
              <a:ext cx="656447" cy="703269"/>
            </a:xfrm>
            <a:custGeom>
              <a:rect b="b" l="l" r="r" t="t"/>
              <a:pathLst>
                <a:path extrusionOk="0" h="9038" w="8436">
                  <a:moveTo>
                    <a:pt x="5707" y="1"/>
                  </a:moveTo>
                  <a:cubicBezTo>
                    <a:pt x="5434" y="1"/>
                    <a:pt x="5159" y="52"/>
                    <a:pt x="4897" y="154"/>
                  </a:cubicBezTo>
                  <a:cubicBezTo>
                    <a:pt x="4132" y="449"/>
                    <a:pt x="3703" y="1061"/>
                    <a:pt x="3367" y="1765"/>
                  </a:cubicBezTo>
                  <a:cubicBezTo>
                    <a:pt x="3163" y="2183"/>
                    <a:pt x="3183" y="2642"/>
                    <a:pt x="3051" y="3081"/>
                  </a:cubicBezTo>
                  <a:cubicBezTo>
                    <a:pt x="2745" y="4060"/>
                    <a:pt x="1725" y="4529"/>
                    <a:pt x="1062" y="5233"/>
                  </a:cubicBezTo>
                  <a:cubicBezTo>
                    <a:pt x="399" y="5937"/>
                    <a:pt x="1" y="7018"/>
                    <a:pt x="409" y="7966"/>
                  </a:cubicBezTo>
                  <a:cubicBezTo>
                    <a:pt x="671" y="8572"/>
                    <a:pt x="1293" y="9037"/>
                    <a:pt x="1968" y="9037"/>
                  </a:cubicBezTo>
                  <a:cubicBezTo>
                    <a:pt x="1975" y="9037"/>
                    <a:pt x="1982" y="9037"/>
                    <a:pt x="1990" y="9037"/>
                  </a:cubicBezTo>
                  <a:cubicBezTo>
                    <a:pt x="2388" y="9027"/>
                    <a:pt x="2836" y="8803"/>
                    <a:pt x="3193" y="8629"/>
                  </a:cubicBezTo>
                  <a:cubicBezTo>
                    <a:pt x="3917" y="8283"/>
                    <a:pt x="4621" y="7885"/>
                    <a:pt x="5315" y="7487"/>
                  </a:cubicBezTo>
                  <a:cubicBezTo>
                    <a:pt x="5968" y="7099"/>
                    <a:pt x="6620" y="6630"/>
                    <a:pt x="7345" y="6406"/>
                  </a:cubicBezTo>
                  <a:cubicBezTo>
                    <a:pt x="8130" y="6151"/>
                    <a:pt x="8375" y="5335"/>
                    <a:pt x="8395" y="4590"/>
                  </a:cubicBezTo>
                  <a:cubicBezTo>
                    <a:pt x="8436" y="3601"/>
                    <a:pt x="8273" y="2622"/>
                    <a:pt x="7926" y="1704"/>
                  </a:cubicBezTo>
                  <a:cubicBezTo>
                    <a:pt x="7885" y="1592"/>
                    <a:pt x="7834" y="1479"/>
                    <a:pt x="7773" y="1367"/>
                  </a:cubicBezTo>
                  <a:cubicBezTo>
                    <a:pt x="7579" y="980"/>
                    <a:pt x="7294" y="643"/>
                    <a:pt x="6947" y="388"/>
                  </a:cubicBezTo>
                  <a:cubicBezTo>
                    <a:pt x="6576" y="131"/>
                    <a:pt x="6144" y="1"/>
                    <a:pt x="5707" y="1"/>
                  </a:cubicBezTo>
                  <a:close/>
                </a:path>
              </a:pathLst>
            </a:custGeom>
            <a:solidFill>
              <a:srgbClr val="6F584E"/>
            </a:solidFill>
            <a:ln cap="rnd" cmpd="sng" w="2300">
              <a:solidFill>
                <a:srgbClr val="6F584E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7068007" y="2151310"/>
              <a:ext cx="27080" cy="106447"/>
            </a:xfrm>
            <a:custGeom>
              <a:rect b="b" l="l" r="r" t="t"/>
              <a:pathLst>
                <a:path extrusionOk="0" fill="none" h="1368" w="348">
                  <a:moveTo>
                    <a:pt x="1" y="1367"/>
                  </a:moveTo>
                  <a:cubicBezTo>
                    <a:pt x="205" y="929"/>
                    <a:pt x="317" y="470"/>
                    <a:pt x="347" y="1"/>
                  </a:cubicBezTo>
                </a:path>
              </a:pathLst>
            </a:custGeom>
            <a:noFill/>
            <a:ln cap="rnd" cmpd="sng" w="2300">
              <a:solidFill>
                <a:srgbClr val="FFFFFF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6510074" y="2175121"/>
              <a:ext cx="142168" cy="219898"/>
            </a:xfrm>
            <a:custGeom>
              <a:rect b="b" l="l" r="r" t="t"/>
              <a:pathLst>
                <a:path extrusionOk="0" fill="none" h="2826" w="1827">
                  <a:moveTo>
                    <a:pt x="0" y="2826"/>
                  </a:moveTo>
                  <a:cubicBezTo>
                    <a:pt x="82" y="1632"/>
                    <a:pt x="776" y="572"/>
                    <a:pt x="1826" y="0"/>
                  </a:cubicBezTo>
                </a:path>
              </a:pathLst>
            </a:custGeom>
            <a:noFill/>
            <a:ln cap="rnd" cmpd="sng" w="2300">
              <a:solidFill>
                <a:srgbClr val="FFFFFF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6721964" y="2118784"/>
              <a:ext cx="65987" cy="117497"/>
            </a:xfrm>
            <a:custGeom>
              <a:rect b="b" l="l" r="r" t="t"/>
              <a:pathLst>
                <a:path extrusionOk="0" fill="none" h="1510" w="848">
                  <a:moveTo>
                    <a:pt x="1" y="1510"/>
                  </a:moveTo>
                  <a:cubicBezTo>
                    <a:pt x="388" y="1061"/>
                    <a:pt x="674" y="551"/>
                    <a:pt x="847" y="0"/>
                  </a:cubicBezTo>
                </a:path>
              </a:pathLst>
            </a:custGeom>
            <a:noFill/>
            <a:ln cap="rnd" cmpd="sng" w="2300">
              <a:solidFill>
                <a:srgbClr val="FFFFFF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6848958" y="2087815"/>
              <a:ext cx="142168" cy="192041"/>
            </a:xfrm>
            <a:custGeom>
              <a:rect b="b" l="l" r="r" t="t"/>
              <a:pathLst>
                <a:path extrusionOk="0" h="2468" w="1827">
                  <a:moveTo>
                    <a:pt x="103" y="1"/>
                  </a:moveTo>
                  <a:lnTo>
                    <a:pt x="103" y="1"/>
                  </a:lnTo>
                  <a:cubicBezTo>
                    <a:pt x="215" y="470"/>
                    <a:pt x="245" y="959"/>
                    <a:pt x="194" y="1439"/>
                  </a:cubicBezTo>
                  <a:cubicBezTo>
                    <a:pt x="164" y="1673"/>
                    <a:pt x="103" y="1898"/>
                    <a:pt x="21" y="2112"/>
                  </a:cubicBezTo>
                  <a:cubicBezTo>
                    <a:pt x="21" y="2132"/>
                    <a:pt x="11" y="2153"/>
                    <a:pt x="1" y="2163"/>
                  </a:cubicBezTo>
                  <a:cubicBezTo>
                    <a:pt x="123" y="2255"/>
                    <a:pt x="327" y="2357"/>
                    <a:pt x="704" y="2428"/>
                  </a:cubicBezTo>
                  <a:cubicBezTo>
                    <a:pt x="864" y="2456"/>
                    <a:pt x="1005" y="2467"/>
                    <a:pt x="1128" y="2467"/>
                  </a:cubicBezTo>
                  <a:cubicBezTo>
                    <a:pt x="1592" y="2467"/>
                    <a:pt x="1798" y="2300"/>
                    <a:pt x="1806" y="2204"/>
                  </a:cubicBezTo>
                  <a:cubicBezTo>
                    <a:pt x="1826" y="1989"/>
                    <a:pt x="1663" y="1765"/>
                    <a:pt x="1633" y="1408"/>
                  </a:cubicBezTo>
                  <a:cubicBezTo>
                    <a:pt x="1622" y="1184"/>
                    <a:pt x="1612" y="949"/>
                    <a:pt x="1602" y="715"/>
                  </a:cubicBezTo>
                  <a:cubicBezTo>
                    <a:pt x="1602" y="643"/>
                    <a:pt x="1643" y="143"/>
                    <a:pt x="1653" y="143"/>
                  </a:cubicBezTo>
                  <a:lnTo>
                    <a:pt x="103" y="1"/>
                  </a:ln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6863276" y="2115594"/>
              <a:ext cx="112754" cy="81937"/>
            </a:xfrm>
            <a:custGeom>
              <a:rect b="b" l="l" r="r" t="t"/>
              <a:pathLst>
                <a:path extrusionOk="0" h="1053" w="1449">
                  <a:moveTo>
                    <a:pt x="0" y="1"/>
                  </a:moveTo>
                  <a:lnTo>
                    <a:pt x="0" y="1"/>
                  </a:lnTo>
                  <a:cubicBezTo>
                    <a:pt x="199" y="377"/>
                    <a:pt x="647" y="1053"/>
                    <a:pt x="1384" y="1053"/>
                  </a:cubicBezTo>
                  <a:cubicBezTo>
                    <a:pt x="1405" y="1053"/>
                    <a:pt x="1427" y="1052"/>
                    <a:pt x="1449" y="1051"/>
                  </a:cubicBezTo>
                  <a:cubicBezTo>
                    <a:pt x="1408" y="623"/>
                    <a:pt x="1408" y="174"/>
                    <a:pt x="1408" y="17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09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6817987" y="1890558"/>
              <a:ext cx="223952" cy="277479"/>
            </a:xfrm>
            <a:custGeom>
              <a:rect b="b" l="l" r="r" t="t"/>
              <a:pathLst>
                <a:path extrusionOk="0" h="3566" w="2878">
                  <a:moveTo>
                    <a:pt x="1410" y="1"/>
                  </a:moveTo>
                  <a:cubicBezTo>
                    <a:pt x="1263" y="1"/>
                    <a:pt x="1103" y="24"/>
                    <a:pt x="929" y="77"/>
                  </a:cubicBezTo>
                  <a:cubicBezTo>
                    <a:pt x="572" y="169"/>
                    <a:pt x="276" y="414"/>
                    <a:pt x="133" y="751"/>
                  </a:cubicBezTo>
                  <a:cubicBezTo>
                    <a:pt x="1" y="1108"/>
                    <a:pt x="31" y="1485"/>
                    <a:pt x="103" y="1852"/>
                  </a:cubicBezTo>
                  <a:cubicBezTo>
                    <a:pt x="184" y="2321"/>
                    <a:pt x="409" y="2760"/>
                    <a:pt x="756" y="3097"/>
                  </a:cubicBezTo>
                  <a:cubicBezTo>
                    <a:pt x="1082" y="3413"/>
                    <a:pt x="1582" y="3505"/>
                    <a:pt x="2020" y="3545"/>
                  </a:cubicBezTo>
                  <a:cubicBezTo>
                    <a:pt x="2122" y="3555"/>
                    <a:pt x="2224" y="3566"/>
                    <a:pt x="2326" y="3566"/>
                  </a:cubicBezTo>
                  <a:cubicBezTo>
                    <a:pt x="2826" y="3494"/>
                    <a:pt x="2877" y="1475"/>
                    <a:pt x="2745" y="1087"/>
                  </a:cubicBezTo>
                  <a:cubicBezTo>
                    <a:pt x="2640" y="758"/>
                    <a:pt x="2241" y="1"/>
                    <a:pt x="1410" y="1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6929885" y="2029766"/>
              <a:ext cx="23656" cy="20076"/>
            </a:xfrm>
            <a:custGeom>
              <a:rect b="b" l="l" r="r" t="t"/>
              <a:pathLst>
                <a:path extrusionOk="0" h="258" w="304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52" y="12"/>
                    <a:pt x="1" y="155"/>
                    <a:pt x="93" y="226"/>
                  </a:cubicBezTo>
                  <a:cubicBezTo>
                    <a:pt x="117" y="248"/>
                    <a:pt x="146" y="257"/>
                    <a:pt x="174" y="257"/>
                  </a:cubicBezTo>
                  <a:cubicBezTo>
                    <a:pt x="240" y="257"/>
                    <a:pt x="304" y="203"/>
                    <a:pt x="297" y="124"/>
                  </a:cubicBezTo>
                  <a:cubicBezTo>
                    <a:pt x="297" y="58"/>
                    <a:pt x="244" y="1"/>
                    <a:pt x="1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7005521" y="2023774"/>
              <a:ext cx="23656" cy="19687"/>
            </a:xfrm>
            <a:custGeom>
              <a:rect b="b" l="l" r="r" t="t"/>
              <a:pathLst>
                <a:path extrusionOk="0" h="253" w="304">
                  <a:moveTo>
                    <a:pt x="164" y="1"/>
                  </a:moveTo>
                  <a:cubicBezTo>
                    <a:pt x="130" y="1"/>
                    <a:pt x="95" y="16"/>
                    <a:pt x="69" y="48"/>
                  </a:cubicBezTo>
                  <a:cubicBezTo>
                    <a:pt x="1" y="127"/>
                    <a:pt x="64" y="253"/>
                    <a:pt x="169" y="253"/>
                  </a:cubicBezTo>
                  <a:cubicBezTo>
                    <a:pt x="173" y="253"/>
                    <a:pt x="177" y="253"/>
                    <a:pt x="182" y="252"/>
                  </a:cubicBezTo>
                  <a:cubicBezTo>
                    <a:pt x="253" y="252"/>
                    <a:pt x="304" y="191"/>
                    <a:pt x="294" y="120"/>
                  </a:cubicBezTo>
                  <a:cubicBezTo>
                    <a:pt x="287" y="48"/>
                    <a:pt x="226" y="1"/>
                    <a:pt x="1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7002953" y="1994205"/>
              <a:ext cx="25446" cy="4046"/>
            </a:xfrm>
            <a:custGeom>
              <a:rect b="b" l="l" r="r" t="t"/>
              <a:pathLst>
                <a:path extrusionOk="0" fill="none" h="52" w="327">
                  <a:moveTo>
                    <a:pt x="0" y="51"/>
                  </a:moveTo>
                  <a:cubicBezTo>
                    <a:pt x="102" y="0"/>
                    <a:pt x="225" y="0"/>
                    <a:pt x="327" y="31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6926773" y="2002142"/>
              <a:ext cx="28636" cy="6381"/>
            </a:xfrm>
            <a:custGeom>
              <a:rect b="b" l="l" r="r" t="t"/>
              <a:pathLst>
                <a:path extrusionOk="0" fill="none" h="82" w="368">
                  <a:moveTo>
                    <a:pt x="0" y="82"/>
                  </a:moveTo>
                  <a:cubicBezTo>
                    <a:pt x="112" y="20"/>
                    <a:pt x="245" y="0"/>
                    <a:pt x="367" y="31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6987857" y="2028288"/>
              <a:ext cx="6459" cy="49255"/>
            </a:xfrm>
            <a:custGeom>
              <a:rect b="b" l="l" r="r" t="t"/>
              <a:pathLst>
                <a:path extrusionOk="0" fill="none" h="633" w="83">
                  <a:moveTo>
                    <a:pt x="1" y="1"/>
                  </a:moveTo>
                  <a:cubicBezTo>
                    <a:pt x="31" y="205"/>
                    <a:pt x="52" y="419"/>
                    <a:pt x="82" y="633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6893390" y="2056689"/>
              <a:ext cx="144580" cy="114073"/>
            </a:xfrm>
            <a:custGeom>
              <a:rect b="b" l="l" r="r" t="t"/>
              <a:pathLst>
                <a:path extrusionOk="0" h="1466" w="1858">
                  <a:moveTo>
                    <a:pt x="1301" y="0"/>
                  </a:moveTo>
                  <a:cubicBezTo>
                    <a:pt x="1276" y="0"/>
                    <a:pt x="1250" y="8"/>
                    <a:pt x="1225" y="23"/>
                  </a:cubicBezTo>
                  <a:lnTo>
                    <a:pt x="1215" y="23"/>
                  </a:lnTo>
                  <a:cubicBezTo>
                    <a:pt x="1153" y="44"/>
                    <a:pt x="1092" y="64"/>
                    <a:pt x="1031" y="74"/>
                  </a:cubicBezTo>
                  <a:cubicBezTo>
                    <a:pt x="725" y="146"/>
                    <a:pt x="429" y="197"/>
                    <a:pt x="123" y="237"/>
                  </a:cubicBezTo>
                  <a:cubicBezTo>
                    <a:pt x="72" y="237"/>
                    <a:pt x="42" y="248"/>
                    <a:pt x="31" y="299"/>
                  </a:cubicBezTo>
                  <a:cubicBezTo>
                    <a:pt x="21" y="380"/>
                    <a:pt x="21" y="462"/>
                    <a:pt x="21" y="543"/>
                  </a:cubicBezTo>
                  <a:lnTo>
                    <a:pt x="1" y="1023"/>
                  </a:lnTo>
                  <a:cubicBezTo>
                    <a:pt x="1" y="1074"/>
                    <a:pt x="1" y="1125"/>
                    <a:pt x="21" y="1166"/>
                  </a:cubicBezTo>
                  <a:cubicBezTo>
                    <a:pt x="62" y="1257"/>
                    <a:pt x="256" y="1288"/>
                    <a:pt x="348" y="1319"/>
                  </a:cubicBezTo>
                  <a:cubicBezTo>
                    <a:pt x="429" y="1349"/>
                    <a:pt x="521" y="1370"/>
                    <a:pt x="613" y="1390"/>
                  </a:cubicBezTo>
                  <a:cubicBezTo>
                    <a:pt x="796" y="1431"/>
                    <a:pt x="980" y="1461"/>
                    <a:pt x="1174" y="1461"/>
                  </a:cubicBezTo>
                  <a:cubicBezTo>
                    <a:pt x="1204" y="1465"/>
                    <a:pt x="1235" y="1466"/>
                    <a:pt x="1266" y="1466"/>
                  </a:cubicBezTo>
                  <a:cubicBezTo>
                    <a:pt x="1327" y="1466"/>
                    <a:pt x="1388" y="1461"/>
                    <a:pt x="1449" y="1461"/>
                  </a:cubicBezTo>
                  <a:cubicBezTo>
                    <a:pt x="1464" y="1461"/>
                    <a:pt x="1490" y="1464"/>
                    <a:pt x="1515" y="1464"/>
                  </a:cubicBezTo>
                  <a:cubicBezTo>
                    <a:pt x="1541" y="1464"/>
                    <a:pt x="1566" y="1461"/>
                    <a:pt x="1582" y="1451"/>
                  </a:cubicBezTo>
                  <a:cubicBezTo>
                    <a:pt x="1602" y="1431"/>
                    <a:pt x="1612" y="1370"/>
                    <a:pt x="1623" y="1339"/>
                  </a:cubicBezTo>
                  <a:cubicBezTo>
                    <a:pt x="1694" y="1155"/>
                    <a:pt x="1745" y="972"/>
                    <a:pt x="1776" y="778"/>
                  </a:cubicBezTo>
                  <a:cubicBezTo>
                    <a:pt x="1806" y="574"/>
                    <a:pt x="1827" y="390"/>
                    <a:pt x="1857" y="186"/>
                  </a:cubicBezTo>
                  <a:cubicBezTo>
                    <a:pt x="1704" y="135"/>
                    <a:pt x="1531" y="74"/>
                    <a:pt x="1378" y="23"/>
                  </a:cubicBezTo>
                  <a:cubicBezTo>
                    <a:pt x="1352" y="8"/>
                    <a:pt x="1327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6856895" y="2030700"/>
              <a:ext cx="52447" cy="46843"/>
            </a:xfrm>
            <a:custGeom>
              <a:rect b="b" l="l" r="r" t="t"/>
              <a:pathLst>
                <a:path extrusionOk="0" fill="none" h="602" w="674">
                  <a:moveTo>
                    <a:pt x="1" y="0"/>
                  </a:moveTo>
                  <a:lnTo>
                    <a:pt x="674" y="602"/>
                  </a:lnTo>
                </a:path>
              </a:pathLst>
            </a:custGeom>
            <a:noFill/>
            <a:ln cap="rnd" cmpd="sng" w="2300">
              <a:solidFill>
                <a:srgbClr val="FFFFFF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6860863" y="2089371"/>
              <a:ext cx="33460" cy="55636"/>
            </a:xfrm>
            <a:custGeom>
              <a:rect b="b" l="l" r="r" t="t"/>
              <a:pathLst>
                <a:path extrusionOk="0" fill="none" h="715" w="430">
                  <a:moveTo>
                    <a:pt x="1" y="1"/>
                  </a:moveTo>
                  <a:lnTo>
                    <a:pt x="429" y="715"/>
                  </a:lnTo>
                </a:path>
              </a:pathLst>
            </a:custGeom>
            <a:noFill/>
            <a:ln cap="rnd" cmpd="sng" w="2300">
              <a:solidFill>
                <a:srgbClr val="FFFFFF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6806938" y="1860522"/>
              <a:ext cx="242938" cy="179747"/>
            </a:xfrm>
            <a:custGeom>
              <a:rect b="b" l="l" r="r" t="t"/>
              <a:pathLst>
                <a:path extrusionOk="0" h="2310" w="3122">
                  <a:moveTo>
                    <a:pt x="1518" y="1"/>
                  </a:moveTo>
                  <a:cubicBezTo>
                    <a:pt x="848" y="1"/>
                    <a:pt x="172" y="503"/>
                    <a:pt x="102" y="1269"/>
                  </a:cubicBezTo>
                  <a:cubicBezTo>
                    <a:pt x="0" y="2279"/>
                    <a:pt x="153" y="2310"/>
                    <a:pt x="153" y="2310"/>
                  </a:cubicBezTo>
                  <a:lnTo>
                    <a:pt x="612" y="2259"/>
                  </a:lnTo>
                  <a:cubicBezTo>
                    <a:pt x="1438" y="2106"/>
                    <a:pt x="2111" y="1494"/>
                    <a:pt x="2336" y="667"/>
                  </a:cubicBezTo>
                  <a:cubicBezTo>
                    <a:pt x="2642" y="882"/>
                    <a:pt x="2917" y="1392"/>
                    <a:pt x="2989" y="1779"/>
                  </a:cubicBezTo>
                  <a:cubicBezTo>
                    <a:pt x="2989" y="1779"/>
                    <a:pt x="3018" y="1797"/>
                    <a:pt x="3049" y="1797"/>
                  </a:cubicBezTo>
                  <a:cubicBezTo>
                    <a:pt x="3084" y="1797"/>
                    <a:pt x="3121" y="1774"/>
                    <a:pt x="3121" y="1677"/>
                  </a:cubicBezTo>
                  <a:cubicBezTo>
                    <a:pt x="3050" y="1035"/>
                    <a:pt x="2672" y="463"/>
                    <a:pt x="2111" y="147"/>
                  </a:cubicBezTo>
                  <a:cubicBezTo>
                    <a:pt x="1926" y="47"/>
                    <a:pt x="1722" y="1"/>
                    <a:pt x="1518" y="1"/>
                  </a:cubicBezTo>
                  <a:close/>
                </a:path>
              </a:pathLst>
            </a:custGeom>
            <a:solidFill>
              <a:srgbClr val="6F584E"/>
            </a:solidFill>
            <a:ln cap="rnd" cmpd="sng" w="2300">
              <a:solidFill>
                <a:srgbClr val="6F584E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6820400" y="2024942"/>
              <a:ext cx="62875" cy="74778"/>
            </a:xfrm>
            <a:custGeom>
              <a:rect b="b" l="l" r="r" t="t"/>
              <a:pathLst>
                <a:path extrusionOk="0" h="961" w="808">
                  <a:moveTo>
                    <a:pt x="279" y="0"/>
                  </a:moveTo>
                  <a:cubicBezTo>
                    <a:pt x="215" y="0"/>
                    <a:pt x="150" y="21"/>
                    <a:pt x="92" y="64"/>
                  </a:cubicBezTo>
                  <a:cubicBezTo>
                    <a:pt x="41" y="115"/>
                    <a:pt x="11" y="186"/>
                    <a:pt x="11" y="268"/>
                  </a:cubicBezTo>
                  <a:cubicBezTo>
                    <a:pt x="0" y="503"/>
                    <a:pt x="113" y="727"/>
                    <a:pt x="296" y="870"/>
                  </a:cubicBezTo>
                  <a:cubicBezTo>
                    <a:pt x="347" y="911"/>
                    <a:pt x="408" y="941"/>
                    <a:pt x="470" y="951"/>
                  </a:cubicBezTo>
                  <a:cubicBezTo>
                    <a:pt x="492" y="958"/>
                    <a:pt x="514" y="960"/>
                    <a:pt x="535" y="960"/>
                  </a:cubicBezTo>
                  <a:cubicBezTo>
                    <a:pt x="689" y="960"/>
                    <a:pt x="808" y="808"/>
                    <a:pt x="745" y="656"/>
                  </a:cubicBezTo>
                  <a:cubicBezTo>
                    <a:pt x="714" y="462"/>
                    <a:pt x="653" y="217"/>
                    <a:pt x="480" y="74"/>
                  </a:cubicBezTo>
                  <a:cubicBezTo>
                    <a:pt x="421" y="26"/>
                    <a:pt x="350" y="0"/>
                    <a:pt x="279" y="0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837830" y="2046574"/>
              <a:ext cx="23111" cy="32603"/>
            </a:xfrm>
            <a:custGeom>
              <a:rect b="b" l="l" r="r" t="t"/>
              <a:pathLst>
                <a:path extrusionOk="0" fill="none" h="419" w="297">
                  <a:moveTo>
                    <a:pt x="11" y="102"/>
                  </a:moveTo>
                  <a:cubicBezTo>
                    <a:pt x="1" y="51"/>
                    <a:pt x="42" y="10"/>
                    <a:pt x="93" y="0"/>
                  </a:cubicBezTo>
                  <a:cubicBezTo>
                    <a:pt x="144" y="0"/>
                    <a:pt x="195" y="31"/>
                    <a:pt x="225" y="72"/>
                  </a:cubicBezTo>
                  <a:cubicBezTo>
                    <a:pt x="256" y="112"/>
                    <a:pt x="266" y="163"/>
                    <a:pt x="286" y="214"/>
                  </a:cubicBezTo>
                  <a:cubicBezTo>
                    <a:pt x="174" y="194"/>
                    <a:pt x="195" y="418"/>
                    <a:pt x="297" y="378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6817987" y="2022763"/>
              <a:ext cx="52525" cy="77034"/>
            </a:xfrm>
            <a:custGeom>
              <a:rect b="b" l="l" r="r" t="t"/>
              <a:pathLst>
                <a:path extrusionOk="0" fill="none" h="990" w="675">
                  <a:moveTo>
                    <a:pt x="643" y="296"/>
                  </a:moveTo>
                  <a:cubicBezTo>
                    <a:pt x="643" y="184"/>
                    <a:pt x="562" y="82"/>
                    <a:pt x="460" y="41"/>
                  </a:cubicBezTo>
                  <a:cubicBezTo>
                    <a:pt x="337" y="0"/>
                    <a:pt x="205" y="31"/>
                    <a:pt x="113" y="123"/>
                  </a:cubicBezTo>
                  <a:cubicBezTo>
                    <a:pt x="1" y="286"/>
                    <a:pt x="72" y="510"/>
                    <a:pt x="164" y="663"/>
                  </a:cubicBezTo>
                  <a:cubicBezTo>
                    <a:pt x="276" y="847"/>
                    <a:pt x="460" y="969"/>
                    <a:pt x="674" y="990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6687881" y="2238539"/>
              <a:ext cx="537390" cy="618765"/>
            </a:xfrm>
            <a:custGeom>
              <a:rect b="b" l="l" r="r" t="t"/>
              <a:pathLst>
                <a:path extrusionOk="0" h="7952" w="6906">
                  <a:moveTo>
                    <a:pt x="2118" y="1"/>
                  </a:moveTo>
                  <a:cubicBezTo>
                    <a:pt x="2038" y="1"/>
                    <a:pt x="1316" y="958"/>
                    <a:pt x="684" y="2143"/>
                  </a:cubicBezTo>
                  <a:cubicBezTo>
                    <a:pt x="0" y="3459"/>
                    <a:pt x="184" y="3745"/>
                    <a:pt x="378" y="4561"/>
                  </a:cubicBezTo>
                  <a:cubicBezTo>
                    <a:pt x="418" y="4714"/>
                    <a:pt x="439" y="4856"/>
                    <a:pt x="469" y="4979"/>
                  </a:cubicBezTo>
                  <a:cubicBezTo>
                    <a:pt x="704" y="6182"/>
                    <a:pt x="500" y="6427"/>
                    <a:pt x="785" y="7202"/>
                  </a:cubicBezTo>
                  <a:cubicBezTo>
                    <a:pt x="863" y="7425"/>
                    <a:pt x="2863" y="7951"/>
                    <a:pt x="4112" y="7951"/>
                  </a:cubicBezTo>
                  <a:cubicBezTo>
                    <a:pt x="4179" y="7951"/>
                    <a:pt x="4243" y="7950"/>
                    <a:pt x="4304" y="7947"/>
                  </a:cubicBezTo>
                  <a:cubicBezTo>
                    <a:pt x="5926" y="7865"/>
                    <a:pt x="6365" y="7192"/>
                    <a:pt x="6467" y="7100"/>
                  </a:cubicBezTo>
                  <a:cubicBezTo>
                    <a:pt x="6905" y="6713"/>
                    <a:pt x="5426" y="7835"/>
                    <a:pt x="5487" y="3847"/>
                  </a:cubicBezTo>
                  <a:cubicBezTo>
                    <a:pt x="5518" y="1899"/>
                    <a:pt x="3845" y="165"/>
                    <a:pt x="3845" y="165"/>
                  </a:cubicBezTo>
                  <a:cubicBezTo>
                    <a:pt x="3845" y="165"/>
                    <a:pt x="3825" y="488"/>
                    <a:pt x="3401" y="488"/>
                  </a:cubicBezTo>
                  <a:cubicBezTo>
                    <a:pt x="3147" y="488"/>
                    <a:pt x="2748" y="372"/>
                    <a:pt x="2122" y="1"/>
                  </a:cubicBezTo>
                  <a:cubicBezTo>
                    <a:pt x="2121" y="1"/>
                    <a:pt x="2120" y="1"/>
                    <a:pt x="2118" y="1"/>
                  </a:cubicBez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6987079" y="2251300"/>
              <a:ext cx="333437" cy="621488"/>
            </a:xfrm>
            <a:custGeom>
              <a:rect b="b" l="l" r="r" t="t"/>
              <a:pathLst>
                <a:path extrusionOk="0" h="7987" w="4285">
                  <a:moveTo>
                    <a:pt x="0" y="1"/>
                  </a:moveTo>
                  <a:lnTo>
                    <a:pt x="623" y="2132"/>
                  </a:lnTo>
                  <a:cubicBezTo>
                    <a:pt x="623" y="2132"/>
                    <a:pt x="1173" y="6610"/>
                    <a:pt x="1571" y="7018"/>
                  </a:cubicBezTo>
                  <a:cubicBezTo>
                    <a:pt x="1979" y="7416"/>
                    <a:pt x="4284" y="7987"/>
                    <a:pt x="4284" y="7987"/>
                  </a:cubicBezTo>
                  <a:cubicBezTo>
                    <a:pt x="4284" y="7987"/>
                    <a:pt x="2112" y="1765"/>
                    <a:pt x="1908" y="1031"/>
                  </a:cubicBezTo>
                  <a:cubicBezTo>
                    <a:pt x="1704" y="28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982332" y="2226711"/>
              <a:ext cx="99292" cy="361206"/>
            </a:xfrm>
            <a:custGeom>
              <a:rect b="b" l="l" r="r" t="t"/>
              <a:pathLst>
                <a:path extrusionOk="0" h="4642" w="1276">
                  <a:moveTo>
                    <a:pt x="0" y="0"/>
                  </a:moveTo>
                  <a:lnTo>
                    <a:pt x="61" y="306"/>
                  </a:lnTo>
                  <a:cubicBezTo>
                    <a:pt x="255" y="980"/>
                    <a:pt x="582" y="3040"/>
                    <a:pt x="990" y="4641"/>
                  </a:cubicBezTo>
                  <a:lnTo>
                    <a:pt x="1275" y="2357"/>
                  </a:lnTo>
                  <a:lnTo>
                    <a:pt x="1041" y="2163"/>
                  </a:lnTo>
                  <a:lnTo>
                    <a:pt x="1122" y="1847"/>
                  </a:lnTo>
                  <a:lnTo>
                    <a:pt x="357" y="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6984667" y="2229123"/>
              <a:ext cx="96957" cy="354825"/>
            </a:xfrm>
            <a:custGeom>
              <a:rect b="b" l="l" r="r" t="t"/>
              <a:pathLst>
                <a:path extrusionOk="0" fill="none" h="4560" w="1246">
                  <a:moveTo>
                    <a:pt x="1" y="0"/>
                  </a:moveTo>
                  <a:lnTo>
                    <a:pt x="286" y="275"/>
                  </a:lnTo>
                  <a:lnTo>
                    <a:pt x="1092" y="1805"/>
                  </a:lnTo>
                  <a:lnTo>
                    <a:pt x="1011" y="2132"/>
                  </a:lnTo>
                  <a:lnTo>
                    <a:pt x="1245" y="2326"/>
                  </a:lnTo>
                  <a:lnTo>
                    <a:pt x="949" y="4559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109326" y="2406849"/>
              <a:ext cx="127850" cy="439796"/>
            </a:xfrm>
            <a:custGeom>
              <a:rect b="b" l="l" r="r" t="t"/>
              <a:pathLst>
                <a:path extrusionOk="0" fill="none" h="5652" w="1643">
                  <a:moveTo>
                    <a:pt x="0" y="1"/>
                  </a:moveTo>
                  <a:cubicBezTo>
                    <a:pt x="479" y="1724"/>
                    <a:pt x="1153" y="3928"/>
                    <a:pt x="1642" y="5651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7121232" y="2405293"/>
              <a:ext cx="856" cy="47699"/>
            </a:xfrm>
            <a:custGeom>
              <a:rect b="b" l="l" r="r" t="t"/>
              <a:pathLst>
                <a:path extrusionOk="0" fill="none" h="613" w="11">
                  <a:moveTo>
                    <a:pt x="0" y="0"/>
                  </a:moveTo>
                  <a:cubicBezTo>
                    <a:pt x="0" y="204"/>
                    <a:pt x="0" y="408"/>
                    <a:pt x="10" y="612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7022018" y="2779107"/>
              <a:ext cx="37351" cy="31047"/>
            </a:xfrm>
            <a:custGeom>
              <a:rect b="b" l="l" r="r" t="t"/>
              <a:pathLst>
                <a:path extrusionOk="0" h="399" w="480">
                  <a:moveTo>
                    <a:pt x="0" y="0"/>
                  </a:moveTo>
                  <a:lnTo>
                    <a:pt x="0" y="0"/>
                  </a:lnTo>
                  <a:cubicBezTo>
                    <a:pt x="102" y="133"/>
                    <a:pt x="214" y="255"/>
                    <a:pt x="337" y="367"/>
                  </a:cubicBezTo>
                  <a:cubicBezTo>
                    <a:pt x="378" y="388"/>
                    <a:pt x="429" y="398"/>
                    <a:pt x="480" y="398"/>
                  </a:cubicBezTo>
                  <a:lnTo>
                    <a:pt x="306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018049" y="2752884"/>
              <a:ext cx="57194" cy="32059"/>
            </a:xfrm>
            <a:custGeom>
              <a:rect b="b" l="l" r="r" t="t"/>
              <a:pathLst>
                <a:path extrusionOk="0" h="412" w="735">
                  <a:moveTo>
                    <a:pt x="0" y="1"/>
                  </a:moveTo>
                  <a:lnTo>
                    <a:pt x="286" y="317"/>
                  </a:lnTo>
                  <a:cubicBezTo>
                    <a:pt x="388" y="358"/>
                    <a:pt x="500" y="388"/>
                    <a:pt x="602" y="409"/>
                  </a:cubicBezTo>
                  <a:cubicBezTo>
                    <a:pt x="611" y="410"/>
                    <a:pt x="619" y="411"/>
                    <a:pt x="628" y="411"/>
                  </a:cubicBezTo>
                  <a:cubicBezTo>
                    <a:pt x="670" y="411"/>
                    <a:pt x="709" y="391"/>
                    <a:pt x="735" y="35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6619559" y="2312461"/>
              <a:ext cx="294530" cy="806527"/>
            </a:xfrm>
            <a:custGeom>
              <a:rect b="b" l="l" r="r" t="t"/>
              <a:pathLst>
                <a:path extrusionOk="0" h="10365" w="3785">
                  <a:moveTo>
                    <a:pt x="2785" y="0"/>
                  </a:moveTo>
                  <a:lnTo>
                    <a:pt x="2031" y="459"/>
                  </a:lnTo>
                  <a:lnTo>
                    <a:pt x="1174" y="3284"/>
                  </a:lnTo>
                  <a:lnTo>
                    <a:pt x="664" y="6262"/>
                  </a:lnTo>
                  <a:lnTo>
                    <a:pt x="429" y="7650"/>
                  </a:lnTo>
                  <a:lnTo>
                    <a:pt x="1" y="10199"/>
                  </a:lnTo>
                  <a:cubicBezTo>
                    <a:pt x="1" y="10199"/>
                    <a:pt x="352" y="10364"/>
                    <a:pt x="1110" y="10364"/>
                  </a:cubicBezTo>
                  <a:cubicBezTo>
                    <a:pt x="1724" y="10364"/>
                    <a:pt x="2606" y="10256"/>
                    <a:pt x="3785" y="9863"/>
                  </a:cubicBezTo>
                  <a:lnTo>
                    <a:pt x="3612" y="6681"/>
                  </a:lnTo>
                  <a:lnTo>
                    <a:pt x="3612" y="6528"/>
                  </a:lnTo>
                  <a:lnTo>
                    <a:pt x="3438" y="3294"/>
                  </a:lnTo>
                  <a:lnTo>
                    <a:pt x="2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6652942" y="2800506"/>
              <a:ext cx="248463" cy="108004"/>
            </a:xfrm>
            <a:custGeom>
              <a:rect b="b" l="l" r="r" t="t"/>
              <a:pathLst>
                <a:path extrusionOk="0" h="1388" w="3193">
                  <a:moveTo>
                    <a:pt x="235" y="1"/>
                  </a:moveTo>
                  <a:lnTo>
                    <a:pt x="0" y="1388"/>
                  </a:lnTo>
                  <a:cubicBezTo>
                    <a:pt x="1306" y="1296"/>
                    <a:pt x="2652" y="684"/>
                    <a:pt x="3193" y="409"/>
                  </a:cubicBezTo>
                  <a:lnTo>
                    <a:pt x="3183" y="25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6908486" y="2750783"/>
              <a:ext cx="166991" cy="58282"/>
            </a:xfrm>
            <a:custGeom>
              <a:rect b="b" l="l" r="r" t="t"/>
              <a:pathLst>
                <a:path extrusionOk="0" h="749" w="2146">
                  <a:moveTo>
                    <a:pt x="1233" y="1"/>
                  </a:moveTo>
                  <a:cubicBezTo>
                    <a:pt x="838" y="1"/>
                    <a:pt x="1" y="191"/>
                    <a:pt x="1" y="191"/>
                  </a:cubicBezTo>
                  <a:lnTo>
                    <a:pt x="113" y="721"/>
                  </a:lnTo>
                  <a:cubicBezTo>
                    <a:pt x="113" y="721"/>
                    <a:pt x="204" y="748"/>
                    <a:pt x="370" y="748"/>
                  </a:cubicBezTo>
                  <a:cubicBezTo>
                    <a:pt x="527" y="748"/>
                    <a:pt x="752" y="724"/>
                    <a:pt x="1031" y="629"/>
                  </a:cubicBezTo>
                  <a:cubicBezTo>
                    <a:pt x="1146" y="594"/>
                    <a:pt x="1371" y="512"/>
                    <a:pt x="1494" y="512"/>
                  </a:cubicBezTo>
                  <a:cubicBezTo>
                    <a:pt x="1512" y="512"/>
                    <a:pt x="1528" y="513"/>
                    <a:pt x="1541" y="517"/>
                  </a:cubicBezTo>
                  <a:cubicBezTo>
                    <a:pt x="1670" y="550"/>
                    <a:pt x="2003" y="709"/>
                    <a:pt x="2106" y="709"/>
                  </a:cubicBezTo>
                  <a:cubicBezTo>
                    <a:pt x="2134" y="709"/>
                    <a:pt x="2145" y="698"/>
                    <a:pt x="2132" y="670"/>
                  </a:cubicBezTo>
                  <a:cubicBezTo>
                    <a:pt x="2081" y="527"/>
                    <a:pt x="1602" y="140"/>
                    <a:pt x="1408" y="28"/>
                  </a:cubicBezTo>
                  <a:cubicBezTo>
                    <a:pt x="1375" y="9"/>
                    <a:pt x="1313" y="1"/>
                    <a:pt x="1233" y="1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7014859" y="2796537"/>
              <a:ext cx="177029" cy="11983"/>
            </a:xfrm>
            <a:custGeom>
              <a:rect b="b" l="l" r="r" t="t"/>
              <a:pathLst>
                <a:path extrusionOk="0" h="154" w="2275">
                  <a:moveTo>
                    <a:pt x="0" y="1"/>
                  </a:moveTo>
                  <a:lnTo>
                    <a:pt x="0" y="154"/>
                  </a:lnTo>
                  <a:lnTo>
                    <a:pt x="2275" y="154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6883118" y="2271143"/>
              <a:ext cx="83418" cy="23110"/>
            </a:xfrm>
            <a:custGeom>
              <a:rect b="b" l="l" r="r" t="t"/>
              <a:pathLst>
                <a:path extrusionOk="0" fill="none" h="297" w="1072">
                  <a:moveTo>
                    <a:pt x="0" y="1"/>
                  </a:moveTo>
                  <a:cubicBezTo>
                    <a:pt x="316" y="215"/>
                    <a:pt x="694" y="296"/>
                    <a:pt x="1071" y="235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6491787" y="2238617"/>
              <a:ext cx="438176" cy="597833"/>
            </a:xfrm>
            <a:custGeom>
              <a:rect b="b" l="l" r="r" t="t"/>
              <a:pathLst>
                <a:path extrusionOk="0" h="7683" w="5631">
                  <a:moveTo>
                    <a:pt x="4631" y="0"/>
                  </a:moveTo>
                  <a:cubicBezTo>
                    <a:pt x="4631" y="0"/>
                    <a:pt x="2928" y="102"/>
                    <a:pt x="2367" y="888"/>
                  </a:cubicBezTo>
                  <a:cubicBezTo>
                    <a:pt x="1572" y="1989"/>
                    <a:pt x="1" y="6681"/>
                    <a:pt x="909" y="7313"/>
                  </a:cubicBezTo>
                  <a:cubicBezTo>
                    <a:pt x="1316" y="7597"/>
                    <a:pt x="2144" y="7682"/>
                    <a:pt x="2986" y="7682"/>
                  </a:cubicBezTo>
                  <a:cubicBezTo>
                    <a:pt x="4231" y="7682"/>
                    <a:pt x="5509" y="7497"/>
                    <a:pt x="5509" y="7497"/>
                  </a:cubicBezTo>
                  <a:cubicBezTo>
                    <a:pt x="5509" y="7497"/>
                    <a:pt x="5631" y="6936"/>
                    <a:pt x="5468" y="6671"/>
                  </a:cubicBezTo>
                  <a:cubicBezTo>
                    <a:pt x="5294" y="6396"/>
                    <a:pt x="2592" y="5957"/>
                    <a:pt x="2469" y="5835"/>
                  </a:cubicBezTo>
                  <a:cubicBezTo>
                    <a:pt x="2347" y="5712"/>
                    <a:pt x="4030" y="3397"/>
                    <a:pt x="4030" y="3030"/>
                  </a:cubicBezTo>
                  <a:cubicBezTo>
                    <a:pt x="4030" y="2663"/>
                    <a:pt x="4631" y="0"/>
                    <a:pt x="4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6883897" y="2748916"/>
              <a:ext cx="8015" cy="77112"/>
            </a:xfrm>
            <a:custGeom>
              <a:rect b="b" l="l" r="r" t="t"/>
              <a:pathLst>
                <a:path extrusionOk="0" fill="none" h="991" w="103">
                  <a:moveTo>
                    <a:pt x="0" y="1"/>
                  </a:moveTo>
                  <a:cubicBezTo>
                    <a:pt x="92" y="327"/>
                    <a:pt x="102" y="664"/>
                    <a:pt x="31" y="990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6891056" y="2777473"/>
              <a:ext cx="21477" cy="2490"/>
            </a:xfrm>
            <a:custGeom>
              <a:rect b="b" l="l" r="r" t="t"/>
              <a:pathLst>
                <a:path extrusionOk="0" fill="none" h="32" w="276">
                  <a:moveTo>
                    <a:pt x="0" y="1"/>
                  </a:moveTo>
                  <a:lnTo>
                    <a:pt x="276" y="31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6891834" y="2808443"/>
              <a:ext cx="23111" cy="1712"/>
            </a:xfrm>
            <a:custGeom>
              <a:rect b="b" l="l" r="r" t="t"/>
              <a:pathLst>
                <a:path extrusionOk="0" fill="none" h="22" w="297">
                  <a:moveTo>
                    <a:pt x="0" y="1"/>
                  </a:moveTo>
                  <a:lnTo>
                    <a:pt x="296" y="21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6777524" y="2533062"/>
              <a:ext cx="22333" cy="856"/>
            </a:xfrm>
            <a:custGeom>
              <a:rect b="b" l="l" r="r" t="t"/>
              <a:pathLst>
                <a:path extrusionOk="0" fill="none" h="11" w="287">
                  <a:moveTo>
                    <a:pt x="1" y="0"/>
                  </a:moveTo>
                  <a:lnTo>
                    <a:pt x="286" y="11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6683056" y="2504504"/>
              <a:ext cx="112054" cy="185738"/>
            </a:xfrm>
            <a:custGeom>
              <a:rect b="b" l="l" r="r" t="t"/>
              <a:pathLst>
                <a:path extrusionOk="0" fill="none" h="2387" w="1440">
                  <a:moveTo>
                    <a:pt x="1439" y="0"/>
                  </a:moveTo>
                  <a:cubicBezTo>
                    <a:pt x="949" y="765"/>
                    <a:pt x="480" y="1622"/>
                    <a:pt x="1" y="2387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6625940" y="2691023"/>
              <a:ext cx="58828" cy="23888"/>
            </a:xfrm>
            <a:custGeom>
              <a:rect b="b" l="l" r="r" t="t"/>
              <a:pathLst>
                <a:path extrusionOk="0" fill="none" h="307" w="756">
                  <a:moveTo>
                    <a:pt x="1" y="306"/>
                  </a:moveTo>
                  <a:cubicBezTo>
                    <a:pt x="225" y="153"/>
                    <a:pt x="480" y="51"/>
                    <a:pt x="755" y="0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6640258" y="2691023"/>
              <a:ext cx="46066" cy="31825"/>
            </a:xfrm>
            <a:custGeom>
              <a:rect b="b" l="l" r="r" t="t"/>
              <a:pathLst>
                <a:path extrusionOk="0" fill="none" h="409" w="592">
                  <a:moveTo>
                    <a:pt x="0" y="408"/>
                  </a:moveTo>
                  <a:cubicBezTo>
                    <a:pt x="163" y="235"/>
                    <a:pt x="367" y="92"/>
                    <a:pt x="592" y="0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6683912" y="2691023"/>
              <a:ext cx="231033" cy="63573"/>
            </a:xfrm>
            <a:custGeom>
              <a:rect b="b" l="l" r="r" t="t"/>
              <a:pathLst>
                <a:path extrusionOk="0" fill="none" h="817" w="2969">
                  <a:moveTo>
                    <a:pt x="0" y="0"/>
                  </a:moveTo>
                  <a:cubicBezTo>
                    <a:pt x="439" y="123"/>
                    <a:pt x="867" y="255"/>
                    <a:pt x="1316" y="357"/>
                  </a:cubicBezTo>
                  <a:cubicBezTo>
                    <a:pt x="1877" y="480"/>
                    <a:pt x="2428" y="633"/>
                    <a:pt x="2968" y="816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6813241" y="2221965"/>
              <a:ext cx="73924" cy="346888"/>
            </a:xfrm>
            <a:custGeom>
              <a:rect b="b" l="l" r="r" t="t"/>
              <a:pathLst>
                <a:path extrusionOk="0" h="4458" w="950">
                  <a:moveTo>
                    <a:pt x="602" y="0"/>
                  </a:moveTo>
                  <a:lnTo>
                    <a:pt x="82" y="265"/>
                  </a:lnTo>
                  <a:cubicBezTo>
                    <a:pt x="82" y="265"/>
                    <a:pt x="1" y="1826"/>
                    <a:pt x="1" y="1887"/>
                  </a:cubicBezTo>
                  <a:cubicBezTo>
                    <a:pt x="82" y="2081"/>
                    <a:pt x="184" y="2265"/>
                    <a:pt x="286" y="2448"/>
                  </a:cubicBezTo>
                  <a:lnTo>
                    <a:pt x="154" y="2754"/>
                  </a:lnTo>
                  <a:lnTo>
                    <a:pt x="949" y="4457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6810050" y="2244997"/>
              <a:ext cx="77115" cy="323856"/>
            </a:xfrm>
            <a:custGeom>
              <a:rect b="b" l="l" r="r" t="t"/>
              <a:pathLst>
                <a:path extrusionOk="0" fill="none" h="4162" w="991">
                  <a:moveTo>
                    <a:pt x="113" y="0"/>
                  </a:moveTo>
                  <a:cubicBezTo>
                    <a:pt x="82" y="520"/>
                    <a:pt x="42" y="1030"/>
                    <a:pt x="1" y="1550"/>
                  </a:cubicBezTo>
                  <a:lnTo>
                    <a:pt x="327" y="2142"/>
                  </a:lnTo>
                  <a:lnTo>
                    <a:pt x="195" y="2448"/>
                  </a:lnTo>
                  <a:lnTo>
                    <a:pt x="990" y="4161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5747332" y="2898162"/>
              <a:ext cx="2656526" cy="1588931"/>
            </a:xfrm>
            <a:custGeom>
              <a:rect b="b" l="l" r="r" t="t"/>
              <a:pathLst>
                <a:path extrusionOk="0" h="20420" w="34139">
                  <a:moveTo>
                    <a:pt x="1" y="0"/>
                  </a:moveTo>
                  <a:lnTo>
                    <a:pt x="1" y="20420"/>
                  </a:lnTo>
                  <a:lnTo>
                    <a:pt x="34139" y="20420"/>
                  </a:lnTo>
                  <a:lnTo>
                    <a:pt x="34139" y="0"/>
                  </a:ln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7482293" y="3317964"/>
              <a:ext cx="922341" cy="78"/>
            </a:xfrm>
            <a:custGeom>
              <a:rect b="b" l="l" r="r" t="t"/>
              <a:pathLst>
                <a:path extrusionOk="0" fill="none" h="1" w="11853">
                  <a:moveTo>
                    <a:pt x="1" y="1"/>
                  </a:moveTo>
                  <a:lnTo>
                    <a:pt x="11853" y="1"/>
                  </a:lnTo>
                </a:path>
              </a:pathLst>
            </a:custGeom>
            <a:noFill/>
            <a:ln cap="rnd" cmpd="sng" w="28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7807715" y="3242563"/>
              <a:ext cx="596919" cy="78"/>
            </a:xfrm>
            <a:custGeom>
              <a:rect b="b" l="l" r="r" t="t"/>
              <a:pathLst>
                <a:path extrusionOk="0" fill="none" h="1" w="7671">
                  <a:moveTo>
                    <a:pt x="1" y="1"/>
                  </a:moveTo>
                  <a:lnTo>
                    <a:pt x="7671" y="1"/>
                  </a:lnTo>
                </a:path>
              </a:pathLst>
            </a:custGeom>
            <a:noFill/>
            <a:ln cap="rnd" cmpd="sng" w="28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7824368" y="3798927"/>
              <a:ext cx="580266" cy="78"/>
            </a:xfrm>
            <a:custGeom>
              <a:rect b="b" l="l" r="r" t="t"/>
              <a:pathLst>
                <a:path extrusionOk="0" fill="none" h="1" w="7457">
                  <a:moveTo>
                    <a:pt x="1" y="1"/>
                  </a:moveTo>
                  <a:lnTo>
                    <a:pt x="7457" y="1"/>
                  </a:lnTo>
                </a:path>
              </a:pathLst>
            </a:custGeom>
            <a:noFill/>
            <a:ln cap="rnd" cmpd="sng" w="28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7094230" y="4334671"/>
              <a:ext cx="1310405" cy="78"/>
            </a:xfrm>
            <a:custGeom>
              <a:rect b="b" l="l" r="r" t="t"/>
              <a:pathLst>
                <a:path extrusionOk="0" fill="none" h="1" w="16840">
                  <a:moveTo>
                    <a:pt x="0" y="0"/>
                  </a:moveTo>
                  <a:lnTo>
                    <a:pt x="16840" y="0"/>
                  </a:lnTo>
                </a:path>
              </a:pathLst>
            </a:custGeom>
            <a:noFill/>
            <a:ln cap="rnd" cmpd="sng" w="28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7930741" y="4242618"/>
              <a:ext cx="473893" cy="78"/>
            </a:xfrm>
            <a:custGeom>
              <a:rect b="b" l="l" r="r" t="t"/>
              <a:pathLst>
                <a:path extrusionOk="0" fill="none" h="1" w="6090">
                  <a:moveTo>
                    <a:pt x="1" y="0"/>
                  </a:moveTo>
                  <a:lnTo>
                    <a:pt x="6090" y="0"/>
                  </a:lnTo>
                </a:path>
              </a:pathLst>
            </a:custGeom>
            <a:noFill/>
            <a:ln cap="rnd" cmpd="sng" w="28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5625941" y="2808443"/>
              <a:ext cx="2900165" cy="130258"/>
            </a:xfrm>
            <a:custGeom>
              <a:rect b="b" l="l" r="r" t="t"/>
              <a:pathLst>
                <a:path extrusionOk="0" h="1674" w="37270">
                  <a:moveTo>
                    <a:pt x="0" y="1"/>
                  </a:moveTo>
                  <a:lnTo>
                    <a:pt x="0" y="1673"/>
                  </a:lnTo>
                  <a:lnTo>
                    <a:pt x="37269" y="1673"/>
                  </a:lnTo>
                  <a:lnTo>
                    <a:pt x="37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5623529" y="2937846"/>
              <a:ext cx="2869195" cy="78"/>
            </a:xfrm>
            <a:custGeom>
              <a:rect b="b" l="l" r="r" t="t"/>
              <a:pathLst>
                <a:path extrusionOk="0" fill="none" h="1" w="36872">
                  <a:moveTo>
                    <a:pt x="1" y="0"/>
                  </a:moveTo>
                  <a:lnTo>
                    <a:pt x="36872" y="0"/>
                  </a:lnTo>
                </a:path>
              </a:pathLst>
            </a:custGeom>
            <a:noFill/>
            <a:ln cap="rnd" cmpd="sng" w="28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5747332" y="3948951"/>
              <a:ext cx="2656526" cy="257170"/>
            </a:xfrm>
            <a:custGeom>
              <a:rect b="b" l="l" r="r" t="t"/>
              <a:pathLst>
                <a:path extrusionOk="0" h="3305" w="34139">
                  <a:moveTo>
                    <a:pt x="1" y="0"/>
                  </a:moveTo>
                  <a:lnTo>
                    <a:pt x="1" y="3305"/>
                  </a:lnTo>
                  <a:lnTo>
                    <a:pt x="34139" y="3305"/>
                  </a:lnTo>
                  <a:lnTo>
                    <a:pt x="34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7261688" y="2356893"/>
              <a:ext cx="637383" cy="362762"/>
            </a:xfrm>
            <a:custGeom>
              <a:rect b="b" l="l" r="r" t="t"/>
              <a:pathLst>
                <a:path extrusionOk="0" h="4662" w="8191">
                  <a:moveTo>
                    <a:pt x="1255" y="0"/>
                  </a:moveTo>
                  <a:lnTo>
                    <a:pt x="0" y="4661"/>
                  </a:lnTo>
                  <a:lnTo>
                    <a:pt x="6926" y="4661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7278340" y="2356893"/>
              <a:ext cx="637383" cy="362762"/>
            </a:xfrm>
            <a:custGeom>
              <a:rect b="b" l="l" r="r" t="t"/>
              <a:pathLst>
                <a:path extrusionOk="0" h="4662" w="8191">
                  <a:moveTo>
                    <a:pt x="1265" y="0"/>
                  </a:moveTo>
                  <a:lnTo>
                    <a:pt x="1" y="4661"/>
                  </a:lnTo>
                  <a:lnTo>
                    <a:pt x="6936" y="4661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7475212" y="2568778"/>
              <a:ext cx="191347" cy="239740"/>
            </a:xfrm>
            <a:custGeom>
              <a:rect b="b" l="l" r="r" t="t"/>
              <a:pathLst>
                <a:path extrusionOk="0" h="3081" w="2459">
                  <a:moveTo>
                    <a:pt x="2458" y="0"/>
                  </a:moveTo>
                  <a:lnTo>
                    <a:pt x="1000" y="11"/>
                  </a:lnTo>
                  <a:lnTo>
                    <a:pt x="0" y="3081"/>
                  </a:lnTo>
                  <a:lnTo>
                    <a:pt x="1448" y="3070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7405334" y="2796537"/>
              <a:ext cx="246907" cy="11983"/>
            </a:xfrm>
            <a:custGeom>
              <a:rect b="b" l="l" r="r" t="t"/>
              <a:pathLst>
                <a:path extrusionOk="0" h="154" w="3173">
                  <a:moveTo>
                    <a:pt x="1" y="1"/>
                  </a:moveTo>
                  <a:lnTo>
                    <a:pt x="1" y="154"/>
                  </a:lnTo>
                  <a:lnTo>
                    <a:pt x="3173" y="154"/>
                  </a:lnTo>
                  <a:lnTo>
                    <a:pt x="3173" y="1"/>
                  </a:ln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8102945" y="1988836"/>
              <a:ext cx="493736" cy="411472"/>
            </a:xfrm>
            <a:custGeom>
              <a:rect b="b" l="l" r="r" t="t"/>
              <a:pathLst>
                <a:path extrusionOk="0" h="5288" w="6345">
                  <a:moveTo>
                    <a:pt x="5038" y="0"/>
                  </a:moveTo>
                  <a:cubicBezTo>
                    <a:pt x="4535" y="0"/>
                    <a:pt x="4030" y="212"/>
                    <a:pt x="4030" y="212"/>
                  </a:cubicBezTo>
                  <a:cubicBezTo>
                    <a:pt x="4030" y="212"/>
                    <a:pt x="3367" y="1987"/>
                    <a:pt x="3071" y="2089"/>
                  </a:cubicBezTo>
                  <a:cubicBezTo>
                    <a:pt x="3063" y="2091"/>
                    <a:pt x="3055" y="2093"/>
                    <a:pt x="3048" y="2093"/>
                  </a:cubicBezTo>
                  <a:cubicBezTo>
                    <a:pt x="2818" y="2093"/>
                    <a:pt x="3357" y="467"/>
                    <a:pt x="3357" y="467"/>
                  </a:cubicBezTo>
                  <a:lnTo>
                    <a:pt x="3357" y="467"/>
                  </a:lnTo>
                  <a:cubicBezTo>
                    <a:pt x="2765" y="538"/>
                    <a:pt x="1470" y="1558"/>
                    <a:pt x="1470" y="1558"/>
                  </a:cubicBezTo>
                  <a:cubicBezTo>
                    <a:pt x="1470" y="1558"/>
                    <a:pt x="1959" y="3353"/>
                    <a:pt x="1653" y="3374"/>
                  </a:cubicBezTo>
                  <a:cubicBezTo>
                    <a:pt x="1650" y="3374"/>
                    <a:pt x="1648" y="3374"/>
                    <a:pt x="1645" y="3374"/>
                  </a:cubicBezTo>
                  <a:cubicBezTo>
                    <a:pt x="1356" y="3374"/>
                    <a:pt x="1296" y="1772"/>
                    <a:pt x="1296" y="1772"/>
                  </a:cubicBezTo>
                  <a:cubicBezTo>
                    <a:pt x="776" y="2058"/>
                    <a:pt x="409" y="2823"/>
                    <a:pt x="409" y="2823"/>
                  </a:cubicBezTo>
                  <a:cubicBezTo>
                    <a:pt x="1" y="4016"/>
                    <a:pt x="1551" y="4475"/>
                    <a:pt x="1551" y="4475"/>
                  </a:cubicBezTo>
                  <a:lnTo>
                    <a:pt x="1929" y="4985"/>
                  </a:lnTo>
                  <a:cubicBezTo>
                    <a:pt x="2098" y="5203"/>
                    <a:pt x="2442" y="5287"/>
                    <a:pt x="2834" y="5287"/>
                  </a:cubicBezTo>
                  <a:cubicBezTo>
                    <a:pt x="3339" y="5287"/>
                    <a:pt x="3925" y="5147"/>
                    <a:pt x="4315" y="4975"/>
                  </a:cubicBezTo>
                  <a:cubicBezTo>
                    <a:pt x="5009" y="4679"/>
                    <a:pt x="4642" y="4536"/>
                    <a:pt x="4183" y="4292"/>
                  </a:cubicBezTo>
                  <a:cubicBezTo>
                    <a:pt x="4031" y="4211"/>
                    <a:pt x="3842" y="4185"/>
                    <a:pt x="3648" y="4185"/>
                  </a:cubicBezTo>
                  <a:cubicBezTo>
                    <a:pt x="3329" y="4185"/>
                    <a:pt x="2996" y="4253"/>
                    <a:pt x="2787" y="4253"/>
                  </a:cubicBezTo>
                  <a:cubicBezTo>
                    <a:pt x="2738" y="4253"/>
                    <a:pt x="2696" y="4250"/>
                    <a:pt x="2663" y="4241"/>
                  </a:cubicBezTo>
                  <a:cubicBezTo>
                    <a:pt x="2398" y="4169"/>
                    <a:pt x="2714" y="3965"/>
                    <a:pt x="3204" y="3884"/>
                  </a:cubicBezTo>
                  <a:cubicBezTo>
                    <a:pt x="3242" y="3878"/>
                    <a:pt x="3279" y="3876"/>
                    <a:pt x="3315" y="3876"/>
                  </a:cubicBezTo>
                  <a:cubicBezTo>
                    <a:pt x="3699" y="3876"/>
                    <a:pt x="4018" y="4154"/>
                    <a:pt x="4587" y="4154"/>
                  </a:cubicBezTo>
                  <a:cubicBezTo>
                    <a:pt x="4662" y="4154"/>
                    <a:pt x="4741" y="4150"/>
                    <a:pt x="4825" y="4139"/>
                  </a:cubicBezTo>
                  <a:cubicBezTo>
                    <a:pt x="5621" y="4047"/>
                    <a:pt x="5886" y="2456"/>
                    <a:pt x="5886" y="2456"/>
                  </a:cubicBezTo>
                  <a:lnTo>
                    <a:pt x="5886" y="2456"/>
                  </a:lnTo>
                  <a:cubicBezTo>
                    <a:pt x="5650" y="2591"/>
                    <a:pt x="5297" y="2644"/>
                    <a:pt x="4983" y="2644"/>
                  </a:cubicBezTo>
                  <a:cubicBezTo>
                    <a:pt x="4632" y="2644"/>
                    <a:pt x="4328" y="2578"/>
                    <a:pt x="4285" y="2486"/>
                  </a:cubicBezTo>
                  <a:cubicBezTo>
                    <a:pt x="4203" y="2303"/>
                    <a:pt x="5631" y="2007"/>
                    <a:pt x="5845" y="1905"/>
                  </a:cubicBezTo>
                  <a:cubicBezTo>
                    <a:pt x="6049" y="1803"/>
                    <a:pt x="6345" y="1273"/>
                    <a:pt x="5906" y="436"/>
                  </a:cubicBezTo>
                  <a:cubicBezTo>
                    <a:pt x="5728" y="100"/>
                    <a:pt x="5384" y="0"/>
                    <a:pt x="5038" y="0"/>
                  </a:cubicBezTo>
                  <a:close/>
                </a:path>
              </a:pathLst>
            </a:custGeom>
            <a:solidFill>
              <a:srgbClr val="EBC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8314913" y="2214028"/>
              <a:ext cx="113532" cy="16730"/>
            </a:xfrm>
            <a:custGeom>
              <a:rect b="b" l="l" r="r" t="t"/>
              <a:pathLst>
                <a:path extrusionOk="0" fill="none" h="215" w="1459">
                  <a:moveTo>
                    <a:pt x="1459" y="214"/>
                  </a:moveTo>
                  <a:lnTo>
                    <a:pt x="0" y="0"/>
                  </a:lnTo>
                </a:path>
              </a:pathLst>
            </a:custGeom>
            <a:noFill/>
            <a:ln cap="rnd" cmpd="sng" w="3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8303007" y="2116372"/>
              <a:ext cx="26224" cy="79447"/>
            </a:xfrm>
            <a:custGeom>
              <a:rect b="b" l="l" r="r" t="t"/>
              <a:pathLst>
                <a:path extrusionOk="0" fill="none" h="1021" w="337">
                  <a:moveTo>
                    <a:pt x="0" y="1"/>
                  </a:moveTo>
                  <a:cubicBezTo>
                    <a:pt x="102" y="317"/>
                    <a:pt x="235" y="715"/>
                    <a:pt x="337" y="1021"/>
                  </a:cubicBezTo>
                </a:path>
              </a:pathLst>
            </a:custGeom>
            <a:noFill/>
            <a:ln cap="rnd" cmpd="sng" w="3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8189475" y="2086258"/>
              <a:ext cx="251654" cy="503992"/>
            </a:xfrm>
            <a:custGeom>
              <a:rect b="b" l="l" r="r" t="t"/>
              <a:pathLst>
                <a:path extrusionOk="0" fill="none" h="6477" w="3234">
                  <a:moveTo>
                    <a:pt x="3234" y="0"/>
                  </a:moveTo>
                  <a:cubicBezTo>
                    <a:pt x="2438" y="724"/>
                    <a:pt x="1643" y="1459"/>
                    <a:pt x="1061" y="2377"/>
                  </a:cubicBezTo>
                  <a:cubicBezTo>
                    <a:pt x="307" y="3601"/>
                    <a:pt x="1" y="5049"/>
                    <a:pt x="225" y="6477"/>
                  </a:cubicBezTo>
                </a:path>
              </a:pathLst>
            </a:custGeom>
            <a:noFill/>
            <a:ln cap="rnd" cmpd="sng" w="3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8210952" y="2253712"/>
              <a:ext cx="34939" cy="55636"/>
            </a:xfrm>
            <a:custGeom>
              <a:rect b="b" l="l" r="r" t="t"/>
              <a:pathLst>
                <a:path extrusionOk="0" fill="none" h="715" w="449">
                  <a:moveTo>
                    <a:pt x="0" y="0"/>
                  </a:moveTo>
                  <a:lnTo>
                    <a:pt x="449" y="714"/>
                  </a:lnTo>
                </a:path>
              </a:pathLst>
            </a:custGeom>
            <a:noFill/>
            <a:ln cap="rnd" cmpd="sng" w="3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8244257" y="2323511"/>
              <a:ext cx="60384" cy="16730"/>
            </a:xfrm>
            <a:custGeom>
              <a:rect b="b" l="l" r="r" t="t"/>
              <a:pathLst>
                <a:path extrusionOk="0" fill="none" h="215" w="776">
                  <a:moveTo>
                    <a:pt x="776" y="215"/>
                  </a:moveTo>
                  <a:lnTo>
                    <a:pt x="0" y="1"/>
                  </a:lnTo>
                </a:path>
              </a:pathLst>
            </a:custGeom>
            <a:noFill/>
            <a:ln cap="rnd" cmpd="sng" w="3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8414905" y="2046574"/>
              <a:ext cx="16730" cy="59604"/>
            </a:xfrm>
            <a:custGeom>
              <a:rect b="b" l="l" r="r" t="t"/>
              <a:pathLst>
                <a:path extrusionOk="0" fill="none" h="766" w="215">
                  <a:moveTo>
                    <a:pt x="214" y="0"/>
                  </a:moveTo>
                  <a:lnTo>
                    <a:pt x="0" y="765"/>
                  </a:lnTo>
                </a:path>
              </a:pathLst>
            </a:custGeom>
            <a:noFill/>
            <a:ln cap="rnd" cmpd="sng" w="3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8413271" y="2102132"/>
              <a:ext cx="82640" cy="15096"/>
            </a:xfrm>
            <a:custGeom>
              <a:rect b="b" l="l" r="r" t="t"/>
              <a:pathLst>
                <a:path extrusionOk="0" fill="none" h="194" w="1062">
                  <a:moveTo>
                    <a:pt x="1" y="194"/>
                  </a:moveTo>
                  <a:lnTo>
                    <a:pt x="1062" y="0"/>
                  </a:lnTo>
                </a:path>
              </a:pathLst>
            </a:custGeom>
            <a:noFill/>
            <a:ln cap="rnd" cmpd="sng" w="3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8280752" y="2351212"/>
              <a:ext cx="347677" cy="222777"/>
            </a:xfrm>
            <a:custGeom>
              <a:rect b="b" l="l" r="r" t="t"/>
              <a:pathLst>
                <a:path extrusionOk="0" h="2863" w="4468">
                  <a:moveTo>
                    <a:pt x="2313" y="1"/>
                  </a:moveTo>
                  <a:cubicBezTo>
                    <a:pt x="1967" y="1"/>
                    <a:pt x="1643" y="32"/>
                    <a:pt x="1643" y="32"/>
                  </a:cubicBezTo>
                  <a:cubicBezTo>
                    <a:pt x="1643" y="32"/>
                    <a:pt x="1316" y="1079"/>
                    <a:pt x="1136" y="1079"/>
                  </a:cubicBezTo>
                  <a:cubicBezTo>
                    <a:pt x="1127" y="1079"/>
                    <a:pt x="1120" y="1077"/>
                    <a:pt x="1112" y="1073"/>
                  </a:cubicBezTo>
                  <a:cubicBezTo>
                    <a:pt x="939" y="981"/>
                    <a:pt x="1480" y="94"/>
                    <a:pt x="1480" y="94"/>
                  </a:cubicBezTo>
                  <a:cubicBezTo>
                    <a:pt x="1460" y="92"/>
                    <a:pt x="1441" y="91"/>
                    <a:pt x="1421" y="91"/>
                  </a:cubicBezTo>
                  <a:cubicBezTo>
                    <a:pt x="1056" y="91"/>
                    <a:pt x="633" y="349"/>
                    <a:pt x="633" y="349"/>
                  </a:cubicBezTo>
                  <a:cubicBezTo>
                    <a:pt x="1" y="848"/>
                    <a:pt x="674" y="1634"/>
                    <a:pt x="674" y="1634"/>
                  </a:cubicBezTo>
                  <a:lnTo>
                    <a:pt x="715" y="2021"/>
                  </a:lnTo>
                  <a:cubicBezTo>
                    <a:pt x="755" y="2429"/>
                    <a:pt x="1520" y="2776"/>
                    <a:pt x="2000" y="2847"/>
                  </a:cubicBezTo>
                  <a:cubicBezTo>
                    <a:pt x="2067" y="2857"/>
                    <a:pt x="2122" y="2862"/>
                    <a:pt x="2166" y="2862"/>
                  </a:cubicBezTo>
                  <a:cubicBezTo>
                    <a:pt x="2436" y="2862"/>
                    <a:pt x="2303" y="2683"/>
                    <a:pt x="2163" y="2429"/>
                  </a:cubicBezTo>
                  <a:cubicBezTo>
                    <a:pt x="2000" y="2144"/>
                    <a:pt x="1480" y="2001"/>
                    <a:pt x="1367" y="1878"/>
                  </a:cubicBezTo>
                  <a:cubicBezTo>
                    <a:pt x="1306" y="1812"/>
                    <a:pt x="1337" y="1779"/>
                    <a:pt x="1418" y="1779"/>
                  </a:cubicBezTo>
                  <a:cubicBezTo>
                    <a:pt x="1500" y="1779"/>
                    <a:pt x="1633" y="1812"/>
                    <a:pt x="1775" y="1878"/>
                  </a:cubicBezTo>
                  <a:cubicBezTo>
                    <a:pt x="2061" y="2011"/>
                    <a:pt x="2112" y="2358"/>
                    <a:pt x="2561" y="2582"/>
                  </a:cubicBezTo>
                  <a:cubicBezTo>
                    <a:pt x="2617" y="2609"/>
                    <a:pt x="2677" y="2620"/>
                    <a:pt x="2739" y="2620"/>
                  </a:cubicBezTo>
                  <a:cubicBezTo>
                    <a:pt x="3180" y="2620"/>
                    <a:pt x="3713" y="2031"/>
                    <a:pt x="3713" y="2031"/>
                  </a:cubicBezTo>
                  <a:cubicBezTo>
                    <a:pt x="3346" y="2021"/>
                    <a:pt x="2826" y="1623"/>
                    <a:pt x="2836" y="1501"/>
                  </a:cubicBezTo>
                  <a:cubicBezTo>
                    <a:pt x="2839" y="1482"/>
                    <a:pt x="2863" y="1474"/>
                    <a:pt x="2902" y="1474"/>
                  </a:cubicBezTo>
                  <a:cubicBezTo>
                    <a:pt x="3111" y="1474"/>
                    <a:pt x="3747" y="1708"/>
                    <a:pt x="3876" y="1725"/>
                  </a:cubicBezTo>
                  <a:cubicBezTo>
                    <a:pt x="3884" y="1726"/>
                    <a:pt x="3891" y="1727"/>
                    <a:pt x="3899" y="1727"/>
                  </a:cubicBezTo>
                  <a:cubicBezTo>
                    <a:pt x="4060" y="1727"/>
                    <a:pt x="4368" y="1524"/>
                    <a:pt x="4417" y="961"/>
                  </a:cubicBezTo>
                  <a:cubicBezTo>
                    <a:pt x="4468" y="359"/>
                    <a:pt x="3489" y="196"/>
                    <a:pt x="3489" y="196"/>
                  </a:cubicBezTo>
                  <a:cubicBezTo>
                    <a:pt x="3489" y="196"/>
                    <a:pt x="2563" y="881"/>
                    <a:pt x="2343" y="881"/>
                  </a:cubicBezTo>
                  <a:cubicBezTo>
                    <a:pt x="2337" y="881"/>
                    <a:pt x="2331" y="880"/>
                    <a:pt x="2326" y="879"/>
                  </a:cubicBezTo>
                  <a:cubicBezTo>
                    <a:pt x="2132" y="828"/>
                    <a:pt x="3030" y="94"/>
                    <a:pt x="3030" y="94"/>
                  </a:cubicBezTo>
                  <a:cubicBezTo>
                    <a:pt x="2880" y="21"/>
                    <a:pt x="2590" y="1"/>
                    <a:pt x="2313" y="1"/>
                  </a:cubicBez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8399809" y="2384672"/>
              <a:ext cx="46144" cy="62717"/>
            </a:xfrm>
            <a:custGeom>
              <a:rect b="b" l="l" r="r" t="t"/>
              <a:pathLst>
                <a:path extrusionOk="0" fill="none" h="806" w="593">
                  <a:moveTo>
                    <a:pt x="1" y="806"/>
                  </a:moveTo>
                  <a:cubicBezTo>
                    <a:pt x="205" y="531"/>
                    <a:pt x="398" y="265"/>
                    <a:pt x="592" y="0"/>
                  </a:cubicBezTo>
                </a:path>
              </a:pathLst>
            </a:custGeom>
            <a:noFill/>
            <a:ln cap="rnd" cmpd="sng" w="3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8248225" y="2431438"/>
              <a:ext cx="275465" cy="152513"/>
            </a:xfrm>
            <a:custGeom>
              <a:rect b="b" l="l" r="r" t="t"/>
              <a:pathLst>
                <a:path extrusionOk="0" fill="none" h="1960" w="3540">
                  <a:moveTo>
                    <a:pt x="3540" y="1"/>
                  </a:moveTo>
                  <a:cubicBezTo>
                    <a:pt x="2805" y="93"/>
                    <a:pt x="1928" y="164"/>
                    <a:pt x="1265" y="511"/>
                  </a:cubicBezTo>
                  <a:cubicBezTo>
                    <a:pt x="674" y="817"/>
                    <a:pt x="225" y="1337"/>
                    <a:pt x="0" y="1959"/>
                  </a:cubicBezTo>
                </a:path>
              </a:pathLst>
            </a:custGeom>
            <a:noFill/>
            <a:ln cap="rnd" cmpd="sng" w="3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7794253" y="2175199"/>
              <a:ext cx="392966" cy="294676"/>
            </a:xfrm>
            <a:custGeom>
              <a:rect b="b" l="l" r="r" t="t"/>
              <a:pathLst>
                <a:path extrusionOk="0" h="3787" w="5050">
                  <a:moveTo>
                    <a:pt x="1063" y="0"/>
                  </a:moveTo>
                  <a:cubicBezTo>
                    <a:pt x="740" y="0"/>
                    <a:pt x="372" y="83"/>
                    <a:pt x="245" y="428"/>
                  </a:cubicBezTo>
                  <a:cubicBezTo>
                    <a:pt x="0" y="1101"/>
                    <a:pt x="276" y="1468"/>
                    <a:pt x="439" y="1529"/>
                  </a:cubicBezTo>
                  <a:cubicBezTo>
                    <a:pt x="612" y="1591"/>
                    <a:pt x="1714" y="1662"/>
                    <a:pt x="1673" y="1805"/>
                  </a:cubicBezTo>
                  <a:cubicBezTo>
                    <a:pt x="1637" y="1905"/>
                    <a:pt x="1253" y="2016"/>
                    <a:pt x="887" y="2016"/>
                  </a:cubicBezTo>
                  <a:cubicBezTo>
                    <a:pt x="732" y="2016"/>
                    <a:pt x="580" y="1996"/>
                    <a:pt x="459" y="1948"/>
                  </a:cubicBezTo>
                  <a:lnTo>
                    <a:pt x="459" y="1948"/>
                  </a:lnTo>
                  <a:cubicBezTo>
                    <a:pt x="459" y="1948"/>
                    <a:pt x="826" y="3110"/>
                    <a:pt x="1428" y="3110"/>
                  </a:cubicBezTo>
                  <a:cubicBezTo>
                    <a:pt x="2040" y="3100"/>
                    <a:pt x="2254" y="2743"/>
                    <a:pt x="2622" y="2743"/>
                  </a:cubicBezTo>
                  <a:cubicBezTo>
                    <a:pt x="2999" y="2753"/>
                    <a:pt x="3264" y="2876"/>
                    <a:pt x="3070" y="2957"/>
                  </a:cubicBezTo>
                  <a:cubicBezTo>
                    <a:pt x="2877" y="3039"/>
                    <a:pt x="2254" y="2927"/>
                    <a:pt x="1928" y="3151"/>
                  </a:cubicBezTo>
                  <a:cubicBezTo>
                    <a:pt x="1612" y="3386"/>
                    <a:pt x="1357" y="3518"/>
                    <a:pt x="1897" y="3682"/>
                  </a:cubicBezTo>
                  <a:cubicBezTo>
                    <a:pt x="2114" y="3746"/>
                    <a:pt x="2402" y="3786"/>
                    <a:pt x="2686" y="3786"/>
                  </a:cubicBezTo>
                  <a:cubicBezTo>
                    <a:pt x="3122" y="3786"/>
                    <a:pt x="3546" y="3690"/>
                    <a:pt x="3682" y="3437"/>
                  </a:cubicBezTo>
                  <a:lnTo>
                    <a:pt x="3927" y="3039"/>
                  </a:lnTo>
                  <a:cubicBezTo>
                    <a:pt x="3927" y="3039"/>
                    <a:pt x="5049" y="2529"/>
                    <a:pt x="4621" y="1672"/>
                  </a:cubicBezTo>
                  <a:cubicBezTo>
                    <a:pt x="4621" y="1672"/>
                    <a:pt x="4253" y="1132"/>
                    <a:pt x="3835" y="968"/>
                  </a:cubicBezTo>
                  <a:lnTo>
                    <a:pt x="3835" y="968"/>
                  </a:lnTo>
                  <a:cubicBezTo>
                    <a:pt x="3835" y="969"/>
                    <a:pt x="3968" y="2203"/>
                    <a:pt x="3733" y="2213"/>
                  </a:cubicBezTo>
                  <a:cubicBezTo>
                    <a:pt x="3732" y="2213"/>
                    <a:pt x="3732" y="2213"/>
                    <a:pt x="3731" y="2213"/>
                  </a:cubicBezTo>
                  <a:cubicBezTo>
                    <a:pt x="3500" y="2213"/>
                    <a:pt x="3693" y="826"/>
                    <a:pt x="3693" y="826"/>
                  </a:cubicBezTo>
                  <a:cubicBezTo>
                    <a:pt x="3693" y="826"/>
                    <a:pt x="2611" y="193"/>
                    <a:pt x="2163" y="193"/>
                  </a:cubicBezTo>
                  <a:cubicBezTo>
                    <a:pt x="2163" y="193"/>
                    <a:pt x="2740" y="1388"/>
                    <a:pt x="2552" y="1388"/>
                  </a:cubicBezTo>
                  <a:cubicBezTo>
                    <a:pt x="2549" y="1388"/>
                    <a:pt x="2544" y="1388"/>
                    <a:pt x="2540" y="1387"/>
                  </a:cubicBezTo>
                  <a:cubicBezTo>
                    <a:pt x="2316" y="1336"/>
                    <a:pt x="1622" y="71"/>
                    <a:pt x="1622" y="71"/>
                  </a:cubicBezTo>
                  <a:cubicBezTo>
                    <a:pt x="1622" y="71"/>
                    <a:pt x="1361" y="0"/>
                    <a:pt x="10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7943424" y="2325923"/>
              <a:ext cx="81861" cy="3268"/>
            </a:xfrm>
            <a:custGeom>
              <a:rect b="b" l="l" r="r" t="t"/>
              <a:pathLst>
                <a:path extrusionOk="0" fill="none" h="42" w="1052">
                  <a:moveTo>
                    <a:pt x="1051" y="41"/>
                  </a:moveTo>
                  <a:lnTo>
                    <a:pt x="1" y="0"/>
                  </a:lnTo>
                </a:path>
              </a:pathLst>
            </a:custGeom>
            <a:noFill/>
            <a:ln cap="rnd" cmpd="sng" w="3325">
              <a:solidFill>
                <a:srgbClr val="A6D1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8014858" y="2263984"/>
              <a:ext cx="11984" cy="65207"/>
            </a:xfrm>
            <a:custGeom>
              <a:rect b="b" l="l" r="r" t="t"/>
              <a:pathLst>
                <a:path extrusionOk="0" fill="none" h="838" w="154">
                  <a:moveTo>
                    <a:pt x="1" y="1"/>
                  </a:moveTo>
                  <a:lnTo>
                    <a:pt x="154" y="837"/>
                  </a:lnTo>
                </a:path>
              </a:pathLst>
            </a:custGeom>
            <a:noFill/>
            <a:ln cap="rnd" cmpd="sng" w="3325">
              <a:solidFill>
                <a:srgbClr val="A6D1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7858528" y="2245776"/>
              <a:ext cx="318341" cy="350857"/>
            </a:xfrm>
            <a:custGeom>
              <a:rect b="b" l="l" r="r" t="t"/>
              <a:pathLst>
                <a:path extrusionOk="0" fill="none" h="4509" w="4091">
                  <a:moveTo>
                    <a:pt x="0" y="0"/>
                  </a:moveTo>
                  <a:cubicBezTo>
                    <a:pt x="1112" y="214"/>
                    <a:pt x="2112" y="847"/>
                    <a:pt x="2785" y="1755"/>
                  </a:cubicBezTo>
                  <a:cubicBezTo>
                    <a:pt x="3387" y="2571"/>
                    <a:pt x="3703" y="3580"/>
                    <a:pt x="4090" y="4508"/>
                  </a:cubicBezTo>
                </a:path>
              </a:pathLst>
            </a:custGeom>
            <a:noFill/>
            <a:ln cap="rnd" cmpd="sng" w="3325">
              <a:solidFill>
                <a:srgbClr val="A6D1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8083958" y="2346544"/>
              <a:ext cx="15952" cy="50111"/>
            </a:xfrm>
            <a:custGeom>
              <a:rect b="b" l="l" r="r" t="t"/>
              <a:pathLst>
                <a:path extrusionOk="0" fill="none" h="644" w="205">
                  <a:moveTo>
                    <a:pt x="204" y="1"/>
                  </a:moveTo>
                  <a:cubicBezTo>
                    <a:pt x="133" y="215"/>
                    <a:pt x="61" y="429"/>
                    <a:pt x="0" y="643"/>
                  </a:cubicBezTo>
                </a:path>
              </a:pathLst>
            </a:custGeom>
            <a:noFill/>
            <a:ln cap="rnd" cmpd="sng" w="3325">
              <a:solidFill>
                <a:srgbClr val="A6D1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8033923" y="2398134"/>
              <a:ext cx="50891" cy="17508"/>
            </a:xfrm>
            <a:custGeom>
              <a:rect b="b" l="l" r="r" t="t"/>
              <a:pathLst>
                <a:path extrusionOk="0" fill="none" h="225" w="654">
                  <a:moveTo>
                    <a:pt x="1" y="225"/>
                  </a:moveTo>
                  <a:lnTo>
                    <a:pt x="653" y="1"/>
                  </a:lnTo>
                </a:path>
              </a:pathLst>
            </a:custGeom>
            <a:noFill/>
            <a:ln cap="rnd" cmpd="sng" w="3325">
              <a:solidFill>
                <a:srgbClr val="A6D1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8019605" y="2579127"/>
              <a:ext cx="432651" cy="215930"/>
            </a:xfrm>
            <a:custGeom>
              <a:rect b="b" l="l" r="r" t="t"/>
              <a:pathLst>
                <a:path extrusionOk="0" h="2775" w="5560">
                  <a:moveTo>
                    <a:pt x="1" y="0"/>
                  </a:moveTo>
                  <a:cubicBezTo>
                    <a:pt x="1" y="1524"/>
                    <a:pt x="1235" y="2774"/>
                    <a:pt x="2767" y="2774"/>
                  </a:cubicBezTo>
                  <a:cubicBezTo>
                    <a:pt x="2773" y="2774"/>
                    <a:pt x="2779" y="2774"/>
                    <a:pt x="2785" y="2774"/>
                  </a:cubicBezTo>
                  <a:cubicBezTo>
                    <a:pt x="4315" y="2774"/>
                    <a:pt x="5560" y="1530"/>
                    <a:pt x="5560" y="0"/>
                  </a:cubicBezTo>
                  <a:close/>
                </a:path>
              </a:pathLst>
            </a:custGeom>
            <a:solidFill>
              <a:srgbClr val="EBC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8162473" y="2781442"/>
              <a:ext cx="137421" cy="24744"/>
            </a:xfrm>
            <a:custGeom>
              <a:rect b="b" l="l" r="r" t="t"/>
              <a:pathLst>
                <a:path extrusionOk="0" h="318" w="1766">
                  <a:moveTo>
                    <a:pt x="1" y="1"/>
                  </a:moveTo>
                  <a:lnTo>
                    <a:pt x="1" y="317"/>
                  </a:lnTo>
                  <a:lnTo>
                    <a:pt x="1765" y="317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rgbClr val="EBC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8025986" y="2625893"/>
              <a:ext cx="419968" cy="78"/>
            </a:xfrm>
            <a:custGeom>
              <a:rect b="b" l="l" r="r" t="t"/>
              <a:pathLst>
                <a:path extrusionOk="0" fill="none" h="1" w="5397">
                  <a:moveTo>
                    <a:pt x="1" y="1"/>
                  </a:moveTo>
                  <a:lnTo>
                    <a:pt x="5396" y="1"/>
                  </a:lnTo>
                </a:path>
              </a:pathLst>
            </a:custGeom>
            <a:noFill/>
            <a:ln cap="rnd" cmpd="sng" w="3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6269548" y="2629083"/>
              <a:ext cx="330247" cy="405637"/>
            </a:xfrm>
            <a:custGeom>
              <a:rect b="b" l="l" r="r" t="t"/>
              <a:pathLst>
                <a:path extrusionOk="0" h="5213" w="4244">
                  <a:moveTo>
                    <a:pt x="1347" y="1"/>
                  </a:moveTo>
                  <a:lnTo>
                    <a:pt x="1" y="4631"/>
                  </a:lnTo>
                  <a:lnTo>
                    <a:pt x="2775" y="5213"/>
                  </a:lnTo>
                  <a:lnTo>
                    <a:pt x="4244" y="11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F3D9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6453736" y="2809688"/>
              <a:ext cx="111976" cy="114696"/>
            </a:xfrm>
            <a:custGeom>
              <a:rect b="b" l="l" r="r" t="t"/>
              <a:pathLst>
                <a:path extrusionOk="0" h="1474" w="1439">
                  <a:moveTo>
                    <a:pt x="1246" y="0"/>
                  </a:moveTo>
                  <a:cubicBezTo>
                    <a:pt x="1230" y="0"/>
                    <a:pt x="1218" y="8"/>
                    <a:pt x="1214" y="25"/>
                  </a:cubicBezTo>
                  <a:cubicBezTo>
                    <a:pt x="1204" y="76"/>
                    <a:pt x="1173" y="158"/>
                    <a:pt x="1153" y="250"/>
                  </a:cubicBezTo>
                  <a:cubicBezTo>
                    <a:pt x="1120" y="390"/>
                    <a:pt x="1006" y="504"/>
                    <a:pt x="878" y="504"/>
                  </a:cubicBezTo>
                  <a:cubicBezTo>
                    <a:pt x="847" y="504"/>
                    <a:pt x="817" y="498"/>
                    <a:pt x="786" y="484"/>
                  </a:cubicBezTo>
                  <a:cubicBezTo>
                    <a:pt x="786" y="454"/>
                    <a:pt x="806" y="362"/>
                    <a:pt x="806" y="321"/>
                  </a:cubicBezTo>
                  <a:cubicBezTo>
                    <a:pt x="794" y="223"/>
                    <a:pt x="747" y="161"/>
                    <a:pt x="706" y="161"/>
                  </a:cubicBezTo>
                  <a:cubicBezTo>
                    <a:pt x="675" y="161"/>
                    <a:pt x="647" y="197"/>
                    <a:pt x="643" y="280"/>
                  </a:cubicBezTo>
                  <a:cubicBezTo>
                    <a:pt x="602" y="423"/>
                    <a:pt x="541" y="556"/>
                    <a:pt x="469" y="688"/>
                  </a:cubicBezTo>
                  <a:cubicBezTo>
                    <a:pt x="429" y="729"/>
                    <a:pt x="408" y="780"/>
                    <a:pt x="388" y="831"/>
                  </a:cubicBezTo>
                  <a:lnTo>
                    <a:pt x="0" y="964"/>
                  </a:lnTo>
                  <a:lnTo>
                    <a:pt x="184" y="1474"/>
                  </a:lnTo>
                  <a:lnTo>
                    <a:pt x="500" y="1453"/>
                  </a:lnTo>
                  <a:cubicBezTo>
                    <a:pt x="765" y="1413"/>
                    <a:pt x="1285" y="1260"/>
                    <a:pt x="1377" y="1096"/>
                  </a:cubicBezTo>
                  <a:cubicBezTo>
                    <a:pt x="1428" y="1005"/>
                    <a:pt x="1438" y="423"/>
                    <a:pt x="1428" y="209"/>
                  </a:cubicBezTo>
                  <a:cubicBezTo>
                    <a:pt x="1420" y="105"/>
                    <a:pt x="1305" y="0"/>
                    <a:pt x="1246" y="0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5724299" y="4467576"/>
              <a:ext cx="259669" cy="140996"/>
            </a:xfrm>
            <a:custGeom>
              <a:rect b="b" l="l" r="r" t="t"/>
              <a:pathLst>
                <a:path extrusionOk="0" h="1812" w="3337">
                  <a:moveTo>
                    <a:pt x="875" y="1"/>
                  </a:moveTo>
                  <a:cubicBezTo>
                    <a:pt x="487" y="1"/>
                    <a:pt x="1" y="434"/>
                    <a:pt x="1" y="434"/>
                  </a:cubicBezTo>
                  <a:cubicBezTo>
                    <a:pt x="1" y="434"/>
                    <a:pt x="93" y="1791"/>
                    <a:pt x="348" y="1811"/>
                  </a:cubicBezTo>
                  <a:lnTo>
                    <a:pt x="1674" y="1811"/>
                  </a:lnTo>
                  <a:lnTo>
                    <a:pt x="3336" y="1801"/>
                  </a:lnTo>
                  <a:cubicBezTo>
                    <a:pt x="3336" y="1801"/>
                    <a:pt x="3326" y="1403"/>
                    <a:pt x="2836" y="1322"/>
                  </a:cubicBezTo>
                  <a:cubicBezTo>
                    <a:pt x="2357" y="1230"/>
                    <a:pt x="1551" y="893"/>
                    <a:pt x="1255" y="261"/>
                  </a:cubicBezTo>
                  <a:cubicBezTo>
                    <a:pt x="1168" y="69"/>
                    <a:pt x="1029" y="1"/>
                    <a:pt x="875" y="1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5716362" y="3546579"/>
              <a:ext cx="399347" cy="975457"/>
            </a:xfrm>
            <a:custGeom>
              <a:rect b="b" l="l" r="r" t="t"/>
              <a:pathLst>
                <a:path extrusionOk="0" h="12536" w="5132">
                  <a:moveTo>
                    <a:pt x="1113" y="0"/>
                  </a:moveTo>
                  <a:cubicBezTo>
                    <a:pt x="1133" y="1693"/>
                    <a:pt x="1062" y="3488"/>
                    <a:pt x="735" y="4549"/>
                  </a:cubicBezTo>
                  <a:cubicBezTo>
                    <a:pt x="623" y="4937"/>
                    <a:pt x="531" y="5324"/>
                    <a:pt x="470" y="5722"/>
                  </a:cubicBezTo>
                  <a:cubicBezTo>
                    <a:pt x="1" y="8405"/>
                    <a:pt x="11" y="12362"/>
                    <a:pt x="11" y="12362"/>
                  </a:cubicBezTo>
                  <a:cubicBezTo>
                    <a:pt x="297" y="12464"/>
                    <a:pt x="603" y="12515"/>
                    <a:pt x="898" y="12535"/>
                  </a:cubicBezTo>
                  <a:cubicBezTo>
                    <a:pt x="1184" y="12525"/>
                    <a:pt x="1470" y="12484"/>
                    <a:pt x="1735" y="12413"/>
                  </a:cubicBezTo>
                  <a:cubicBezTo>
                    <a:pt x="1735" y="12413"/>
                    <a:pt x="1837" y="11495"/>
                    <a:pt x="2357" y="9486"/>
                  </a:cubicBezTo>
                  <a:cubicBezTo>
                    <a:pt x="2622" y="8435"/>
                    <a:pt x="3010" y="7079"/>
                    <a:pt x="3571" y="5396"/>
                  </a:cubicBezTo>
                  <a:cubicBezTo>
                    <a:pt x="4315" y="3101"/>
                    <a:pt x="4815" y="1285"/>
                    <a:pt x="5131" y="0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6010813" y="4467576"/>
              <a:ext cx="258813" cy="140996"/>
            </a:xfrm>
            <a:custGeom>
              <a:rect b="b" l="l" r="r" t="t"/>
              <a:pathLst>
                <a:path extrusionOk="0" h="1812" w="3326">
                  <a:moveTo>
                    <a:pt x="867" y="1"/>
                  </a:moveTo>
                  <a:cubicBezTo>
                    <a:pt x="481" y="1"/>
                    <a:pt x="1" y="434"/>
                    <a:pt x="1" y="434"/>
                  </a:cubicBezTo>
                  <a:cubicBezTo>
                    <a:pt x="1" y="434"/>
                    <a:pt x="83" y="1791"/>
                    <a:pt x="348" y="1811"/>
                  </a:cubicBezTo>
                  <a:lnTo>
                    <a:pt x="1674" y="1811"/>
                  </a:lnTo>
                  <a:lnTo>
                    <a:pt x="3326" y="1801"/>
                  </a:lnTo>
                  <a:cubicBezTo>
                    <a:pt x="3326" y="1801"/>
                    <a:pt x="3316" y="1403"/>
                    <a:pt x="2826" y="1322"/>
                  </a:cubicBezTo>
                  <a:cubicBezTo>
                    <a:pt x="2347" y="1230"/>
                    <a:pt x="1541" y="893"/>
                    <a:pt x="1245" y="261"/>
                  </a:cubicBezTo>
                  <a:cubicBezTo>
                    <a:pt x="1158" y="69"/>
                    <a:pt x="1020" y="1"/>
                    <a:pt x="867" y="1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5910821" y="3595757"/>
              <a:ext cx="292973" cy="926436"/>
            </a:xfrm>
            <a:custGeom>
              <a:rect b="b" l="l" r="r" t="t"/>
              <a:pathLst>
                <a:path extrusionOk="0" h="11906" w="3765">
                  <a:moveTo>
                    <a:pt x="1" y="1"/>
                  </a:moveTo>
                  <a:cubicBezTo>
                    <a:pt x="286" y="1541"/>
                    <a:pt x="480" y="3111"/>
                    <a:pt x="358" y="4111"/>
                  </a:cubicBezTo>
                  <a:cubicBezTo>
                    <a:pt x="62" y="6671"/>
                    <a:pt x="1092" y="11781"/>
                    <a:pt x="1092" y="11781"/>
                  </a:cubicBezTo>
                  <a:cubicBezTo>
                    <a:pt x="1388" y="11871"/>
                    <a:pt x="1693" y="11905"/>
                    <a:pt x="1998" y="11905"/>
                  </a:cubicBezTo>
                  <a:cubicBezTo>
                    <a:pt x="2039" y="11905"/>
                    <a:pt x="2081" y="11905"/>
                    <a:pt x="2122" y="11903"/>
                  </a:cubicBezTo>
                  <a:cubicBezTo>
                    <a:pt x="2357" y="11863"/>
                    <a:pt x="2591" y="11801"/>
                    <a:pt x="2816" y="11720"/>
                  </a:cubicBezTo>
                  <a:cubicBezTo>
                    <a:pt x="2816" y="11720"/>
                    <a:pt x="2571" y="9557"/>
                    <a:pt x="3295" y="4448"/>
                  </a:cubicBezTo>
                  <a:cubicBezTo>
                    <a:pt x="3520" y="2836"/>
                    <a:pt x="3673" y="1316"/>
                    <a:pt x="3764" y="1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5954475" y="2300556"/>
              <a:ext cx="166758" cy="215930"/>
            </a:xfrm>
            <a:custGeom>
              <a:rect b="b" l="l" r="r" t="t"/>
              <a:pathLst>
                <a:path extrusionOk="0" h="2775" w="2143">
                  <a:moveTo>
                    <a:pt x="633" y="0"/>
                  </a:moveTo>
                  <a:cubicBezTo>
                    <a:pt x="633" y="0"/>
                    <a:pt x="592" y="377"/>
                    <a:pt x="582" y="428"/>
                  </a:cubicBezTo>
                  <a:cubicBezTo>
                    <a:pt x="531" y="979"/>
                    <a:pt x="327" y="1510"/>
                    <a:pt x="1" y="1969"/>
                  </a:cubicBezTo>
                  <a:lnTo>
                    <a:pt x="776" y="2744"/>
                  </a:lnTo>
                  <a:lnTo>
                    <a:pt x="2132" y="2774"/>
                  </a:lnTo>
                  <a:cubicBezTo>
                    <a:pt x="2132" y="2662"/>
                    <a:pt x="2143" y="2213"/>
                    <a:pt x="2143" y="1805"/>
                  </a:cubicBezTo>
                  <a:lnTo>
                    <a:pt x="2143" y="1724"/>
                  </a:lnTo>
                  <a:lnTo>
                    <a:pt x="2143" y="1081"/>
                  </a:lnTo>
                  <a:lnTo>
                    <a:pt x="1041" y="28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6037037" y="2324289"/>
              <a:ext cx="84196" cy="123099"/>
            </a:xfrm>
            <a:custGeom>
              <a:rect b="b" l="l" r="r" t="t"/>
              <a:pathLst>
                <a:path extrusionOk="0" h="1582" w="1082">
                  <a:moveTo>
                    <a:pt x="1" y="1"/>
                  </a:moveTo>
                  <a:cubicBezTo>
                    <a:pt x="113" y="276"/>
                    <a:pt x="256" y="542"/>
                    <a:pt x="419" y="797"/>
                  </a:cubicBezTo>
                  <a:cubicBezTo>
                    <a:pt x="602" y="1082"/>
                    <a:pt x="827" y="1347"/>
                    <a:pt x="1082" y="1582"/>
                  </a:cubicBezTo>
                  <a:lnTo>
                    <a:pt x="1082" y="1500"/>
                  </a:lnTo>
                  <a:lnTo>
                    <a:pt x="1082" y="1419"/>
                  </a:lnTo>
                  <a:lnTo>
                    <a:pt x="1082" y="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9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5709281" y="2435951"/>
              <a:ext cx="531010" cy="1408328"/>
            </a:xfrm>
            <a:custGeom>
              <a:rect b="b" l="l" r="r" t="t"/>
              <a:pathLst>
                <a:path extrusionOk="0" h="18099" w="6824">
                  <a:moveTo>
                    <a:pt x="3200" y="0"/>
                  </a:moveTo>
                  <a:cubicBezTo>
                    <a:pt x="3147" y="0"/>
                    <a:pt x="3103" y="5"/>
                    <a:pt x="3070" y="14"/>
                  </a:cubicBezTo>
                  <a:cubicBezTo>
                    <a:pt x="2387" y="208"/>
                    <a:pt x="1591" y="1942"/>
                    <a:pt x="1377" y="3747"/>
                  </a:cubicBezTo>
                  <a:cubicBezTo>
                    <a:pt x="1173" y="5553"/>
                    <a:pt x="1408" y="11183"/>
                    <a:pt x="1408" y="11183"/>
                  </a:cubicBezTo>
                  <a:cubicBezTo>
                    <a:pt x="1408" y="11183"/>
                    <a:pt x="0" y="15701"/>
                    <a:pt x="102" y="16181"/>
                  </a:cubicBezTo>
                  <a:cubicBezTo>
                    <a:pt x="300" y="17086"/>
                    <a:pt x="3146" y="18098"/>
                    <a:pt x="5059" y="18098"/>
                  </a:cubicBezTo>
                  <a:cubicBezTo>
                    <a:pt x="5711" y="18098"/>
                    <a:pt x="6255" y="17980"/>
                    <a:pt x="6548" y="17700"/>
                  </a:cubicBezTo>
                  <a:cubicBezTo>
                    <a:pt x="6650" y="17598"/>
                    <a:pt x="6803" y="12458"/>
                    <a:pt x="6813" y="10265"/>
                  </a:cubicBezTo>
                  <a:cubicBezTo>
                    <a:pt x="6824" y="9816"/>
                    <a:pt x="6824" y="9490"/>
                    <a:pt x="6813" y="9357"/>
                  </a:cubicBezTo>
                  <a:cubicBezTo>
                    <a:pt x="6793" y="9031"/>
                    <a:pt x="6762" y="8561"/>
                    <a:pt x="6722" y="8031"/>
                  </a:cubicBezTo>
                  <a:cubicBezTo>
                    <a:pt x="6558" y="6032"/>
                    <a:pt x="6293" y="3033"/>
                    <a:pt x="6212" y="2615"/>
                  </a:cubicBezTo>
                  <a:cubicBezTo>
                    <a:pt x="6069" y="1922"/>
                    <a:pt x="5885" y="1248"/>
                    <a:pt x="5640" y="596"/>
                  </a:cubicBezTo>
                  <a:cubicBezTo>
                    <a:pt x="5640" y="596"/>
                    <a:pt x="3810" y="0"/>
                    <a:pt x="3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5994939" y="3406048"/>
              <a:ext cx="169948" cy="12839"/>
            </a:xfrm>
            <a:custGeom>
              <a:rect b="b" l="l" r="r" t="t"/>
              <a:pathLst>
                <a:path extrusionOk="0" fill="none" h="165" w="2184">
                  <a:moveTo>
                    <a:pt x="1" y="1"/>
                  </a:moveTo>
                  <a:lnTo>
                    <a:pt x="2184" y="164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5948172" y="2391442"/>
              <a:ext cx="200062" cy="90885"/>
            </a:xfrm>
            <a:custGeom>
              <a:rect b="b" l="l" r="r" t="t"/>
              <a:pathLst>
                <a:path extrusionOk="0" h="1168" w="2571">
                  <a:moveTo>
                    <a:pt x="417" y="1"/>
                  </a:moveTo>
                  <a:cubicBezTo>
                    <a:pt x="405" y="1"/>
                    <a:pt x="395" y="2"/>
                    <a:pt x="388" y="5"/>
                  </a:cubicBezTo>
                  <a:cubicBezTo>
                    <a:pt x="214" y="66"/>
                    <a:pt x="0" y="586"/>
                    <a:pt x="0" y="586"/>
                  </a:cubicBezTo>
                  <a:lnTo>
                    <a:pt x="2570" y="1168"/>
                  </a:lnTo>
                  <a:cubicBezTo>
                    <a:pt x="2570" y="1168"/>
                    <a:pt x="2377" y="750"/>
                    <a:pt x="2040" y="617"/>
                  </a:cubicBezTo>
                  <a:cubicBezTo>
                    <a:pt x="2021" y="607"/>
                    <a:pt x="678" y="1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5868023" y="2637020"/>
              <a:ext cx="372267" cy="597678"/>
            </a:xfrm>
            <a:custGeom>
              <a:rect b="b" l="l" r="r" t="t"/>
              <a:pathLst>
                <a:path extrusionOk="0" h="7681" w="4784">
                  <a:moveTo>
                    <a:pt x="388" y="1"/>
                  </a:moveTo>
                  <a:cubicBezTo>
                    <a:pt x="388" y="1"/>
                    <a:pt x="0" y="4448"/>
                    <a:pt x="4773" y="7681"/>
                  </a:cubicBezTo>
                  <a:cubicBezTo>
                    <a:pt x="4784" y="7232"/>
                    <a:pt x="4784" y="6906"/>
                    <a:pt x="4773" y="6773"/>
                  </a:cubicBezTo>
                  <a:cubicBezTo>
                    <a:pt x="4753" y="6447"/>
                    <a:pt x="4722" y="5977"/>
                    <a:pt x="4682" y="5447"/>
                  </a:cubicBezTo>
                  <a:cubicBezTo>
                    <a:pt x="4100" y="3540"/>
                    <a:pt x="2254" y="1051"/>
                    <a:pt x="388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5863198" y="2550259"/>
              <a:ext cx="631080" cy="526635"/>
            </a:xfrm>
            <a:custGeom>
              <a:rect b="b" l="l" r="r" t="t"/>
              <a:pathLst>
                <a:path extrusionOk="0" h="6768" w="8110">
                  <a:moveTo>
                    <a:pt x="2182" y="0"/>
                  </a:moveTo>
                  <a:cubicBezTo>
                    <a:pt x="1852" y="0"/>
                    <a:pt x="824" y="86"/>
                    <a:pt x="450" y="1116"/>
                  </a:cubicBezTo>
                  <a:cubicBezTo>
                    <a:pt x="1" y="2350"/>
                    <a:pt x="1235" y="5960"/>
                    <a:pt x="3275" y="6705"/>
                  </a:cubicBezTo>
                  <a:cubicBezTo>
                    <a:pt x="3393" y="6748"/>
                    <a:pt x="3530" y="6767"/>
                    <a:pt x="3681" y="6767"/>
                  </a:cubicBezTo>
                  <a:cubicBezTo>
                    <a:pt x="5187" y="6767"/>
                    <a:pt x="8109" y="4838"/>
                    <a:pt x="8109" y="4838"/>
                  </a:cubicBezTo>
                  <a:lnTo>
                    <a:pt x="7824" y="4155"/>
                  </a:lnTo>
                  <a:lnTo>
                    <a:pt x="4060" y="4685"/>
                  </a:lnTo>
                  <a:lnTo>
                    <a:pt x="2286" y="4"/>
                  </a:lnTo>
                  <a:cubicBezTo>
                    <a:pt x="2286" y="4"/>
                    <a:pt x="2248" y="0"/>
                    <a:pt x="2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5876738" y="2710865"/>
              <a:ext cx="243717" cy="365096"/>
            </a:xfrm>
            <a:custGeom>
              <a:rect b="b" l="l" r="r" t="t"/>
              <a:pathLst>
                <a:path extrusionOk="0" fill="none" h="4692" w="3132">
                  <a:moveTo>
                    <a:pt x="0" y="0"/>
                  </a:moveTo>
                  <a:cubicBezTo>
                    <a:pt x="0" y="0"/>
                    <a:pt x="449" y="1765"/>
                    <a:pt x="1275" y="3009"/>
                  </a:cubicBezTo>
                  <a:cubicBezTo>
                    <a:pt x="1755" y="3743"/>
                    <a:pt x="2316" y="4335"/>
                    <a:pt x="3131" y="4692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6041006" y="2550492"/>
              <a:ext cx="138199" cy="364396"/>
            </a:xfrm>
            <a:custGeom>
              <a:rect b="b" l="l" r="r" t="t"/>
              <a:pathLst>
                <a:path extrusionOk="0" fill="none" h="4683" w="1776">
                  <a:moveTo>
                    <a:pt x="1" y="1"/>
                  </a:moveTo>
                  <a:lnTo>
                    <a:pt x="1775" y="4682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6152125" y="2914814"/>
              <a:ext cx="27080" cy="13539"/>
            </a:xfrm>
            <a:custGeom>
              <a:rect b="b" l="l" r="r" t="t"/>
              <a:pathLst>
                <a:path extrusionOk="0" fill="none" h="174" w="348">
                  <a:moveTo>
                    <a:pt x="0" y="174"/>
                  </a:moveTo>
                  <a:cubicBezTo>
                    <a:pt x="113" y="102"/>
                    <a:pt x="225" y="51"/>
                    <a:pt x="347" y="0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6165587" y="2914814"/>
              <a:ext cx="13618" cy="24667"/>
            </a:xfrm>
            <a:custGeom>
              <a:rect b="b" l="l" r="r" t="t"/>
              <a:pathLst>
                <a:path extrusionOk="0" fill="none" h="317" w="175">
                  <a:moveTo>
                    <a:pt x="1" y="317"/>
                  </a:moveTo>
                  <a:lnTo>
                    <a:pt x="174" y="0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6179127" y="2873573"/>
              <a:ext cx="292896" cy="41318"/>
            </a:xfrm>
            <a:custGeom>
              <a:rect b="b" l="l" r="r" t="t"/>
              <a:pathLst>
                <a:path extrusionOk="0" fill="none" h="531" w="3764">
                  <a:moveTo>
                    <a:pt x="3764" y="0"/>
                  </a:moveTo>
                  <a:cubicBezTo>
                    <a:pt x="2550" y="173"/>
                    <a:pt x="0" y="530"/>
                    <a:pt x="0" y="530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6471944" y="2873573"/>
              <a:ext cx="22333" cy="53224"/>
            </a:xfrm>
            <a:custGeom>
              <a:rect b="b" l="l" r="r" t="t"/>
              <a:pathLst>
                <a:path extrusionOk="0" fill="none" h="684" w="287">
                  <a:moveTo>
                    <a:pt x="1" y="0"/>
                  </a:moveTo>
                  <a:cubicBezTo>
                    <a:pt x="82" y="163"/>
                    <a:pt x="215" y="520"/>
                    <a:pt x="286" y="683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6058436" y="2566366"/>
              <a:ext cx="4046" cy="28713"/>
            </a:xfrm>
            <a:custGeom>
              <a:rect b="b" l="l" r="r" t="t"/>
              <a:pathLst>
                <a:path extrusionOk="0" fill="none" h="369" w="52">
                  <a:moveTo>
                    <a:pt x="52" y="1"/>
                  </a:moveTo>
                  <a:lnTo>
                    <a:pt x="1" y="368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964047" y="2075909"/>
              <a:ext cx="259591" cy="333427"/>
            </a:xfrm>
            <a:custGeom>
              <a:rect b="b" l="l" r="r" t="t"/>
              <a:pathLst>
                <a:path extrusionOk="0" h="4285" w="3336">
                  <a:moveTo>
                    <a:pt x="1640" y="1"/>
                  </a:moveTo>
                  <a:cubicBezTo>
                    <a:pt x="1226" y="1"/>
                    <a:pt x="819" y="159"/>
                    <a:pt x="531" y="480"/>
                  </a:cubicBezTo>
                  <a:cubicBezTo>
                    <a:pt x="41" y="1021"/>
                    <a:pt x="0" y="2000"/>
                    <a:pt x="255" y="2673"/>
                  </a:cubicBezTo>
                  <a:cubicBezTo>
                    <a:pt x="459" y="3193"/>
                    <a:pt x="928" y="3499"/>
                    <a:pt x="1397" y="3764"/>
                  </a:cubicBezTo>
                  <a:cubicBezTo>
                    <a:pt x="1724" y="3968"/>
                    <a:pt x="2081" y="4131"/>
                    <a:pt x="2448" y="4244"/>
                  </a:cubicBezTo>
                  <a:cubicBezTo>
                    <a:pt x="2516" y="4271"/>
                    <a:pt x="2589" y="4284"/>
                    <a:pt x="2663" y="4284"/>
                  </a:cubicBezTo>
                  <a:cubicBezTo>
                    <a:pt x="2700" y="4284"/>
                    <a:pt x="2737" y="4281"/>
                    <a:pt x="2774" y="4274"/>
                  </a:cubicBezTo>
                  <a:cubicBezTo>
                    <a:pt x="2938" y="3917"/>
                    <a:pt x="3080" y="3560"/>
                    <a:pt x="3203" y="3193"/>
                  </a:cubicBezTo>
                  <a:cubicBezTo>
                    <a:pt x="3203" y="3193"/>
                    <a:pt x="3315" y="2428"/>
                    <a:pt x="3325" y="2091"/>
                  </a:cubicBezTo>
                  <a:cubicBezTo>
                    <a:pt x="3335" y="1479"/>
                    <a:pt x="3182" y="806"/>
                    <a:pt x="2703" y="388"/>
                  </a:cubicBezTo>
                  <a:cubicBezTo>
                    <a:pt x="2397" y="131"/>
                    <a:pt x="2016" y="1"/>
                    <a:pt x="1640" y="1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6177493" y="2231458"/>
              <a:ext cx="23111" cy="856"/>
            </a:xfrm>
            <a:custGeom>
              <a:rect b="b" l="l" r="r" t="t"/>
              <a:pathLst>
                <a:path extrusionOk="0" fill="none" h="11" w="297">
                  <a:moveTo>
                    <a:pt x="1" y="1"/>
                  </a:moveTo>
                  <a:lnTo>
                    <a:pt x="297" y="11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6183874" y="2247332"/>
              <a:ext cx="14396" cy="33459"/>
            </a:xfrm>
            <a:custGeom>
              <a:rect b="b" l="l" r="r" t="t"/>
              <a:pathLst>
                <a:path extrusionOk="0" h="430" w="185">
                  <a:moveTo>
                    <a:pt x="92" y="1"/>
                  </a:moveTo>
                  <a:cubicBezTo>
                    <a:pt x="41" y="1"/>
                    <a:pt x="0" y="92"/>
                    <a:pt x="0" y="215"/>
                  </a:cubicBezTo>
                  <a:cubicBezTo>
                    <a:pt x="0" y="337"/>
                    <a:pt x="41" y="429"/>
                    <a:pt x="92" y="429"/>
                  </a:cubicBezTo>
                  <a:cubicBezTo>
                    <a:pt x="143" y="429"/>
                    <a:pt x="184" y="337"/>
                    <a:pt x="184" y="215"/>
                  </a:cubicBezTo>
                  <a:cubicBezTo>
                    <a:pt x="184" y="92"/>
                    <a:pt x="143" y="1"/>
                    <a:pt x="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5962412" y="2074197"/>
              <a:ext cx="242160" cy="243864"/>
            </a:xfrm>
            <a:custGeom>
              <a:rect b="b" l="l" r="r" t="t"/>
              <a:pathLst>
                <a:path extrusionOk="0" h="3134" w="3112">
                  <a:moveTo>
                    <a:pt x="1767" y="0"/>
                  </a:moveTo>
                  <a:cubicBezTo>
                    <a:pt x="1317" y="0"/>
                    <a:pt x="889" y="163"/>
                    <a:pt x="552" y="471"/>
                  </a:cubicBezTo>
                  <a:cubicBezTo>
                    <a:pt x="1" y="951"/>
                    <a:pt x="21" y="1797"/>
                    <a:pt x="195" y="2450"/>
                  </a:cubicBezTo>
                  <a:cubicBezTo>
                    <a:pt x="256" y="2685"/>
                    <a:pt x="358" y="2909"/>
                    <a:pt x="511" y="3093"/>
                  </a:cubicBezTo>
                  <a:cubicBezTo>
                    <a:pt x="705" y="3103"/>
                    <a:pt x="878" y="3113"/>
                    <a:pt x="1072" y="3133"/>
                  </a:cubicBezTo>
                  <a:cubicBezTo>
                    <a:pt x="1092" y="3031"/>
                    <a:pt x="1143" y="2929"/>
                    <a:pt x="1215" y="2858"/>
                  </a:cubicBezTo>
                  <a:lnTo>
                    <a:pt x="1877" y="2307"/>
                  </a:lnTo>
                  <a:cubicBezTo>
                    <a:pt x="2000" y="2093"/>
                    <a:pt x="2081" y="1858"/>
                    <a:pt x="2112" y="1614"/>
                  </a:cubicBezTo>
                  <a:cubicBezTo>
                    <a:pt x="2153" y="1369"/>
                    <a:pt x="2163" y="1124"/>
                    <a:pt x="2173" y="869"/>
                  </a:cubicBezTo>
                  <a:cubicBezTo>
                    <a:pt x="2364" y="914"/>
                    <a:pt x="2558" y="938"/>
                    <a:pt x="2754" y="938"/>
                  </a:cubicBezTo>
                  <a:cubicBezTo>
                    <a:pt x="2873" y="938"/>
                    <a:pt x="2992" y="929"/>
                    <a:pt x="3112" y="910"/>
                  </a:cubicBezTo>
                  <a:cubicBezTo>
                    <a:pt x="3050" y="655"/>
                    <a:pt x="2785" y="410"/>
                    <a:pt x="2561" y="257"/>
                  </a:cubicBezTo>
                  <a:cubicBezTo>
                    <a:pt x="2357" y="104"/>
                    <a:pt x="2102" y="23"/>
                    <a:pt x="1847" y="2"/>
                  </a:cubicBezTo>
                  <a:cubicBezTo>
                    <a:pt x="1820" y="1"/>
                    <a:pt x="1794" y="0"/>
                    <a:pt x="1767" y="0"/>
                  </a:cubicBezTo>
                  <a:close/>
                </a:path>
              </a:pathLst>
            </a:custGeom>
            <a:solidFill>
              <a:srgbClr val="A06C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004510" y="2083068"/>
              <a:ext cx="11984" cy="26223"/>
            </a:xfrm>
            <a:custGeom>
              <a:rect b="b" l="l" r="r" t="t"/>
              <a:pathLst>
                <a:path extrusionOk="0" fill="none" h="337" w="154">
                  <a:moveTo>
                    <a:pt x="0" y="337"/>
                  </a:moveTo>
                  <a:cubicBezTo>
                    <a:pt x="11" y="204"/>
                    <a:pt x="62" y="82"/>
                    <a:pt x="153" y="0"/>
                  </a:cubicBez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148935" y="2110069"/>
              <a:ext cx="4046" cy="856"/>
            </a:xfrm>
            <a:custGeom>
              <a:rect b="b" l="l" r="r" t="t"/>
              <a:pathLst>
                <a:path extrusionOk="0" fill="none" h="11" w="52">
                  <a:moveTo>
                    <a:pt x="1" y="0"/>
                  </a:moveTo>
                  <a:lnTo>
                    <a:pt x="52" y="10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172746" y="2128278"/>
              <a:ext cx="2490" cy="856"/>
            </a:xfrm>
            <a:custGeom>
              <a:rect b="b" l="l" r="r" t="t"/>
              <a:pathLst>
                <a:path extrusionOk="0" fill="none" h="11" w="32">
                  <a:moveTo>
                    <a:pt x="1" y="1"/>
                  </a:moveTo>
                  <a:lnTo>
                    <a:pt x="31" y="11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6086216" y="2121119"/>
              <a:ext cx="2490" cy="78"/>
            </a:xfrm>
            <a:custGeom>
              <a:rect b="b" l="l" r="r" t="t"/>
              <a:pathLst>
                <a:path extrusionOk="0" fill="none" h="1" w="32">
                  <a:moveTo>
                    <a:pt x="1" y="1"/>
                  </a:moveTo>
                  <a:lnTo>
                    <a:pt x="31" y="1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6093375" y="2091783"/>
              <a:ext cx="2490" cy="856"/>
            </a:xfrm>
            <a:custGeom>
              <a:rect b="b" l="l" r="r" t="t"/>
              <a:pathLst>
                <a:path extrusionOk="0" fill="none" h="11" w="32">
                  <a:moveTo>
                    <a:pt x="1" y="11"/>
                  </a:moveTo>
                  <a:lnTo>
                    <a:pt x="31" y="1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6098978" y="2164772"/>
              <a:ext cx="2412" cy="1712"/>
            </a:xfrm>
            <a:custGeom>
              <a:rect b="b" l="l" r="r" t="t"/>
              <a:pathLst>
                <a:path extrusionOk="0" fill="none" h="22" w="31">
                  <a:moveTo>
                    <a:pt x="0" y="21"/>
                  </a:moveTo>
                  <a:lnTo>
                    <a:pt x="31" y="1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6017194" y="2160803"/>
              <a:ext cx="1634" cy="2490"/>
            </a:xfrm>
            <a:custGeom>
              <a:rect b="b" l="l" r="r" t="t"/>
              <a:pathLst>
                <a:path extrusionOk="0" fill="none" h="32" w="21">
                  <a:moveTo>
                    <a:pt x="1" y="32"/>
                  </a:moveTo>
                  <a:lnTo>
                    <a:pt x="21" y="1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6010035" y="2129912"/>
              <a:ext cx="1712" cy="856"/>
            </a:xfrm>
            <a:custGeom>
              <a:rect b="b" l="l" r="r" t="t"/>
              <a:pathLst>
                <a:path extrusionOk="0" fill="none" h="11" w="22">
                  <a:moveTo>
                    <a:pt x="21" y="10"/>
                  </a:moveTo>
                  <a:lnTo>
                    <a:pt x="1" y="0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5998908" y="2196520"/>
              <a:ext cx="1712" cy="1712"/>
            </a:xfrm>
            <a:custGeom>
              <a:rect b="b" l="l" r="r" t="t"/>
              <a:pathLst>
                <a:path extrusionOk="0" fill="none" h="22" w="22">
                  <a:moveTo>
                    <a:pt x="1" y="1"/>
                  </a:moveTo>
                  <a:lnTo>
                    <a:pt x="21" y="21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6007701" y="2223521"/>
              <a:ext cx="1634" cy="1712"/>
            </a:xfrm>
            <a:custGeom>
              <a:rect b="b" l="l" r="r" t="t"/>
              <a:pathLst>
                <a:path extrusionOk="0" fill="none" h="22" w="21">
                  <a:moveTo>
                    <a:pt x="0" y="1"/>
                  </a:moveTo>
                  <a:lnTo>
                    <a:pt x="21" y="21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6076723" y="2203679"/>
              <a:ext cx="856" cy="856"/>
            </a:xfrm>
            <a:custGeom>
              <a:rect b="b" l="l" r="r" t="t"/>
              <a:pathLst>
                <a:path extrusionOk="0" fill="none" h="11" w="11">
                  <a:moveTo>
                    <a:pt x="0" y="1"/>
                  </a:moveTo>
                  <a:lnTo>
                    <a:pt x="11" y="11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6061626" y="2172709"/>
              <a:ext cx="2490" cy="78"/>
            </a:xfrm>
            <a:custGeom>
              <a:rect b="b" l="l" r="r" t="t"/>
              <a:pathLst>
                <a:path extrusionOk="0" fill="none" h="1" w="32">
                  <a:moveTo>
                    <a:pt x="1" y="1"/>
                  </a:moveTo>
                  <a:lnTo>
                    <a:pt x="31" y="1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6102090" y="2207647"/>
              <a:ext cx="2490" cy="1712"/>
            </a:xfrm>
            <a:custGeom>
              <a:rect b="b" l="l" r="r" t="t"/>
              <a:pathLst>
                <a:path extrusionOk="0" fill="none" h="22" w="32">
                  <a:moveTo>
                    <a:pt x="1" y="1"/>
                  </a:moveTo>
                  <a:lnTo>
                    <a:pt x="31" y="21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5992605" y="2106101"/>
              <a:ext cx="11984" cy="1634"/>
            </a:xfrm>
            <a:custGeom>
              <a:rect b="b" l="l" r="r" t="t"/>
              <a:pathLst>
                <a:path extrusionOk="0" fill="none" h="21" w="154">
                  <a:moveTo>
                    <a:pt x="153" y="21"/>
                  </a:moveTo>
                  <a:lnTo>
                    <a:pt x="0" y="0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6016416" y="2286238"/>
              <a:ext cx="1634" cy="3268"/>
            </a:xfrm>
            <a:custGeom>
              <a:rect b="b" l="l" r="r" t="t"/>
              <a:pathLst>
                <a:path extrusionOk="0" fill="none" h="42" w="21">
                  <a:moveTo>
                    <a:pt x="0" y="0"/>
                  </a:moveTo>
                  <a:lnTo>
                    <a:pt x="21" y="41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6033847" y="2296588"/>
              <a:ext cx="2490" cy="1634"/>
            </a:xfrm>
            <a:custGeom>
              <a:rect b="b" l="l" r="r" t="t"/>
              <a:pathLst>
                <a:path extrusionOk="0" fill="none" h="21" w="32">
                  <a:moveTo>
                    <a:pt x="1" y="0"/>
                  </a:moveTo>
                  <a:lnTo>
                    <a:pt x="31" y="20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5990971" y="2260015"/>
              <a:ext cx="934" cy="2490"/>
            </a:xfrm>
            <a:custGeom>
              <a:rect b="b" l="l" r="r" t="t"/>
              <a:pathLst>
                <a:path extrusionOk="0" fill="none" h="32" w="12">
                  <a:moveTo>
                    <a:pt x="1" y="1"/>
                  </a:moveTo>
                  <a:lnTo>
                    <a:pt x="11" y="31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6025131" y="2264840"/>
              <a:ext cx="3268" cy="1634"/>
            </a:xfrm>
            <a:custGeom>
              <a:rect b="b" l="l" r="r" t="t"/>
              <a:pathLst>
                <a:path extrusionOk="0" fill="none" h="21" w="42">
                  <a:moveTo>
                    <a:pt x="1" y="0"/>
                  </a:moveTo>
                  <a:lnTo>
                    <a:pt x="41" y="20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5983889" y="2216362"/>
              <a:ext cx="4046" cy="78"/>
            </a:xfrm>
            <a:custGeom>
              <a:rect b="b" l="l" r="r" t="t"/>
              <a:pathLst>
                <a:path extrusionOk="0" fill="none" h="1" w="52">
                  <a:moveTo>
                    <a:pt x="51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5984668" y="2175121"/>
              <a:ext cx="78" cy="2490"/>
            </a:xfrm>
            <a:custGeom>
              <a:rect b="b" l="l" r="r" t="t"/>
              <a:pathLst>
                <a:path extrusionOk="0" fill="none" h="32" w="1">
                  <a:moveTo>
                    <a:pt x="0" y="31"/>
                  </a:moveTo>
                  <a:lnTo>
                    <a:pt x="0" y="0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6047386" y="2115594"/>
              <a:ext cx="78" cy="1634"/>
            </a:xfrm>
            <a:custGeom>
              <a:rect b="b" l="l" r="r" t="t"/>
              <a:pathLst>
                <a:path extrusionOk="0" fill="none" h="21" w="1">
                  <a:moveTo>
                    <a:pt x="0" y="21"/>
                  </a:moveTo>
                  <a:lnTo>
                    <a:pt x="0" y="1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6031512" y="2226711"/>
              <a:ext cx="1634" cy="78"/>
            </a:xfrm>
            <a:custGeom>
              <a:rect b="b" l="l" r="r" t="t"/>
              <a:pathLst>
                <a:path extrusionOk="0" fill="none" h="1" w="21">
                  <a:moveTo>
                    <a:pt x="0" y="0"/>
                  </a:moveTo>
                  <a:lnTo>
                    <a:pt x="21" y="0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6031512" y="2199710"/>
              <a:ext cx="1634" cy="78"/>
            </a:xfrm>
            <a:custGeom>
              <a:rect b="b" l="l" r="r" t="t"/>
              <a:pathLst>
                <a:path extrusionOk="0" fill="none" h="1" w="21">
                  <a:moveTo>
                    <a:pt x="0" y="1"/>
                  </a:moveTo>
                  <a:lnTo>
                    <a:pt x="21" y="1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6048943" y="2159247"/>
              <a:ext cx="78" cy="1634"/>
            </a:xfrm>
            <a:custGeom>
              <a:rect b="b" l="l" r="r" t="t"/>
              <a:pathLst>
                <a:path extrusionOk="0" fill="none" h="21" w="1">
                  <a:moveTo>
                    <a:pt x="1" y="21"/>
                  </a:moveTo>
                  <a:lnTo>
                    <a:pt x="1" y="1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6049721" y="2241807"/>
              <a:ext cx="78" cy="2412"/>
            </a:xfrm>
            <a:custGeom>
              <a:rect b="b" l="l" r="r" t="t"/>
              <a:pathLst>
                <a:path extrusionOk="0" fill="none" h="31" w="1">
                  <a:moveTo>
                    <a:pt x="1" y="31"/>
                  </a:moveTo>
                  <a:lnTo>
                    <a:pt x="1" y="0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6120377" y="2125943"/>
              <a:ext cx="2490" cy="856"/>
            </a:xfrm>
            <a:custGeom>
              <a:rect b="b" l="l" r="r" t="t"/>
              <a:pathLst>
                <a:path extrusionOk="0" fill="none" h="11" w="32">
                  <a:moveTo>
                    <a:pt x="0" y="0"/>
                  </a:moveTo>
                  <a:lnTo>
                    <a:pt x="31" y="10"/>
                  </a:lnTo>
                </a:path>
              </a:pathLst>
            </a:custGeom>
            <a:noFill/>
            <a:ln cap="rnd" cmpd="sng" w="2300">
              <a:solidFill>
                <a:srgbClr val="7F4F2A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6115630" y="2280714"/>
              <a:ext cx="104039" cy="130958"/>
            </a:xfrm>
            <a:custGeom>
              <a:rect b="b" l="l" r="r" t="t"/>
              <a:pathLst>
                <a:path extrusionOk="0" h="1683" w="1337">
                  <a:moveTo>
                    <a:pt x="1336" y="0"/>
                  </a:moveTo>
                  <a:lnTo>
                    <a:pt x="418" y="367"/>
                  </a:lnTo>
                  <a:lnTo>
                    <a:pt x="0" y="1438"/>
                  </a:lnTo>
                  <a:cubicBezTo>
                    <a:pt x="192" y="1598"/>
                    <a:pt x="427" y="1682"/>
                    <a:pt x="667" y="1682"/>
                  </a:cubicBezTo>
                  <a:cubicBezTo>
                    <a:pt x="734" y="1682"/>
                    <a:pt x="801" y="1676"/>
                    <a:pt x="867" y="1663"/>
                  </a:cubicBezTo>
                  <a:lnTo>
                    <a:pt x="1336" y="7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6102090" y="2242585"/>
              <a:ext cx="49335" cy="73066"/>
            </a:xfrm>
            <a:custGeom>
              <a:rect b="b" l="l" r="r" t="t"/>
              <a:pathLst>
                <a:path extrusionOk="0" fill="none" h="939" w="634">
                  <a:moveTo>
                    <a:pt x="1" y="0"/>
                  </a:moveTo>
                  <a:cubicBezTo>
                    <a:pt x="174" y="296"/>
                    <a:pt x="450" y="643"/>
                    <a:pt x="633" y="939"/>
                  </a:cubicBezTo>
                </a:path>
              </a:pathLst>
            </a:custGeom>
            <a:noFill/>
            <a:ln cap="rnd" cmpd="sng" w="2300">
              <a:solidFill>
                <a:srgbClr val="FFFFFF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6079913" y="2319542"/>
              <a:ext cx="43732" cy="69175"/>
            </a:xfrm>
            <a:custGeom>
              <a:rect b="b" l="l" r="r" t="t"/>
              <a:pathLst>
                <a:path extrusionOk="0" fill="none" h="889" w="562">
                  <a:moveTo>
                    <a:pt x="0" y="1"/>
                  </a:moveTo>
                  <a:cubicBezTo>
                    <a:pt x="194" y="297"/>
                    <a:pt x="378" y="592"/>
                    <a:pt x="561" y="888"/>
                  </a:cubicBezTo>
                </a:path>
              </a:pathLst>
            </a:custGeom>
            <a:noFill/>
            <a:ln cap="rnd" cmpd="sng" w="2300">
              <a:solidFill>
                <a:srgbClr val="FFFFFF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6049721" y="2229279"/>
              <a:ext cx="56416" cy="89562"/>
            </a:xfrm>
            <a:custGeom>
              <a:rect b="b" l="l" r="r" t="t"/>
              <a:pathLst>
                <a:path extrusionOk="0" h="1151" w="725">
                  <a:moveTo>
                    <a:pt x="388" y="1"/>
                  </a:moveTo>
                  <a:cubicBezTo>
                    <a:pt x="276" y="1"/>
                    <a:pt x="168" y="90"/>
                    <a:pt x="113" y="192"/>
                  </a:cubicBezTo>
                  <a:cubicBezTo>
                    <a:pt x="11" y="396"/>
                    <a:pt x="1" y="630"/>
                    <a:pt x="82" y="845"/>
                  </a:cubicBezTo>
                  <a:cubicBezTo>
                    <a:pt x="154" y="987"/>
                    <a:pt x="266" y="1100"/>
                    <a:pt x="409" y="1151"/>
                  </a:cubicBezTo>
                  <a:lnTo>
                    <a:pt x="725" y="345"/>
                  </a:lnTo>
                  <a:cubicBezTo>
                    <a:pt x="694" y="212"/>
                    <a:pt x="602" y="100"/>
                    <a:pt x="490" y="29"/>
                  </a:cubicBezTo>
                  <a:cubicBezTo>
                    <a:pt x="457" y="9"/>
                    <a:pt x="422" y="1"/>
                    <a:pt x="388" y="1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6049721" y="2225155"/>
              <a:ext cx="56416" cy="93686"/>
            </a:xfrm>
            <a:custGeom>
              <a:rect b="b" l="l" r="r" t="t"/>
              <a:pathLst>
                <a:path extrusionOk="0" fill="none" h="1204" w="725">
                  <a:moveTo>
                    <a:pt x="725" y="398"/>
                  </a:moveTo>
                  <a:cubicBezTo>
                    <a:pt x="694" y="265"/>
                    <a:pt x="602" y="153"/>
                    <a:pt x="490" y="82"/>
                  </a:cubicBezTo>
                  <a:cubicBezTo>
                    <a:pt x="347" y="0"/>
                    <a:pt x="184" y="112"/>
                    <a:pt x="113" y="245"/>
                  </a:cubicBezTo>
                  <a:cubicBezTo>
                    <a:pt x="11" y="449"/>
                    <a:pt x="1" y="683"/>
                    <a:pt x="82" y="898"/>
                  </a:cubicBezTo>
                  <a:cubicBezTo>
                    <a:pt x="154" y="1040"/>
                    <a:pt x="266" y="1153"/>
                    <a:pt x="409" y="1204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6076723" y="2260015"/>
              <a:ext cx="11205" cy="38206"/>
            </a:xfrm>
            <a:custGeom>
              <a:rect b="b" l="l" r="r" t="t"/>
              <a:pathLst>
                <a:path extrusionOk="0" fill="none" h="491" w="144">
                  <a:moveTo>
                    <a:pt x="0" y="1"/>
                  </a:moveTo>
                  <a:cubicBezTo>
                    <a:pt x="82" y="62"/>
                    <a:pt x="133" y="154"/>
                    <a:pt x="123" y="266"/>
                  </a:cubicBezTo>
                  <a:cubicBezTo>
                    <a:pt x="0" y="297"/>
                    <a:pt x="21" y="480"/>
                    <a:pt x="143" y="490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50"/>
          <p:cNvSpPr txBox="1"/>
          <p:nvPr>
            <p:ph idx="4294967295" type="title"/>
          </p:nvPr>
        </p:nvSpPr>
        <p:spPr>
          <a:xfrm>
            <a:off x="712350" y="347607"/>
            <a:ext cx="77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458" name="Google Shape;1458;p50" title="Projeto CNB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3975" y="1385225"/>
            <a:ext cx="4572000" cy="3429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9" name="Google Shape;1459;p50"/>
          <p:cNvGrpSpPr/>
          <p:nvPr/>
        </p:nvGrpSpPr>
        <p:grpSpPr>
          <a:xfrm flipH="1">
            <a:off x="-156082" y="2561813"/>
            <a:ext cx="2396864" cy="2581699"/>
            <a:chOff x="1001092" y="1675800"/>
            <a:chExt cx="1934984" cy="2084200"/>
          </a:xfrm>
        </p:grpSpPr>
        <p:sp>
          <p:nvSpPr>
            <p:cNvPr id="1460" name="Google Shape;1460;p50"/>
            <p:cNvSpPr/>
            <p:nvPr/>
          </p:nvSpPr>
          <p:spPr>
            <a:xfrm>
              <a:off x="1897773" y="1675800"/>
              <a:ext cx="636946" cy="743104"/>
            </a:xfrm>
            <a:custGeom>
              <a:rect b="b" l="l" r="r" t="t"/>
              <a:pathLst>
                <a:path extrusionOk="0" h="15967" w="13686">
                  <a:moveTo>
                    <a:pt x="13624" y="62"/>
                  </a:moveTo>
                  <a:lnTo>
                    <a:pt x="13624" y="15896"/>
                  </a:lnTo>
                  <a:lnTo>
                    <a:pt x="72" y="15896"/>
                  </a:lnTo>
                  <a:lnTo>
                    <a:pt x="61" y="62"/>
                  </a:lnTo>
                  <a:close/>
                  <a:moveTo>
                    <a:pt x="0" y="1"/>
                  </a:moveTo>
                  <a:lnTo>
                    <a:pt x="0" y="15967"/>
                  </a:lnTo>
                  <a:lnTo>
                    <a:pt x="13685" y="15967"/>
                  </a:lnTo>
                  <a:lnTo>
                    <a:pt x="136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1930956" y="1714661"/>
              <a:ext cx="570115" cy="664917"/>
            </a:xfrm>
            <a:custGeom>
              <a:rect b="b" l="l" r="r" t="t"/>
              <a:pathLst>
                <a:path extrusionOk="0" h="14287" w="12250">
                  <a:moveTo>
                    <a:pt x="12178" y="72"/>
                  </a:moveTo>
                  <a:lnTo>
                    <a:pt x="12178" y="14226"/>
                  </a:lnTo>
                  <a:lnTo>
                    <a:pt x="71" y="14226"/>
                  </a:lnTo>
                  <a:lnTo>
                    <a:pt x="71" y="72"/>
                  </a:lnTo>
                  <a:close/>
                  <a:moveTo>
                    <a:pt x="0" y="1"/>
                  </a:moveTo>
                  <a:lnTo>
                    <a:pt x="0" y="14287"/>
                  </a:lnTo>
                  <a:lnTo>
                    <a:pt x="12250" y="14287"/>
                  </a:lnTo>
                  <a:lnTo>
                    <a:pt x="122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1992063" y="1856422"/>
              <a:ext cx="447854" cy="402338"/>
            </a:xfrm>
            <a:custGeom>
              <a:rect b="b" l="l" r="r" t="t"/>
              <a:pathLst>
                <a:path extrusionOk="0" h="8645" w="9623">
                  <a:moveTo>
                    <a:pt x="2465" y="71"/>
                  </a:moveTo>
                  <a:cubicBezTo>
                    <a:pt x="3738" y="71"/>
                    <a:pt x="4776" y="1476"/>
                    <a:pt x="4786" y="1496"/>
                  </a:cubicBezTo>
                  <a:lnTo>
                    <a:pt x="4807" y="1537"/>
                  </a:lnTo>
                  <a:lnTo>
                    <a:pt x="4837" y="1496"/>
                  </a:lnTo>
                  <a:cubicBezTo>
                    <a:pt x="4846" y="1478"/>
                    <a:pt x="5884" y="75"/>
                    <a:pt x="7156" y="75"/>
                  </a:cubicBezTo>
                  <a:cubicBezTo>
                    <a:pt x="7310" y="75"/>
                    <a:pt x="7467" y="96"/>
                    <a:pt x="7627" y="142"/>
                  </a:cubicBezTo>
                  <a:cubicBezTo>
                    <a:pt x="8340" y="346"/>
                    <a:pt x="8920" y="865"/>
                    <a:pt x="9216" y="1557"/>
                  </a:cubicBezTo>
                  <a:cubicBezTo>
                    <a:pt x="9552" y="2351"/>
                    <a:pt x="9491" y="3258"/>
                    <a:pt x="9032" y="4133"/>
                  </a:cubicBezTo>
                  <a:cubicBezTo>
                    <a:pt x="8147" y="5844"/>
                    <a:pt x="5102" y="8329"/>
                    <a:pt x="4807" y="8563"/>
                  </a:cubicBezTo>
                  <a:cubicBezTo>
                    <a:pt x="4522" y="8329"/>
                    <a:pt x="1477" y="5844"/>
                    <a:pt x="581" y="4133"/>
                  </a:cubicBezTo>
                  <a:cubicBezTo>
                    <a:pt x="133" y="3258"/>
                    <a:pt x="72" y="2341"/>
                    <a:pt x="408" y="1557"/>
                  </a:cubicBezTo>
                  <a:cubicBezTo>
                    <a:pt x="693" y="865"/>
                    <a:pt x="1284" y="346"/>
                    <a:pt x="1996" y="142"/>
                  </a:cubicBezTo>
                  <a:cubicBezTo>
                    <a:pt x="2149" y="91"/>
                    <a:pt x="2312" y="71"/>
                    <a:pt x="2465" y="71"/>
                  </a:cubicBezTo>
                  <a:close/>
                  <a:moveTo>
                    <a:pt x="2464" y="1"/>
                  </a:moveTo>
                  <a:cubicBezTo>
                    <a:pt x="2305" y="1"/>
                    <a:pt x="2141" y="22"/>
                    <a:pt x="1976" y="71"/>
                  </a:cubicBezTo>
                  <a:cubicBezTo>
                    <a:pt x="1243" y="284"/>
                    <a:pt x="642" y="814"/>
                    <a:pt x="347" y="1517"/>
                  </a:cubicBezTo>
                  <a:cubicBezTo>
                    <a:pt x="1" y="2331"/>
                    <a:pt x="62" y="3268"/>
                    <a:pt x="520" y="4154"/>
                  </a:cubicBezTo>
                  <a:cubicBezTo>
                    <a:pt x="1467" y="5956"/>
                    <a:pt x="4756" y="8603"/>
                    <a:pt x="4786" y="8624"/>
                  </a:cubicBezTo>
                  <a:lnTo>
                    <a:pt x="4807" y="8644"/>
                  </a:lnTo>
                  <a:lnTo>
                    <a:pt x="4827" y="8624"/>
                  </a:lnTo>
                  <a:cubicBezTo>
                    <a:pt x="4868" y="8603"/>
                    <a:pt x="8157" y="5956"/>
                    <a:pt x="9093" y="4154"/>
                  </a:cubicBezTo>
                  <a:cubicBezTo>
                    <a:pt x="9562" y="3268"/>
                    <a:pt x="9623" y="2331"/>
                    <a:pt x="9277" y="1517"/>
                  </a:cubicBezTo>
                  <a:cubicBezTo>
                    <a:pt x="8981" y="814"/>
                    <a:pt x="8381" y="284"/>
                    <a:pt x="7648" y="71"/>
                  </a:cubicBezTo>
                  <a:cubicBezTo>
                    <a:pt x="7481" y="22"/>
                    <a:pt x="7317" y="1"/>
                    <a:pt x="7156" y="1"/>
                  </a:cubicBezTo>
                  <a:cubicBezTo>
                    <a:pt x="5965" y="1"/>
                    <a:pt x="4986" y="1190"/>
                    <a:pt x="4807" y="1415"/>
                  </a:cubicBezTo>
                  <a:cubicBezTo>
                    <a:pt x="4636" y="1190"/>
                    <a:pt x="3651" y="1"/>
                    <a:pt x="2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1966932" y="1930281"/>
              <a:ext cx="474429" cy="218505"/>
            </a:xfrm>
            <a:custGeom>
              <a:rect b="b" l="l" r="r" t="t"/>
              <a:pathLst>
                <a:path extrusionOk="0" h="4695" w="10194">
                  <a:moveTo>
                    <a:pt x="8198" y="1"/>
                  </a:moveTo>
                  <a:lnTo>
                    <a:pt x="7709" y="2170"/>
                  </a:lnTo>
                  <a:lnTo>
                    <a:pt x="6599" y="2170"/>
                  </a:lnTo>
                  <a:lnTo>
                    <a:pt x="6518" y="612"/>
                  </a:lnTo>
                  <a:lnTo>
                    <a:pt x="5897" y="3524"/>
                  </a:lnTo>
                  <a:lnTo>
                    <a:pt x="5601" y="887"/>
                  </a:lnTo>
                  <a:lnTo>
                    <a:pt x="4726" y="4288"/>
                  </a:lnTo>
                  <a:lnTo>
                    <a:pt x="4359" y="62"/>
                  </a:lnTo>
                  <a:lnTo>
                    <a:pt x="3493" y="2546"/>
                  </a:lnTo>
                  <a:lnTo>
                    <a:pt x="3320" y="1599"/>
                  </a:lnTo>
                  <a:lnTo>
                    <a:pt x="3025" y="3422"/>
                  </a:lnTo>
                  <a:lnTo>
                    <a:pt x="2536" y="632"/>
                  </a:lnTo>
                  <a:lnTo>
                    <a:pt x="1742" y="2333"/>
                  </a:lnTo>
                  <a:lnTo>
                    <a:pt x="1" y="2333"/>
                  </a:lnTo>
                  <a:lnTo>
                    <a:pt x="1" y="2404"/>
                  </a:lnTo>
                  <a:lnTo>
                    <a:pt x="1793" y="2404"/>
                  </a:lnTo>
                  <a:lnTo>
                    <a:pt x="2506" y="866"/>
                  </a:lnTo>
                  <a:lnTo>
                    <a:pt x="3025" y="3840"/>
                  </a:lnTo>
                  <a:lnTo>
                    <a:pt x="3331" y="2007"/>
                  </a:lnTo>
                  <a:lnTo>
                    <a:pt x="3473" y="2811"/>
                  </a:lnTo>
                  <a:lnTo>
                    <a:pt x="4318" y="388"/>
                  </a:lnTo>
                  <a:lnTo>
                    <a:pt x="4695" y="4695"/>
                  </a:lnTo>
                  <a:lnTo>
                    <a:pt x="5571" y="1274"/>
                  </a:lnTo>
                  <a:lnTo>
                    <a:pt x="5876" y="3952"/>
                  </a:lnTo>
                  <a:lnTo>
                    <a:pt x="6477" y="1131"/>
                  </a:lnTo>
                  <a:lnTo>
                    <a:pt x="6538" y="2241"/>
                  </a:lnTo>
                  <a:lnTo>
                    <a:pt x="7770" y="2241"/>
                  </a:lnTo>
                  <a:lnTo>
                    <a:pt x="8167" y="449"/>
                  </a:lnTo>
                  <a:lnTo>
                    <a:pt x="8442" y="3595"/>
                  </a:lnTo>
                  <a:lnTo>
                    <a:pt x="8819" y="2241"/>
                  </a:lnTo>
                  <a:lnTo>
                    <a:pt x="10194" y="2241"/>
                  </a:lnTo>
                  <a:lnTo>
                    <a:pt x="10194" y="2170"/>
                  </a:lnTo>
                  <a:lnTo>
                    <a:pt x="8768" y="2170"/>
                  </a:lnTo>
                  <a:lnTo>
                    <a:pt x="8473" y="3218"/>
                  </a:lnTo>
                  <a:lnTo>
                    <a:pt x="81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2315747" y="2887003"/>
              <a:ext cx="179644" cy="194398"/>
            </a:xfrm>
            <a:custGeom>
              <a:rect b="b" l="l" r="r" t="t"/>
              <a:pathLst>
                <a:path extrusionOk="0" h="4177" w="3860">
                  <a:moveTo>
                    <a:pt x="2296" y="1"/>
                  </a:moveTo>
                  <a:cubicBezTo>
                    <a:pt x="2237" y="1"/>
                    <a:pt x="2178" y="4"/>
                    <a:pt x="2118" y="12"/>
                  </a:cubicBezTo>
                  <a:cubicBezTo>
                    <a:pt x="1802" y="73"/>
                    <a:pt x="1507" y="246"/>
                    <a:pt x="1293" y="491"/>
                  </a:cubicBezTo>
                  <a:cubicBezTo>
                    <a:pt x="1100" y="715"/>
                    <a:pt x="937" y="969"/>
                    <a:pt x="815" y="1244"/>
                  </a:cubicBezTo>
                  <a:cubicBezTo>
                    <a:pt x="448" y="1977"/>
                    <a:pt x="173" y="2761"/>
                    <a:pt x="0" y="3566"/>
                  </a:cubicBezTo>
                  <a:lnTo>
                    <a:pt x="407" y="3658"/>
                  </a:lnTo>
                  <a:cubicBezTo>
                    <a:pt x="570" y="2884"/>
                    <a:pt x="835" y="2140"/>
                    <a:pt x="1192" y="1428"/>
                  </a:cubicBezTo>
                  <a:cubicBezTo>
                    <a:pt x="1293" y="1193"/>
                    <a:pt x="1436" y="969"/>
                    <a:pt x="1599" y="766"/>
                  </a:cubicBezTo>
                  <a:cubicBezTo>
                    <a:pt x="1752" y="593"/>
                    <a:pt x="1955" y="470"/>
                    <a:pt x="2189" y="420"/>
                  </a:cubicBezTo>
                  <a:cubicBezTo>
                    <a:pt x="2220" y="417"/>
                    <a:pt x="2251" y="415"/>
                    <a:pt x="2282" y="415"/>
                  </a:cubicBezTo>
                  <a:cubicBezTo>
                    <a:pt x="2574" y="415"/>
                    <a:pt x="2850" y="545"/>
                    <a:pt x="3035" y="766"/>
                  </a:cubicBezTo>
                  <a:cubicBezTo>
                    <a:pt x="3259" y="1041"/>
                    <a:pt x="3391" y="1377"/>
                    <a:pt x="3421" y="1723"/>
                  </a:cubicBezTo>
                  <a:cubicBezTo>
                    <a:pt x="3452" y="2100"/>
                    <a:pt x="3442" y="2476"/>
                    <a:pt x="3391" y="2843"/>
                  </a:cubicBezTo>
                  <a:lnTo>
                    <a:pt x="3279" y="4146"/>
                  </a:lnTo>
                  <a:lnTo>
                    <a:pt x="3686" y="4177"/>
                  </a:lnTo>
                  <a:lnTo>
                    <a:pt x="3808" y="2884"/>
                  </a:lnTo>
                  <a:cubicBezTo>
                    <a:pt x="3849" y="2487"/>
                    <a:pt x="3859" y="2079"/>
                    <a:pt x="3829" y="1672"/>
                  </a:cubicBezTo>
                  <a:cubicBezTo>
                    <a:pt x="3788" y="1244"/>
                    <a:pt x="3625" y="827"/>
                    <a:pt x="3350" y="501"/>
                  </a:cubicBezTo>
                  <a:cubicBezTo>
                    <a:pt x="3084" y="181"/>
                    <a:pt x="2700" y="1"/>
                    <a:pt x="2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2196791" y="3009124"/>
              <a:ext cx="334111" cy="362733"/>
            </a:xfrm>
            <a:custGeom>
              <a:rect b="b" l="l" r="r" t="t"/>
              <a:pathLst>
                <a:path extrusionOk="0" h="7794" w="7179">
                  <a:moveTo>
                    <a:pt x="2490" y="1"/>
                  </a:moveTo>
                  <a:cubicBezTo>
                    <a:pt x="2137" y="1"/>
                    <a:pt x="1825" y="227"/>
                    <a:pt x="1721" y="575"/>
                  </a:cubicBezTo>
                  <a:lnTo>
                    <a:pt x="163" y="5707"/>
                  </a:lnTo>
                  <a:cubicBezTo>
                    <a:pt x="0" y="6216"/>
                    <a:pt x="255" y="6766"/>
                    <a:pt x="744" y="6980"/>
                  </a:cubicBezTo>
                  <a:cubicBezTo>
                    <a:pt x="2276" y="7654"/>
                    <a:pt x="4132" y="7794"/>
                    <a:pt x="5431" y="7794"/>
                  </a:cubicBezTo>
                  <a:cubicBezTo>
                    <a:pt x="5643" y="7794"/>
                    <a:pt x="5840" y="7790"/>
                    <a:pt x="6018" y="7784"/>
                  </a:cubicBezTo>
                  <a:cubicBezTo>
                    <a:pt x="6588" y="7764"/>
                    <a:pt x="7036" y="7306"/>
                    <a:pt x="7047" y="6736"/>
                  </a:cubicBezTo>
                  <a:lnTo>
                    <a:pt x="7179" y="830"/>
                  </a:lnTo>
                  <a:cubicBezTo>
                    <a:pt x="5550" y="341"/>
                    <a:pt x="3585" y="97"/>
                    <a:pt x="2577" y="5"/>
                  </a:cubicBezTo>
                  <a:cubicBezTo>
                    <a:pt x="2547" y="2"/>
                    <a:pt x="2518" y="1"/>
                    <a:pt x="2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2253663" y="3060644"/>
              <a:ext cx="245964" cy="264673"/>
            </a:xfrm>
            <a:custGeom>
              <a:rect b="b" l="l" r="r" t="t"/>
              <a:pathLst>
                <a:path extrusionOk="0" h="5687" w="5285">
                  <a:moveTo>
                    <a:pt x="1651" y="1"/>
                  </a:moveTo>
                  <a:cubicBezTo>
                    <a:pt x="1458" y="1"/>
                    <a:pt x="1286" y="127"/>
                    <a:pt x="1232" y="324"/>
                  </a:cubicBezTo>
                  <a:lnTo>
                    <a:pt x="61" y="4356"/>
                  </a:lnTo>
                  <a:cubicBezTo>
                    <a:pt x="0" y="4570"/>
                    <a:pt x="102" y="4784"/>
                    <a:pt x="296" y="4875"/>
                  </a:cubicBezTo>
                  <a:cubicBezTo>
                    <a:pt x="1743" y="5568"/>
                    <a:pt x="3214" y="5687"/>
                    <a:pt x="4062" y="5687"/>
                  </a:cubicBezTo>
                  <a:cubicBezTo>
                    <a:pt x="4198" y="5687"/>
                    <a:pt x="4318" y="5684"/>
                    <a:pt x="4419" y="5680"/>
                  </a:cubicBezTo>
                  <a:cubicBezTo>
                    <a:pt x="4643" y="5669"/>
                    <a:pt x="4817" y="5496"/>
                    <a:pt x="4847" y="5282"/>
                  </a:cubicBezTo>
                  <a:lnTo>
                    <a:pt x="5265" y="1057"/>
                  </a:lnTo>
                  <a:cubicBezTo>
                    <a:pt x="5285" y="823"/>
                    <a:pt x="5132" y="619"/>
                    <a:pt x="4898" y="578"/>
                  </a:cubicBezTo>
                  <a:lnTo>
                    <a:pt x="1731" y="8"/>
                  </a:lnTo>
                  <a:cubicBezTo>
                    <a:pt x="1704" y="3"/>
                    <a:pt x="1677" y="1"/>
                    <a:pt x="16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2413806" y="2295945"/>
              <a:ext cx="150883" cy="584077"/>
            </a:xfrm>
            <a:custGeom>
              <a:rect b="b" l="l" r="r" t="t"/>
              <a:pathLst>
                <a:path extrusionOk="0" h="12550" w="3242">
                  <a:moveTo>
                    <a:pt x="2502" y="1"/>
                  </a:moveTo>
                  <a:cubicBezTo>
                    <a:pt x="2211" y="1"/>
                    <a:pt x="1923" y="177"/>
                    <a:pt x="1864" y="565"/>
                  </a:cubicBezTo>
                  <a:lnTo>
                    <a:pt x="1009" y="6145"/>
                  </a:lnTo>
                  <a:lnTo>
                    <a:pt x="1" y="12397"/>
                  </a:lnTo>
                  <a:lnTo>
                    <a:pt x="765" y="12549"/>
                  </a:lnTo>
                  <a:lnTo>
                    <a:pt x="2312" y="6409"/>
                  </a:lnTo>
                  <a:lnTo>
                    <a:pt x="3168" y="768"/>
                  </a:lnTo>
                  <a:cubicBezTo>
                    <a:pt x="3241" y="280"/>
                    <a:pt x="2869" y="1"/>
                    <a:pt x="2502" y="1"/>
                  </a:cubicBezTo>
                  <a:close/>
                </a:path>
              </a:pathLst>
            </a:custGeom>
            <a:solidFill>
              <a:srgbClr val="FFB9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2395842" y="2859126"/>
              <a:ext cx="62596" cy="70694"/>
            </a:xfrm>
            <a:custGeom>
              <a:rect b="b" l="l" r="r" t="t"/>
              <a:pathLst>
                <a:path extrusionOk="0" h="1519" w="1345">
                  <a:moveTo>
                    <a:pt x="860" y="1"/>
                  </a:moveTo>
                  <a:cubicBezTo>
                    <a:pt x="617" y="1"/>
                    <a:pt x="357" y="172"/>
                    <a:pt x="224" y="336"/>
                  </a:cubicBezTo>
                  <a:cubicBezTo>
                    <a:pt x="102" y="489"/>
                    <a:pt x="31" y="672"/>
                    <a:pt x="20" y="866"/>
                  </a:cubicBezTo>
                  <a:cubicBezTo>
                    <a:pt x="0" y="1029"/>
                    <a:pt x="51" y="1192"/>
                    <a:pt x="143" y="1324"/>
                  </a:cubicBezTo>
                  <a:cubicBezTo>
                    <a:pt x="238" y="1448"/>
                    <a:pt x="387" y="1518"/>
                    <a:pt x="539" y="1518"/>
                  </a:cubicBezTo>
                  <a:cubicBezTo>
                    <a:pt x="550" y="1518"/>
                    <a:pt x="560" y="1518"/>
                    <a:pt x="570" y="1517"/>
                  </a:cubicBezTo>
                  <a:cubicBezTo>
                    <a:pt x="703" y="1487"/>
                    <a:pt x="815" y="1416"/>
                    <a:pt x="896" y="1304"/>
                  </a:cubicBezTo>
                  <a:cubicBezTo>
                    <a:pt x="967" y="1202"/>
                    <a:pt x="1028" y="1080"/>
                    <a:pt x="1069" y="957"/>
                  </a:cubicBezTo>
                  <a:cubicBezTo>
                    <a:pt x="1140" y="733"/>
                    <a:pt x="1344" y="204"/>
                    <a:pt x="1069" y="51"/>
                  </a:cubicBezTo>
                  <a:cubicBezTo>
                    <a:pt x="1004" y="16"/>
                    <a:pt x="933" y="1"/>
                    <a:pt x="860" y="1"/>
                  </a:cubicBezTo>
                  <a:close/>
                </a:path>
              </a:pathLst>
            </a:custGeom>
            <a:solidFill>
              <a:srgbClr val="FFB9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2405755" y="2278120"/>
              <a:ext cx="186765" cy="482759"/>
            </a:xfrm>
            <a:custGeom>
              <a:rect b="b" l="l" r="r" t="t"/>
              <a:pathLst>
                <a:path extrusionOk="0" h="10373" w="4013">
                  <a:moveTo>
                    <a:pt x="4013" y="1"/>
                  </a:moveTo>
                  <a:cubicBezTo>
                    <a:pt x="4013" y="1"/>
                    <a:pt x="2373" y="1"/>
                    <a:pt x="2007" y="836"/>
                  </a:cubicBezTo>
                  <a:cubicBezTo>
                    <a:pt x="1722" y="1487"/>
                    <a:pt x="1650" y="2689"/>
                    <a:pt x="1467" y="3992"/>
                  </a:cubicBezTo>
                  <a:cubicBezTo>
                    <a:pt x="1294" y="5285"/>
                    <a:pt x="235" y="8880"/>
                    <a:pt x="1" y="9816"/>
                  </a:cubicBezTo>
                  <a:cubicBezTo>
                    <a:pt x="1" y="9816"/>
                    <a:pt x="766" y="10372"/>
                    <a:pt x="1667" y="10372"/>
                  </a:cubicBezTo>
                  <a:cubicBezTo>
                    <a:pt x="1719" y="10372"/>
                    <a:pt x="1771" y="10370"/>
                    <a:pt x="1823" y="10366"/>
                  </a:cubicBezTo>
                  <a:cubicBezTo>
                    <a:pt x="1823" y="10366"/>
                    <a:pt x="3157" y="5693"/>
                    <a:pt x="3198" y="4186"/>
                  </a:cubicBezTo>
                  <a:cubicBezTo>
                    <a:pt x="3229" y="2668"/>
                    <a:pt x="4013" y="1"/>
                    <a:pt x="4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2329476" y="2730675"/>
              <a:ext cx="266348" cy="933127"/>
            </a:xfrm>
            <a:custGeom>
              <a:rect b="b" l="l" r="r" t="t"/>
              <a:pathLst>
                <a:path extrusionOk="0" h="20050" w="5723">
                  <a:moveTo>
                    <a:pt x="3870" y="1"/>
                  </a:moveTo>
                  <a:cubicBezTo>
                    <a:pt x="2322" y="2180"/>
                    <a:pt x="1507" y="5611"/>
                    <a:pt x="632" y="9654"/>
                  </a:cubicBezTo>
                  <a:cubicBezTo>
                    <a:pt x="540" y="9949"/>
                    <a:pt x="469" y="10244"/>
                    <a:pt x="428" y="10540"/>
                  </a:cubicBezTo>
                  <a:cubicBezTo>
                    <a:pt x="0" y="13574"/>
                    <a:pt x="520" y="16547"/>
                    <a:pt x="703" y="20040"/>
                  </a:cubicBezTo>
                  <a:lnTo>
                    <a:pt x="1558" y="20050"/>
                  </a:lnTo>
                  <a:cubicBezTo>
                    <a:pt x="1599" y="16120"/>
                    <a:pt x="2770" y="13971"/>
                    <a:pt x="2475" y="10906"/>
                  </a:cubicBezTo>
                  <a:cubicBezTo>
                    <a:pt x="2444" y="10621"/>
                    <a:pt x="2505" y="10326"/>
                    <a:pt x="2648" y="10081"/>
                  </a:cubicBezTo>
                  <a:cubicBezTo>
                    <a:pt x="3849" y="7851"/>
                    <a:pt x="4756" y="5479"/>
                    <a:pt x="5723" y="2964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rgbClr val="FFB9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2712963" y="2296830"/>
              <a:ext cx="204636" cy="531068"/>
            </a:xfrm>
            <a:custGeom>
              <a:rect b="b" l="l" r="r" t="t"/>
              <a:pathLst>
                <a:path extrusionOk="0" h="11411" w="4397">
                  <a:moveTo>
                    <a:pt x="877" y="1"/>
                  </a:moveTo>
                  <a:cubicBezTo>
                    <a:pt x="434" y="1"/>
                    <a:pt x="0" y="456"/>
                    <a:pt x="273" y="973"/>
                  </a:cubicBezTo>
                  <a:lnTo>
                    <a:pt x="2961" y="5688"/>
                  </a:lnTo>
                  <a:lnTo>
                    <a:pt x="80" y="11013"/>
                  </a:lnTo>
                  <a:lnTo>
                    <a:pt x="741" y="11410"/>
                  </a:lnTo>
                  <a:lnTo>
                    <a:pt x="4224" y="6115"/>
                  </a:lnTo>
                  <a:cubicBezTo>
                    <a:pt x="4387" y="5861"/>
                    <a:pt x="4397" y="5545"/>
                    <a:pt x="4244" y="5280"/>
                  </a:cubicBezTo>
                  <a:lnTo>
                    <a:pt x="1424" y="322"/>
                  </a:lnTo>
                  <a:cubicBezTo>
                    <a:pt x="1283" y="95"/>
                    <a:pt x="1079" y="1"/>
                    <a:pt x="877" y="1"/>
                  </a:cubicBezTo>
                  <a:close/>
                </a:path>
              </a:pathLst>
            </a:custGeom>
            <a:solidFill>
              <a:srgbClr val="FFB9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2635614" y="2738261"/>
              <a:ext cx="161168" cy="929357"/>
            </a:xfrm>
            <a:custGeom>
              <a:rect b="b" l="l" r="r" t="t"/>
              <a:pathLst>
                <a:path extrusionOk="0" h="19969" w="3463">
                  <a:moveTo>
                    <a:pt x="672" y="1"/>
                  </a:moveTo>
                  <a:cubicBezTo>
                    <a:pt x="0" y="2557"/>
                    <a:pt x="51" y="5957"/>
                    <a:pt x="642" y="9979"/>
                  </a:cubicBezTo>
                  <a:cubicBezTo>
                    <a:pt x="693" y="10275"/>
                    <a:pt x="703" y="10570"/>
                    <a:pt x="683" y="10865"/>
                  </a:cubicBezTo>
                  <a:cubicBezTo>
                    <a:pt x="499" y="13533"/>
                    <a:pt x="957" y="16659"/>
                    <a:pt x="1171" y="19968"/>
                  </a:cubicBezTo>
                  <a:lnTo>
                    <a:pt x="2128" y="19968"/>
                  </a:lnTo>
                  <a:cubicBezTo>
                    <a:pt x="2108" y="16058"/>
                    <a:pt x="3198" y="13839"/>
                    <a:pt x="2668" y="11018"/>
                  </a:cubicBezTo>
                  <a:cubicBezTo>
                    <a:pt x="2597" y="10641"/>
                    <a:pt x="2587" y="10244"/>
                    <a:pt x="2638" y="9867"/>
                  </a:cubicBezTo>
                  <a:cubicBezTo>
                    <a:pt x="2984" y="7393"/>
                    <a:pt x="3442" y="4776"/>
                    <a:pt x="3462" y="2109"/>
                  </a:cubicBezTo>
                  <a:lnTo>
                    <a:pt x="672" y="1"/>
                  </a:lnTo>
                  <a:close/>
                </a:path>
              </a:pathLst>
            </a:custGeom>
            <a:solidFill>
              <a:srgbClr val="FFB9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2490131" y="2272908"/>
              <a:ext cx="298135" cy="464935"/>
            </a:xfrm>
            <a:custGeom>
              <a:rect b="b" l="l" r="r" t="t"/>
              <a:pathLst>
                <a:path extrusionOk="0" h="9990" w="6406">
                  <a:moveTo>
                    <a:pt x="3198" y="1"/>
                  </a:moveTo>
                  <a:lnTo>
                    <a:pt x="1864" y="276"/>
                  </a:lnTo>
                  <a:cubicBezTo>
                    <a:pt x="1344" y="377"/>
                    <a:pt x="978" y="846"/>
                    <a:pt x="1008" y="1375"/>
                  </a:cubicBezTo>
                  <a:lnTo>
                    <a:pt x="1232" y="6813"/>
                  </a:lnTo>
                  <a:lnTo>
                    <a:pt x="0" y="9990"/>
                  </a:lnTo>
                  <a:lnTo>
                    <a:pt x="6405" y="9990"/>
                  </a:lnTo>
                  <a:lnTo>
                    <a:pt x="5173" y="6813"/>
                  </a:lnTo>
                  <a:lnTo>
                    <a:pt x="5397" y="1375"/>
                  </a:lnTo>
                  <a:cubicBezTo>
                    <a:pt x="5417" y="846"/>
                    <a:pt x="5051" y="377"/>
                    <a:pt x="4531" y="276"/>
                  </a:cubicBezTo>
                  <a:lnTo>
                    <a:pt x="3198" y="1"/>
                  </a:lnTo>
                  <a:close/>
                </a:path>
              </a:pathLst>
            </a:custGeom>
            <a:solidFill>
              <a:srgbClr val="FFB9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2490131" y="1968443"/>
              <a:ext cx="288641" cy="280124"/>
            </a:xfrm>
            <a:custGeom>
              <a:rect b="b" l="l" r="r" t="t"/>
              <a:pathLst>
                <a:path extrusionOk="0" h="6019" w="6202">
                  <a:moveTo>
                    <a:pt x="2618" y="0"/>
                  </a:moveTo>
                  <a:cubicBezTo>
                    <a:pt x="2557" y="0"/>
                    <a:pt x="2496" y="2"/>
                    <a:pt x="2434" y="6"/>
                  </a:cubicBezTo>
                  <a:lnTo>
                    <a:pt x="3024" y="189"/>
                  </a:lnTo>
                  <a:cubicBezTo>
                    <a:pt x="2879" y="152"/>
                    <a:pt x="2732" y="134"/>
                    <a:pt x="2587" y="134"/>
                  </a:cubicBezTo>
                  <a:cubicBezTo>
                    <a:pt x="2051" y="134"/>
                    <a:pt x="1538" y="377"/>
                    <a:pt x="1202" y="810"/>
                  </a:cubicBezTo>
                  <a:cubicBezTo>
                    <a:pt x="917" y="1187"/>
                    <a:pt x="805" y="1645"/>
                    <a:pt x="693" y="2103"/>
                  </a:cubicBezTo>
                  <a:lnTo>
                    <a:pt x="72" y="4608"/>
                  </a:lnTo>
                  <a:cubicBezTo>
                    <a:pt x="21" y="4791"/>
                    <a:pt x="0" y="4985"/>
                    <a:pt x="21" y="5178"/>
                  </a:cubicBezTo>
                  <a:cubicBezTo>
                    <a:pt x="72" y="5504"/>
                    <a:pt x="347" y="5748"/>
                    <a:pt x="652" y="5860"/>
                  </a:cubicBezTo>
                  <a:cubicBezTo>
                    <a:pt x="966" y="5978"/>
                    <a:pt x="1314" y="5999"/>
                    <a:pt x="1655" y="5999"/>
                  </a:cubicBezTo>
                  <a:cubicBezTo>
                    <a:pt x="1844" y="5999"/>
                    <a:pt x="2032" y="5993"/>
                    <a:pt x="2210" y="5993"/>
                  </a:cubicBezTo>
                  <a:lnTo>
                    <a:pt x="3941" y="6013"/>
                  </a:lnTo>
                  <a:cubicBezTo>
                    <a:pt x="4052" y="6015"/>
                    <a:pt x="4192" y="6019"/>
                    <a:pt x="4347" y="6019"/>
                  </a:cubicBezTo>
                  <a:cubicBezTo>
                    <a:pt x="5058" y="6019"/>
                    <a:pt x="6091" y="5939"/>
                    <a:pt x="6191" y="5229"/>
                  </a:cubicBezTo>
                  <a:cubicBezTo>
                    <a:pt x="6201" y="5005"/>
                    <a:pt x="6171" y="4781"/>
                    <a:pt x="6079" y="4567"/>
                  </a:cubicBezTo>
                  <a:cubicBezTo>
                    <a:pt x="6018" y="4394"/>
                    <a:pt x="5977" y="4221"/>
                    <a:pt x="5957" y="4038"/>
                  </a:cubicBezTo>
                  <a:cubicBezTo>
                    <a:pt x="5916" y="3417"/>
                    <a:pt x="5967" y="2816"/>
                    <a:pt x="5753" y="2215"/>
                  </a:cubicBezTo>
                  <a:cubicBezTo>
                    <a:pt x="5275" y="879"/>
                    <a:pt x="4013" y="0"/>
                    <a:pt x="2618" y="0"/>
                  </a:cubicBezTo>
                  <a:close/>
                </a:path>
              </a:pathLst>
            </a:custGeom>
            <a:solidFill>
              <a:srgbClr val="71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2515728" y="1966721"/>
              <a:ext cx="243590" cy="246569"/>
            </a:xfrm>
            <a:custGeom>
              <a:rect b="b" l="l" r="r" t="t"/>
              <a:pathLst>
                <a:path extrusionOk="0" h="5298" w="5234">
                  <a:moveTo>
                    <a:pt x="2198" y="1"/>
                  </a:moveTo>
                  <a:cubicBezTo>
                    <a:pt x="819" y="1"/>
                    <a:pt x="81" y="1147"/>
                    <a:pt x="41" y="2588"/>
                  </a:cubicBezTo>
                  <a:cubicBezTo>
                    <a:pt x="0" y="4054"/>
                    <a:pt x="703" y="5266"/>
                    <a:pt x="2128" y="5297"/>
                  </a:cubicBezTo>
                  <a:cubicBezTo>
                    <a:pt x="2153" y="5297"/>
                    <a:pt x="2177" y="5298"/>
                    <a:pt x="2202" y="5298"/>
                  </a:cubicBezTo>
                  <a:cubicBezTo>
                    <a:pt x="3609" y="5298"/>
                    <a:pt x="5163" y="4162"/>
                    <a:pt x="5193" y="2731"/>
                  </a:cubicBezTo>
                  <a:cubicBezTo>
                    <a:pt x="5234" y="1275"/>
                    <a:pt x="3696" y="32"/>
                    <a:pt x="2271" y="2"/>
                  </a:cubicBezTo>
                  <a:cubicBezTo>
                    <a:pt x="2247" y="1"/>
                    <a:pt x="2222" y="1"/>
                    <a:pt x="2198" y="1"/>
                  </a:cubicBezTo>
                  <a:close/>
                </a:path>
              </a:pathLst>
            </a:custGeom>
            <a:solidFill>
              <a:srgbClr val="71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2514285" y="2000928"/>
              <a:ext cx="187230" cy="305442"/>
            </a:xfrm>
            <a:custGeom>
              <a:rect b="b" l="l" r="r" t="t"/>
              <a:pathLst>
                <a:path extrusionOk="0" h="6563" w="4023">
                  <a:moveTo>
                    <a:pt x="2133" y="0"/>
                  </a:moveTo>
                  <a:cubicBezTo>
                    <a:pt x="1313" y="0"/>
                    <a:pt x="491" y="388"/>
                    <a:pt x="388" y="957"/>
                  </a:cubicBezTo>
                  <a:cubicBezTo>
                    <a:pt x="1" y="3034"/>
                    <a:pt x="296" y="3879"/>
                    <a:pt x="866" y="4378"/>
                  </a:cubicBezTo>
                  <a:cubicBezTo>
                    <a:pt x="1538" y="4938"/>
                    <a:pt x="1976" y="4867"/>
                    <a:pt x="1976" y="6058"/>
                  </a:cubicBezTo>
                  <a:cubicBezTo>
                    <a:pt x="2119" y="6394"/>
                    <a:pt x="2427" y="6563"/>
                    <a:pt x="2736" y="6563"/>
                  </a:cubicBezTo>
                  <a:cubicBezTo>
                    <a:pt x="3045" y="6563"/>
                    <a:pt x="3356" y="6394"/>
                    <a:pt x="3503" y="6058"/>
                  </a:cubicBezTo>
                  <a:cubicBezTo>
                    <a:pt x="3483" y="5112"/>
                    <a:pt x="3666" y="4165"/>
                    <a:pt x="4023" y="3289"/>
                  </a:cubicBezTo>
                  <a:cubicBezTo>
                    <a:pt x="4023" y="3289"/>
                    <a:pt x="3972" y="1303"/>
                    <a:pt x="3697" y="784"/>
                  </a:cubicBezTo>
                  <a:cubicBezTo>
                    <a:pt x="3396" y="230"/>
                    <a:pt x="2765" y="0"/>
                    <a:pt x="2133" y="0"/>
                  </a:cubicBezTo>
                  <a:close/>
                </a:path>
              </a:pathLst>
            </a:custGeom>
            <a:solidFill>
              <a:srgbClr val="FFB9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2600058" y="2121281"/>
              <a:ext cx="17127" cy="14567"/>
            </a:xfrm>
            <a:custGeom>
              <a:rect b="b" l="l" r="r" t="t"/>
              <a:pathLst>
                <a:path extrusionOk="0" h="313" w="368">
                  <a:moveTo>
                    <a:pt x="204" y="0"/>
                  </a:moveTo>
                  <a:cubicBezTo>
                    <a:pt x="72" y="0"/>
                    <a:pt x="1" y="163"/>
                    <a:pt x="102" y="265"/>
                  </a:cubicBezTo>
                  <a:cubicBezTo>
                    <a:pt x="132" y="298"/>
                    <a:pt x="171" y="313"/>
                    <a:pt x="209" y="313"/>
                  </a:cubicBezTo>
                  <a:cubicBezTo>
                    <a:pt x="288" y="313"/>
                    <a:pt x="367" y="249"/>
                    <a:pt x="367" y="153"/>
                  </a:cubicBezTo>
                  <a:cubicBezTo>
                    <a:pt x="367" y="72"/>
                    <a:pt x="296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2604340" y="2123654"/>
              <a:ext cx="5259" cy="5352"/>
            </a:xfrm>
            <a:custGeom>
              <a:rect b="b" l="l" r="r" t="t"/>
              <a:pathLst>
                <a:path extrusionOk="0" h="115" w="113">
                  <a:moveTo>
                    <a:pt x="56" y="0"/>
                  </a:moveTo>
                  <a:cubicBezTo>
                    <a:pt x="28" y="0"/>
                    <a:pt x="0" y="21"/>
                    <a:pt x="0" y="61"/>
                  </a:cubicBezTo>
                  <a:cubicBezTo>
                    <a:pt x="0" y="97"/>
                    <a:pt x="28" y="115"/>
                    <a:pt x="56" y="115"/>
                  </a:cubicBezTo>
                  <a:cubicBezTo>
                    <a:pt x="84" y="115"/>
                    <a:pt x="112" y="97"/>
                    <a:pt x="112" y="61"/>
                  </a:cubicBezTo>
                  <a:cubicBezTo>
                    <a:pt x="112" y="21"/>
                    <a:pt x="84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2543652" y="2121281"/>
              <a:ext cx="17127" cy="14567"/>
            </a:xfrm>
            <a:custGeom>
              <a:rect b="b" l="l" r="r" t="t"/>
              <a:pathLst>
                <a:path extrusionOk="0" h="313" w="368">
                  <a:moveTo>
                    <a:pt x="215" y="0"/>
                  </a:moveTo>
                  <a:cubicBezTo>
                    <a:pt x="72" y="0"/>
                    <a:pt x="1" y="163"/>
                    <a:pt x="103" y="265"/>
                  </a:cubicBezTo>
                  <a:cubicBezTo>
                    <a:pt x="136" y="298"/>
                    <a:pt x="175" y="313"/>
                    <a:pt x="214" y="313"/>
                  </a:cubicBezTo>
                  <a:cubicBezTo>
                    <a:pt x="293" y="313"/>
                    <a:pt x="367" y="249"/>
                    <a:pt x="367" y="153"/>
                  </a:cubicBezTo>
                  <a:cubicBezTo>
                    <a:pt x="367" y="72"/>
                    <a:pt x="296" y="0"/>
                    <a:pt x="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2548399" y="2123654"/>
              <a:ext cx="5259" cy="5352"/>
            </a:xfrm>
            <a:custGeom>
              <a:rect b="b" l="l" r="r" t="t"/>
              <a:pathLst>
                <a:path extrusionOk="0" h="115" w="113">
                  <a:moveTo>
                    <a:pt x="57" y="0"/>
                  </a:moveTo>
                  <a:cubicBezTo>
                    <a:pt x="29" y="0"/>
                    <a:pt x="1" y="21"/>
                    <a:pt x="1" y="61"/>
                  </a:cubicBezTo>
                  <a:cubicBezTo>
                    <a:pt x="1" y="97"/>
                    <a:pt x="29" y="115"/>
                    <a:pt x="57" y="115"/>
                  </a:cubicBezTo>
                  <a:cubicBezTo>
                    <a:pt x="85" y="115"/>
                    <a:pt x="113" y="97"/>
                    <a:pt x="113" y="61"/>
                  </a:cubicBezTo>
                  <a:cubicBezTo>
                    <a:pt x="113" y="21"/>
                    <a:pt x="85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2534204" y="2095311"/>
              <a:ext cx="33695" cy="13590"/>
            </a:xfrm>
            <a:custGeom>
              <a:rect b="b" l="l" r="r" t="t"/>
              <a:pathLst>
                <a:path extrusionOk="0" h="292" w="724">
                  <a:moveTo>
                    <a:pt x="371" y="0"/>
                  </a:moveTo>
                  <a:cubicBezTo>
                    <a:pt x="252" y="0"/>
                    <a:pt x="133" y="44"/>
                    <a:pt x="41" y="131"/>
                  </a:cubicBezTo>
                  <a:cubicBezTo>
                    <a:pt x="10" y="161"/>
                    <a:pt x="0" y="222"/>
                    <a:pt x="31" y="263"/>
                  </a:cubicBezTo>
                  <a:cubicBezTo>
                    <a:pt x="43" y="281"/>
                    <a:pt x="65" y="292"/>
                    <a:pt x="89" y="292"/>
                  </a:cubicBezTo>
                  <a:cubicBezTo>
                    <a:pt x="107" y="292"/>
                    <a:pt x="126" y="286"/>
                    <a:pt x="143" y="273"/>
                  </a:cubicBezTo>
                  <a:cubicBezTo>
                    <a:pt x="214" y="212"/>
                    <a:pt x="306" y="182"/>
                    <a:pt x="408" y="182"/>
                  </a:cubicBezTo>
                  <a:cubicBezTo>
                    <a:pt x="448" y="192"/>
                    <a:pt x="499" y="202"/>
                    <a:pt x="540" y="222"/>
                  </a:cubicBezTo>
                  <a:cubicBezTo>
                    <a:pt x="571" y="238"/>
                    <a:pt x="602" y="260"/>
                    <a:pt x="634" y="260"/>
                  </a:cubicBezTo>
                  <a:cubicBezTo>
                    <a:pt x="643" y="260"/>
                    <a:pt x="653" y="258"/>
                    <a:pt x="662" y="253"/>
                  </a:cubicBezTo>
                  <a:cubicBezTo>
                    <a:pt x="713" y="212"/>
                    <a:pt x="723" y="141"/>
                    <a:pt x="672" y="100"/>
                  </a:cubicBezTo>
                  <a:cubicBezTo>
                    <a:pt x="582" y="34"/>
                    <a:pt x="476" y="0"/>
                    <a:pt x="371" y="0"/>
                  </a:cubicBezTo>
                  <a:close/>
                </a:path>
              </a:pathLst>
            </a:custGeom>
            <a:solidFill>
              <a:srgbClr val="71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2592007" y="2095451"/>
              <a:ext cx="37977" cy="13450"/>
            </a:xfrm>
            <a:custGeom>
              <a:rect b="b" l="l" r="r" t="t"/>
              <a:pathLst>
                <a:path extrusionOk="0" h="289" w="816">
                  <a:moveTo>
                    <a:pt x="379" y="1"/>
                  </a:moveTo>
                  <a:cubicBezTo>
                    <a:pt x="261" y="1"/>
                    <a:pt x="144" y="32"/>
                    <a:pt x="41" y="97"/>
                  </a:cubicBezTo>
                  <a:cubicBezTo>
                    <a:pt x="1" y="128"/>
                    <a:pt x="1" y="189"/>
                    <a:pt x="31" y="219"/>
                  </a:cubicBezTo>
                  <a:cubicBezTo>
                    <a:pt x="41" y="229"/>
                    <a:pt x="51" y="240"/>
                    <a:pt x="62" y="250"/>
                  </a:cubicBezTo>
                  <a:cubicBezTo>
                    <a:pt x="73" y="255"/>
                    <a:pt x="85" y="257"/>
                    <a:pt x="96" y="257"/>
                  </a:cubicBezTo>
                  <a:cubicBezTo>
                    <a:pt x="131" y="257"/>
                    <a:pt x="163" y="235"/>
                    <a:pt x="194" y="219"/>
                  </a:cubicBezTo>
                  <a:cubicBezTo>
                    <a:pt x="245" y="199"/>
                    <a:pt x="296" y="189"/>
                    <a:pt x="357" y="189"/>
                  </a:cubicBezTo>
                  <a:cubicBezTo>
                    <a:pt x="371" y="187"/>
                    <a:pt x="385" y="187"/>
                    <a:pt x="399" y="187"/>
                  </a:cubicBezTo>
                  <a:cubicBezTo>
                    <a:pt x="495" y="187"/>
                    <a:pt x="582" y="217"/>
                    <a:pt x="662" y="270"/>
                  </a:cubicBezTo>
                  <a:cubicBezTo>
                    <a:pt x="679" y="283"/>
                    <a:pt x="698" y="289"/>
                    <a:pt x="717" y="289"/>
                  </a:cubicBezTo>
                  <a:cubicBezTo>
                    <a:pt x="742" y="289"/>
                    <a:pt x="767" y="278"/>
                    <a:pt x="785" y="260"/>
                  </a:cubicBezTo>
                  <a:cubicBezTo>
                    <a:pt x="815" y="219"/>
                    <a:pt x="805" y="158"/>
                    <a:pt x="774" y="128"/>
                  </a:cubicBezTo>
                  <a:cubicBezTo>
                    <a:pt x="658" y="45"/>
                    <a:pt x="518" y="1"/>
                    <a:pt x="379" y="1"/>
                  </a:cubicBezTo>
                  <a:close/>
                </a:path>
              </a:pathLst>
            </a:custGeom>
            <a:solidFill>
              <a:srgbClr val="71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2562919" y="2154789"/>
              <a:ext cx="38582" cy="14893"/>
            </a:xfrm>
            <a:custGeom>
              <a:rect b="b" l="l" r="r" t="t"/>
              <a:pathLst>
                <a:path extrusionOk="0" h="320" w="829">
                  <a:moveTo>
                    <a:pt x="730" y="1"/>
                  </a:moveTo>
                  <a:cubicBezTo>
                    <a:pt x="711" y="1"/>
                    <a:pt x="692" y="8"/>
                    <a:pt x="676" y="24"/>
                  </a:cubicBezTo>
                  <a:cubicBezTo>
                    <a:pt x="590" y="110"/>
                    <a:pt x="469" y="157"/>
                    <a:pt x="351" y="157"/>
                  </a:cubicBezTo>
                  <a:cubicBezTo>
                    <a:pt x="287" y="157"/>
                    <a:pt x="224" y="144"/>
                    <a:pt x="167" y="115"/>
                  </a:cubicBezTo>
                  <a:cubicBezTo>
                    <a:pt x="151" y="105"/>
                    <a:pt x="135" y="101"/>
                    <a:pt x="120" y="101"/>
                  </a:cubicBezTo>
                  <a:cubicBezTo>
                    <a:pt x="44" y="101"/>
                    <a:pt x="1" y="215"/>
                    <a:pt x="86" y="258"/>
                  </a:cubicBezTo>
                  <a:cubicBezTo>
                    <a:pt x="167" y="299"/>
                    <a:pt x="249" y="319"/>
                    <a:pt x="340" y="319"/>
                  </a:cubicBezTo>
                  <a:cubicBezTo>
                    <a:pt x="350" y="319"/>
                    <a:pt x="360" y="320"/>
                    <a:pt x="370" y="320"/>
                  </a:cubicBezTo>
                  <a:cubicBezTo>
                    <a:pt x="533" y="320"/>
                    <a:pt x="693" y="240"/>
                    <a:pt x="799" y="115"/>
                  </a:cubicBezTo>
                  <a:cubicBezTo>
                    <a:pt x="829" y="55"/>
                    <a:pt x="781" y="1"/>
                    <a:pt x="730" y="1"/>
                  </a:cubicBezTo>
                  <a:close/>
                </a:path>
              </a:pathLst>
            </a:custGeom>
            <a:solidFill>
              <a:srgbClr val="C16B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2522802" y="1988688"/>
              <a:ext cx="208592" cy="130777"/>
            </a:xfrm>
            <a:custGeom>
              <a:rect b="b" l="l" r="r" t="t"/>
              <a:pathLst>
                <a:path extrusionOk="0" h="2810" w="4482">
                  <a:moveTo>
                    <a:pt x="2069" y="1"/>
                  </a:moveTo>
                  <a:cubicBezTo>
                    <a:pt x="1855" y="1"/>
                    <a:pt x="1638" y="22"/>
                    <a:pt x="1426" y="59"/>
                  </a:cubicBezTo>
                  <a:cubicBezTo>
                    <a:pt x="1070" y="110"/>
                    <a:pt x="744" y="273"/>
                    <a:pt x="500" y="528"/>
                  </a:cubicBezTo>
                  <a:cubicBezTo>
                    <a:pt x="143" y="904"/>
                    <a:pt x="62" y="1454"/>
                    <a:pt x="1" y="1963"/>
                  </a:cubicBezTo>
                  <a:lnTo>
                    <a:pt x="968" y="1831"/>
                  </a:lnTo>
                  <a:cubicBezTo>
                    <a:pt x="989" y="1709"/>
                    <a:pt x="1019" y="1576"/>
                    <a:pt x="1050" y="1444"/>
                  </a:cubicBezTo>
                  <a:lnTo>
                    <a:pt x="1050" y="1444"/>
                  </a:lnTo>
                  <a:cubicBezTo>
                    <a:pt x="1040" y="1566"/>
                    <a:pt x="1090" y="1678"/>
                    <a:pt x="1182" y="1760"/>
                  </a:cubicBezTo>
                  <a:cubicBezTo>
                    <a:pt x="1233" y="1780"/>
                    <a:pt x="1294" y="1790"/>
                    <a:pt x="1345" y="1790"/>
                  </a:cubicBezTo>
                  <a:lnTo>
                    <a:pt x="2170" y="1841"/>
                  </a:lnTo>
                  <a:cubicBezTo>
                    <a:pt x="2190" y="1689"/>
                    <a:pt x="2210" y="1546"/>
                    <a:pt x="2231" y="1404"/>
                  </a:cubicBezTo>
                  <a:lnTo>
                    <a:pt x="2231" y="1404"/>
                  </a:lnTo>
                  <a:cubicBezTo>
                    <a:pt x="2200" y="1617"/>
                    <a:pt x="2302" y="1841"/>
                    <a:pt x="2496" y="1963"/>
                  </a:cubicBezTo>
                  <a:cubicBezTo>
                    <a:pt x="2628" y="2040"/>
                    <a:pt x="2775" y="2083"/>
                    <a:pt x="2923" y="2083"/>
                  </a:cubicBezTo>
                  <a:cubicBezTo>
                    <a:pt x="2991" y="2083"/>
                    <a:pt x="3060" y="2074"/>
                    <a:pt x="3127" y="2055"/>
                  </a:cubicBezTo>
                  <a:lnTo>
                    <a:pt x="3117" y="1678"/>
                  </a:lnTo>
                  <a:lnTo>
                    <a:pt x="3117" y="1678"/>
                  </a:lnTo>
                  <a:cubicBezTo>
                    <a:pt x="3208" y="2004"/>
                    <a:pt x="3361" y="2310"/>
                    <a:pt x="3565" y="2585"/>
                  </a:cubicBezTo>
                  <a:cubicBezTo>
                    <a:pt x="3636" y="2686"/>
                    <a:pt x="3738" y="2768"/>
                    <a:pt x="3850" y="2809"/>
                  </a:cubicBezTo>
                  <a:cubicBezTo>
                    <a:pt x="3862" y="2809"/>
                    <a:pt x="3874" y="2810"/>
                    <a:pt x="3886" y="2810"/>
                  </a:cubicBezTo>
                  <a:cubicBezTo>
                    <a:pt x="4017" y="2810"/>
                    <a:pt x="4153" y="2758"/>
                    <a:pt x="4237" y="2656"/>
                  </a:cubicBezTo>
                  <a:cubicBezTo>
                    <a:pt x="4400" y="2462"/>
                    <a:pt x="4481" y="2218"/>
                    <a:pt x="4461" y="1963"/>
                  </a:cubicBezTo>
                  <a:cubicBezTo>
                    <a:pt x="4440" y="1719"/>
                    <a:pt x="4369" y="1475"/>
                    <a:pt x="4237" y="1271"/>
                  </a:cubicBezTo>
                  <a:cubicBezTo>
                    <a:pt x="4033" y="904"/>
                    <a:pt x="3728" y="609"/>
                    <a:pt x="3371" y="395"/>
                  </a:cubicBezTo>
                  <a:cubicBezTo>
                    <a:pt x="3045" y="192"/>
                    <a:pt x="2679" y="59"/>
                    <a:pt x="2292" y="8"/>
                  </a:cubicBezTo>
                  <a:cubicBezTo>
                    <a:pt x="2218" y="3"/>
                    <a:pt x="2144" y="1"/>
                    <a:pt x="2069" y="1"/>
                  </a:cubicBezTo>
                  <a:close/>
                </a:path>
              </a:pathLst>
            </a:custGeom>
            <a:solidFill>
              <a:srgbClr val="71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2676849" y="1982917"/>
              <a:ext cx="103319" cy="249268"/>
            </a:xfrm>
            <a:custGeom>
              <a:rect b="b" l="l" r="r" t="t"/>
              <a:pathLst>
                <a:path extrusionOk="0" h="5356" w="2220">
                  <a:moveTo>
                    <a:pt x="21" y="0"/>
                  </a:moveTo>
                  <a:lnTo>
                    <a:pt x="0" y="61"/>
                  </a:lnTo>
                  <a:cubicBezTo>
                    <a:pt x="957" y="448"/>
                    <a:pt x="1690" y="1263"/>
                    <a:pt x="1986" y="2261"/>
                  </a:cubicBezTo>
                  <a:cubicBezTo>
                    <a:pt x="2139" y="2821"/>
                    <a:pt x="2149" y="3411"/>
                    <a:pt x="2149" y="3981"/>
                  </a:cubicBezTo>
                  <a:cubicBezTo>
                    <a:pt x="2159" y="4378"/>
                    <a:pt x="2149" y="4786"/>
                    <a:pt x="1894" y="5061"/>
                  </a:cubicBezTo>
                  <a:cubicBezTo>
                    <a:pt x="1750" y="5205"/>
                    <a:pt x="1569" y="5286"/>
                    <a:pt x="1370" y="5286"/>
                  </a:cubicBezTo>
                  <a:cubicBezTo>
                    <a:pt x="1358" y="5286"/>
                    <a:pt x="1346" y="5285"/>
                    <a:pt x="1334" y="5285"/>
                  </a:cubicBezTo>
                  <a:lnTo>
                    <a:pt x="1334" y="5356"/>
                  </a:lnTo>
                  <a:lnTo>
                    <a:pt x="1354" y="5356"/>
                  </a:lnTo>
                  <a:cubicBezTo>
                    <a:pt x="1578" y="5356"/>
                    <a:pt x="1792" y="5264"/>
                    <a:pt x="1935" y="5101"/>
                  </a:cubicBezTo>
                  <a:cubicBezTo>
                    <a:pt x="2210" y="4816"/>
                    <a:pt x="2220" y="4389"/>
                    <a:pt x="2220" y="3981"/>
                  </a:cubicBezTo>
                  <a:cubicBezTo>
                    <a:pt x="2210" y="3401"/>
                    <a:pt x="2210" y="2810"/>
                    <a:pt x="2047" y="2240"/>
                  </a:cubicBezTo>
                  <a:cubicBezTo>
                    <a:pt x="1752" y="1222"/>
                    <a:pt x="1008" y="397"/>
                    <a:pt x="21" y="0"/>
                  </a:cubicBezTo>
                  <a:close/>
                </a:path>
              </a:pathLst>
            </a:custGeom>
            <a:solidFill>
              <a:srgbClr val="71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2472586" y="2026013"/>
              <a:ext cx="65435" cy="208080"/>
            </a:xfrm>
            <a:custGeom>
              <a:rect b="b" l="l" r="r" t="t"/>
              <a:pathLst>
                <a:path extrusionOk="0" h="4471" w="1406">
                  <a:moveTo>
                    <a:pt x="1334" y="1"/>
                  </a:moveTo>
                  <a:cubicBezTo>
                    <a:pt x="1253" y="540"/>
                    <a:pt x="1019" y="998"/>
                    <a:pt x="774" y="1487"/>
                  </a:cubicBezTo>
                  <a:cubicBezTo>
                    <a:pt x="724" y="1589"/>
                    <a:pt x="662" y="1711"/>
                    <a:pt x="622" y="1803"/>
                  </a:cubicBezTo>
                  <a:cubicBezTo>
                    <a:pt x="571" y="1895"/>
                    <a:pt x="530" y="1976"/>
                    <a:pt x="479" y="2068"/>
                  </a:cubicBezTo>
                  <a:cubicBezTo>
                    <a:pt x="347" y="2312"/>
                    <a:pt x="235" y="2567"/>
                    <a:pt x="143" y="2831"/>
                  </a:cubicBezTo>
                  <a:cubicBezTo>
                    <a:pt x="1" y="3198"/>
                    <a:pt x="11" y="3605"/>
                    <a:pt x="174" y="3962"/>
                  </a:cubicBezTo>
                  <a:cubicBezTo>
                    <a:pt x="316" y="4257"/>
                    <a:pt x="612" y="4461"/>
                    <a:pt x="948" y="4471"/>
                  </a:cubicBezTo>
                  <a:cubicBezTo>
                    <a:pt x="1009" y="4471"/>
                    <a:pt x="1080" y="4461"/>
                    <a:pt x="1141" y="4440"/>
                  </a:cubicBezTo>
                  <a:lnTo>
                    <a:pt x="1121" y="4379"/>
                  </a:lnTo>
                  <a:cubicBezTo>
                    <a:pt x="1062" y="4397"/>
                    <a:pt x="1003" y="4406"/>
                    <a:pt x="944" y="4406"/>
                  </a:cubicBezTo>
                  <a:cubicBezTo>
                    <a:pt x="646" y="4406"/>
                    <a:pt x="362" y="4186"/>
                    <a:pt x="235" y="3931"/>
                  </a:cubicBezTo>
                  <a:cubicBezTo>
                    <a:pt x="82" y="3595"/>
                    <a:pt x="72" y="3208"/>
                    <a:pt x="204" y="2862"/>
                  </a:cubicBezTo>
                  <a:cubicBezTo>
                    <a:pt x="296" y="2597"/>
                    <a:pt x="408" y="2353"/>
                    <a:pt x="540" y="2108"/>
                  </a:cubicBezTo>
                  <a:lnTo>
                    <a:pt x="683" y="1833"/>
                  </a:lnTo>
                  <a:cubicBezTo>
                    <a:pt x="734" y="1721"/>
                    <a:pt x="785" y="1620"/>
                    <a:pt x="836" y="1518"/>
                  </a:cubicBezTo>
                  <a:cubicBezTo>
                    <a:pt x="1080" y="1029"/>
                    <a:pt x="1324" y="561"/>
                    <a:pt x="1406" y="11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rgbClr val="71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2520429" y="2123189"/>
              <a:ext cx="171128" cy="101224"/>
            </a:xfrm>
            <a:custGeom>
              <a:rect b="b" l="l" r="r" t="t"/>
              <a:pathLst>
                <a:path extrusionOk="0" h="2175" w="3677">
                  <a:moveTo>
                    <a:pt x="3300" y="0"/>
                  </a:moveTo>
                  <a:cubicBezTo>
                    <a:pt x="2536" y="218"/>
                    <a:pt x="1747" y="327"/>
                    <a:pt x="953" y="327"/>
                  </a:cubicBezTo>
                  <a:cubicBezTo>
                    <a:pt x="636" y="327"/>
                    <a:pt x="318" y="310"/>
                    <a:pt x="1" y="275"/>
                  </a:cubicBezTo>
                  <a:lnTo>
                    <a:pt x="1" y="275"/>
                  </a:lnTo>
                  <a:cubicBezTo>
                    <a:pt x="1" y="275"/>
                    <a:pt x="164" y="1690"/>
                    <a:pt x="1315" y="2128"/>
                  </a:cubicBezTo>
                  <a:cubicBezTo>
                    <a:pt x="1315" y="2128"/>
                    <a:pt x="1499" y="2174"/>
                    <a:pt x="1777" y="2174"/>
                  </a:cubicBezTo>
                  <a:cubicBezTo>
                    <a:pt x="2283" y="2174"/>
                    <a:pt x="3099" y="2022"/>
                    <a:pt x="3677" y="1161"/>
                  </a:cubicBezTo>
                  <a:cubicBezTo>
                    <a:pt x="3677" y="1161"/>
                    <a:pt x="3331" y="560"/>
                    <a:pt x="3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2658838" y="2105597"/>
              <a:ext cx="80142" cy="74976"/>
            </a:xfrm>
            <a:custGeom>
              <a:rect b="b" l="l" r="r" t="t"/>
              <a:pathLst>
                <a:path extrusionOk="0" h="1611" w="1722">
                  <a:moveTo>
                    <a:pt x="1270" y="1"/>
                  </a:moveTo>
                  <a:cubicBezTo>
                    <a:pt x="1130" y="1"/>
                    <a:pt x="990" y="52"/>
                    <a:pt x="886" y="93"/>
                  </a:cubicBezTo>
                  <a:cubicBezTo>
                    <a:pt x="570" y="235"/>
                    <a:pt x="275" y="398"/>
                    <a:pt x="0" y="602"/>
                  </a:cubicBezTo>
                  <a:lnTo>
                    <a:pt x="92" y="724"/>
                  </a:lnTo>
                  <a:cubicBezTo>
                    <a:pt x="357" y="531"/>
                    <a:pt x="642" y="368"/>
                    <a:pt x="937" y="235"/>
                  </a:cubicBezTo>
                  <a:cubicBezTo>
                    <a:pt x="1027" y="194"/>
                    <a:pt x="1145" y="152"/>
                    <a:pt x="1256" y="152"/>
                  </a:cubicBezTo>
                  <a:cubicBezTo>
                    <a:pt x="1309" y="152"/>
                    <a:pt x="1360" y="162"/>
                    <a:pt x="1405" y="185"/>
                  </a:cubicBezTo>
                  <a:cubicBezTo>
                    <a:pt x="1477" y="215"/>
                    <a:pt x="1528" y="286"/>
                    <a:pt x="1548" y="368"/>
                  </a:cubicBezTo>
                  <a:cubicBezTo>
                    <a:pt x="1568" y="459"/>
                    <a:pt x="1579" y="551"/>
                    <a:pt x="1568" y="643"/>
                  </a:cubicBezTo>
                  <a:cubicBezTo>
                    <a:pt x="1558" y="745"/>
                    <a:pt x="1548" y="857"/>
                    <a:pt x="1517" y="958"/>
                  </a:cubicBezTo>
                  <a:cubicBezTo>
                    <a:pt x="1477" y="1060"/>
                    <a:pt x="1416" y="1142"/>
                    <a:pt x="1334" y="1203"/>
                  </a:cubicBezTo>
                  <a:cubicBezTo>
                    <a:pt x="1232" y="1264"/>
                    <a:pt x="1120" y="1305"/>
                    <a:pt x="1008" y="1325"/>
                  </a:cubicBezTo>
                  <a:lnTo>
                    <a:pt x="377" y="1478"/>
                  </a:lnTo>
                  <a:lnTo>
                    <a:pt x="367" y="1610"/>
                  </a:lnTo>
                  <a:lnTo>
                    <a:pt x="1039" y="1457"/>
                  </a:lnTo>
                  <a:cubicBezTo>
                    <a:pt x="1171" y="1437"/>
                    <a:pt x="1304" y="1386"/>
                    <a:pt x="1416" y="1325"/>
                  </a:cubicBezTo>
                  <a:cubicBezTo>
                    <a:pt x="1528" y="1244"/>
                    <a:pt x="1609" y="1132"/>
                    <a:pt x="1650" y="999"/>
                  </a:cubicBezTo>
                  <a:cubicBezTo>
                    <a:pt x="1691" y="887"/>
                    <a:pt x="1711" y="765"/>
                    <a:pt x="1711" y="643"/>
                  </a:cubicBezTo>
                  <a:cubicBezTo>
                    <a:pt x="1721" y="541"/>
                    <a:pt x="1711" y="429"/>
                    <a:pt x="1691" y="327"/>
                  </a:cubicBezTo>
                  <a:cubicBezTo>
                    <a:pt x="1660" y="205"/>
                    <a:pt x="1579" y="103"/>
                    <a:pt x="1467" y="42"/>
                  </a:cubicBezTo>
                  <a:cubicBezTo>
                    <a:pt x="1404" y="12"/>
                    <a:pt x="1337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2682992" y="2110902"/>
              <a:ext cx="53614" cy="50636"/>
            </a:xfrm>
            <a:custGeom>
              <a:rect b="b" l="l" r="r" t="t"/>
              <a:pathLst>
                <a:path extrusionOk="0" h="1088" w="1152">
                  <a:moveTo>
                    <a:pt x="686" y="1"/>
                  </a:moveTo>
                  <a:cubicBezTo>
                    <a:pt x="522" y="1"/>
                    <a:pt x="342" y="84"/>
                    <a:pt x="214" y="244"/>
                  </a:cubicBezTo>
                  <a:cubicBezTo>
                    <a:pt x="1" y="488"/>
                    <a:pt x="1" y="824"/>
                    <a:pt x="194" y="997"/>
                  </a:cubicBezTo>
                  <a:cubicBezTo>
                    <a:pt x="266" y="1058"/>
                    <a:pt x="358" y="1088"/>
                    <a:pt x="456" y="1088"/>
                  </a:cubicBezTo>
                  <a:cubicBezTo>
                    <a:pt x="620" y="1088"/>
                    <a:pt x="800" y="1004"/>
                    <a:pt x="927" y="844"/>
                  </a:cubicBezTo>
                  <a:cubicBezTo>
                    <a:pt x="1141" y="590"/>
                    <a:pt x="1151" y="254"/>
                    <a:pt x="948" y="91"/>
                  </a:cubicBezTo>
                  <a:cubicBezTo>
                    <a:pt x="875" y="30"/>
                    <a:pt x="783" y="1"/>
                    <a:pt x="686" y="1"/>
                  </a:cubicBezTo>
                  <a:close/>
                </a:path>
              </a:pathLst>
            </a:custGeom>
            <a:solidFill>
              <a:srgbClr val="FFB9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2697233" y="2119000"/>
              <a:ext cx="30344" cy="31415"/>
            </a:xfrm>
            <a:custGeom>
              <a:rect b="b" l="l" r="r" t="t"/>
              <a:pathLst>
                <a:path extrusionOk="0" h="675" w="652">
                  <a:moveTo>
                    <a:pt x="351" y="1"/>
                  </a:moveTo>
                  <a:cubicBezTo>
                    <a:pt x="298" y="1"/>
                    <a:pt x="244" y="14"/>
                    <a:pt x="194" y="39"/>
                  </a:cubicBezTo>
                  <a:cubicBezTo>
                    <a:pt x="143" y="59"/>
                    <a:pt x="92" y="90"/>
                    <a:pt x="61" y="131"/>
                  </a:cubicBezTo>
                  <a:cubicBezTo>
                    <a:pt x="31" y="182"/>
                    <a:pt x="20" y="243"/>
                    <a:pt x="41" y="294"/>
                  </a:cubicBezTo>
                  <a:cubicBezTo>
                    <a:pt x="61" y="334"/>
                    <a:pt x="92" y="375"/>
                    <a:pt x="122" y="395"/>
                  </a:cubicBezTo>
                  <a:cubicBezTo>
                    <a:pt x="143" y="416"/>
                    <a:pt x="163" y="436"/>
                    <a:pt x="183" y="457"/>
                  </a:cubicBezTo>
                  <a:cubicBezTo>
                    <a:pt x="218" y="526"/>
                    <a:pt x="164" y="596"/>
                    <a:pt x="97" y="596"/>
                  </a:cubicBezTo>
                  <a:cubicBezTo>
                    <a:pt x="85" y="596"/>
                    <a:pt x="73" y="593"/>
                    <a:pt x="61" y="589"/>
                  </a:cubicBezTo>
                  <a:cubicBezTo>
                    <a:pt x="56" y="586"/>
                    <a:pt x="50" y="585"/>
                    <a:pt x="45" y="585"/>
                  </a:cubicBezTo>
                  <a:cubicBezTo>
                    <a:pt x="31" y="585"/>
                    <a:pt x="18" y="594"/>
                    <a:pt x="10" y="609"/>
                  </a:cubicBezTo>
                  <a:cubicBezTo>
                    <a:pt x="0" y="630"/>
                    <a:pt x="10" y="650"/>
                    <a:pt x="31" y="660"/>
                  </a:cubicBezTo>
                  <a:cubicBezTo>
                    <a:pt x="53" y="670"/>
                    <a:pt x="77" y="675"/>
                    <a:pt x="101" y="675"/>
                  </a:cubicBezTo>
                  <a:cubicBezTo>
                    <a:pt x="151" y="675"/>
                    <a:pt x="200" y="654"/>
                    <a:pt x="234" y="619"/>
                  </a:cubicBezTo>
                  <a:cubicBezTo>
                    <a:pt x="285" y="558"/>
                    <a:pt x="285" y="477"/>
                    <a:pt x="255" y="416"/>
                  </a:cubicBezTo>
                  <a:cubicBezTo>
                    <a:pt x="234" y="385"/>
                    <a:pt x="204" y="355"/>
                    <a:pt x="173" y="334"/>
                  </a:cubicBezTo>
                  <a:cubicBezTo>
                    <a:pt x="153" y="314"/>
                    <a:pt x="132" y="294"/>
                    <a:pt x="112" y="263"/>
                  </a:cubicBezTo>
                  <a:cubicBezTo>
                    <a:pt x="102" y="233"/>
                    <a:pt x="112" y="202"/>
                    <a:pt x="132" y="182"/>
                  </a:cubicBezTo>
                  <a:cubicBezTo>
                    <a:pt x="143" y="161"/>
                    <a:pt x="153" y="151"/>
                    <a:pt x="163" y="151"/>
                  </a:cubicBezTo>
                  <a:cubicBezTo>
                    <a:pt x="170" y="149"/>
                    <a:pt x="178" y="148"/>
                    <a:pt x="185" y="148"/>
                  </a:cubicBezTo>
                  <a:cubicBezTo>
                    <a:pt x="218" y="148"/>
                    <a:pt x="250" y="165"/>
                    <a:pt x="275" y="182"/>
                  </a:cubicBezTo>
                  <a:cubicBezTo>
                    <a:pt x="306" y="222"/>
                    <a:pt x="316" y="263"/>
                    <a:pt x="316" y="304"/>
                  </a:cubicBezTo>
                  <a:cubicBezTo>
                    <a:pt x="306" y="324"/>
                    <a:pt x="326" y="345"/>
                    <a:pt x="346" y="355"/>
                  </a:cubicBezTo>
                  <a:lnTo>
                    <a:pt x="356" y="355"/>
                  </a:lnTo>
                  <a:cubicBezTo>
                    <a:pt x="377" y="355"/>
                    <a:pt x="387" y="334"/>
                    <a:pt x="397" y="314"/>
                  </a:cubicBezTo>
                  <a:cubicBezTo>
                    <a:pt x="407" y="253"/>
                    <a:pt x="387" y="182"/>
                    <a:pt x="336" y="131"/>
                  </a:cubicBezTo>
                  <a:cubicBezTo>
                    <a:pt x="316" y="110"/>
                    <a:pt x="295" y="100"/>
                    <a:pt x="275" y="90"/>
                  </a:cubicBezTo>
                  <a:cubicBezTo>
                    <a:pt x="302" y="81"/>
                    <a:pt x="332" y="76"/>
                    <a:pt x="361" y="76"/>
                  </a:cubicBezTo>
                  <a:cubicBezTo>
                    <a:pt x="396" y="76"/>
                    <a:pt x="430" y="83"/>
                    <a:pt x="458" y="100"/>
                  </a:cubicBezTo>
                  <a:cubicBezTo>
                    <a:pt x="530" y="141"/>
                    <a:pt x="570" y="222"/>
                    <a:pt x="540" y="294"/>
                  </a:cubicBezTo>
                  <a:cubicBezTo>
                    <a:pt x="527" y="326"/>
                    <a:pt x="551" y="350"/>
                    <a:pt x="578" y="350"/>
                  </a:cubicBezTo>
                  <a:cubicBezTo>
                    <a:pt x="594" y="350"/>
                    <a:pt x="610" y="343"/>
                    <a:pt x="621" y="324"/>
                  </a:cubicBezTo>
                  <a:cubicBezTo>
                    <a:pt x="652" y="222"/>
                    <a:pt x="611" y="90"/>
                    <a:pt x="509" y="39"/>
                  </a:cubicBezTo>
                  <a:cubicBezTo>
                    <a:pt x="458" y="14"/>
                    <a:pt x="405" y="1"/>
                    <a:pt x="351" y="1"/>
                  </a:cubicBezTo>
                  <a:close/>
                </a:path>
              </a:pathLst>
            </a:custGeom>
            <a:solidFill>
              <a:srgbClr val="C16B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2524710" y="2278120"/>
              <a:ext cx="227999" cy="319916"/>
            </a:xfrm>
            <a:custGeom>
              <a:rect b="b" l="l" r="r" t="t"/>
              <a:pathLst>
                <a:path extrusionOk="0" h="6874" w="4899">
                  <a:moveTo>
                    <a:pt x="1457" y="1"/>
                  </a:moveTo>
                  <a:cubicBezTo>
                    <a:pt x="632" y="52"/>
                    <a:pt x="357" y="428"/>
                    <a:pt x="184" y="948"/>
                  </a:cubicBezTo>
                  <a:cubicBezTo>
                    <a:pt x="1" y="1467"/>
                    <a:pt x="388" y="6568"/>
                    <a:pt x="388" y="6568"/>
                  </a:cubicBezTo>
                  <a:cubicBezTo>
                    <a:pt x="1055" y="6772"/>
                    <a:pt x="1747" y="6874"/>
                    <a:pt x="2441" y="6874"/>
                  </a:cubicBezTo>
                  <a:cubicBezTo>
                    <a:pt x="3134" y="6874"/>
                    <a:pt x="3829" y="6772"/>
                    <a:pt x="4501" y="6568"/>
                  </a:cubicBezTo>
                  <a:cubicBezTo>
                    <a:pt x="4501" y="6568"/>
                    <a:pt x="4898" y="764"/>
                    <a:pt x="4501" y="388"/>
                  </a:cubicBezTo>
                  <a:cubicBezTo>
                    <a:pt x="4094" y="11"/>
                    <a:pt x="3463" y="1"/>
                    <a:pt x="3463" y="1"/>
                  </a:cubicBezTo>
                  <a:cubicBezTo>
                    <a:pt x="3463" y="1"/>
                    <a:pt x="3351" y="1090"/>
                    <a:pt x="2465" y="1090"/>
                  </a:cubicBezTo>
                  <a:cubicBezTo>
                    <a:pt x="1579" y="1090"/>
                    <a:pt x="1457" y="1"/>
                    <a:pt x="1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2364055" y="2583795"/>
              <a:ext cx="534140" cy="588033"/>
            </a:xfrm>
            <a:custGeom>
              <a:rect b="b" l="l" r="r" t="t"/>
              <a:pathLst>
                <a:path extrusionOk="0" h="12635" w="11477">
                  <a:moveTo>
                    <a:pt x="3829" y="0"/>
                  </a:moveTo>
                  <a:cubicBezTo>
                    <a:pt x="3829" y="0"/>
                    <a:pt x="1294" y="5926"/>
                    <a:pt x="1" y="11252"/>
                  </a:cubicBezTo>
                  <a:cubicBezTo>
                    <a:pt x="1" y="11252"/>
                    <a:pt x="800" y="12243"/>
                    <a:pt x="2091" y="12243"/>
                  </a:cubicBezTo>
                  <a:cubicBezTo>
                    <a:pt x="2286" y="12243"/>
                    <a:pt x="2493" y="12220"/>
                    <a:pt x="2709" y="12168"/>
                  </a:cubicBezTo>
                  <a:cubicBezTo>
                    <a:pt x="3455" y="11989"/>
                    <a:pt x="4113" y="11907"/>
                    <a:pt x="4664" y="11907"/>
                  </a:cubicBezTo>
                  <a:cubicBezTo>
                    <a:pt x="5334" y="11907"/>
                    <a:pt x="5848" y="12027"/>
                    <a:pt x="6171" y="12240"/>
                  </a:cubicBezTo>
                  <a:cubicBezTo>
                    <a:pt x="6513" y="12467"/>
                    <a:pt x="7404" y="12635"/>
                    <a:pt x="8242" y="12635"/>
                  </a:cubicBezTo>
                  <a:cubicBezTo>
                    <a:pt x="8828" y="12635"/>
                    <a:pt x="9388" y="12553"/>
                    <a:pt x="9715" y="12352"/>
                  </a:cubicBezTo>
                  <a:cubicBezTo>
                    <a:pt x="10075" y="12137"/>
                    <a:pt x="10466" y="12078"/>
                    <a:pt x="10787" y="12078"/>
                  </a:cubicBezTo>
                  <a:cubicBezTo>
                    <a:pt x="11184" y="12078"/>
                    <a:pt x="11476" y="12168"/>
                    <a:pt x="11476" y="12168"/>
                  </a:cubicBezTo>
                  <a:cubicBezTo>
                    <a:pt x="11476" y="12168"/>
                    <a:pt x="10499" y="3829"/>
                    <a:pt x="7943" y="0"/>
                  </a:cubicBezTo>
                  <a:cubicBezTo>
                    <a:pt x="7943" y="0"/>
                    <a:pt x="6816" y="118"/>
                    <a:pt x="5597" y="118"/>
                  </a:cubicBezTo>
                  <a:cubicBezTo>
                    <a:pt x="4988" y="118"/>
                    <a:pt x="4355" y="89"/>
                    <a:pt x="3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2520429" y="3646722"/>
              <a:ext cx="251688" cy="110439"/>
            </a:xfrm>
            <a:custGeom>
              <a:rect b="b" l="l" r="r" t="t"/>
              <a:pathLst>
                <a:path extrusionOk="0" h="2373" w="5408">
                  <a:moveTo>
                    <a:pt x="3555" y="0"/>
                  </a:moveTo>
                  <a:cubicBezTo>
                    <a:pt x="3555" y="0"/>
                    <a:pt x="2577" y="1131"/>
                    <a:pt x="1661" y="1243"/>
                  </a:cubicBezTo>
                  <a:cubicBezTo>
                    <a:pt x="734" y="1355"/>
                    <a:pt x="266" y="1528"/>
                    <a:pt x="133" y="1864"/>
                  </a:cubicBezTo>
                  <a:cubicBezTo>
                    <a:pt x="1" y="2200"/>
                    <a:pt x="133" y="2373"/>
                    <a:pt x="133" y="2373"/>
                  </a:cubicBezTo>
                  <a:lnTo>
                    <a:pt x="5011" y="2373"/>
                  </a:lnTo>
                  <a:cubicBezTo>
                    <a:pt x="5011" y="2373"/>
                    <a:pt x="5408" y="1334"/>
                    <a:pt x="4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2666424" y="3655844"/>
              <a:ext cx="20431" cy="13171"/>
            </a:xfrm>
            <a:custGeom>
              <a:rect b="b" l="l" r="r" t="t"/>
              <a:pathLst>
                <a:path extrusionOk="0" h="283" w="439">
                  <a:moveTo>
                    <a:pt x="46" y="0"/>
                  </a:moveTo>
                  <a:cubicBezTo>
                    <a:pt x="36" y="0"/>
                    <a:pt x="26" y="3"/>
                    <a:pt x="21" y="8"/>
                  </a:cubicBezTo>
                  <a:cubicBezTo>
                    <a:pt x="0" y="18"/>
                    <a:pt x="0" y="49"/>
                    <a:pt x="21" y="59"/>
                  </a:cubicBezTo>
                  <a:cubicBezTo>
                    <a:pt x="112" y="171"/>
                    <a:pt x="245" y="252"/>
                    <a:pt x="387" y="283"/>
                  </a:cubicBezTo>
                  <a:cubicBezTo>
                    <a:pt x="407" y="283"/>
                    <a:pt x="428" y="273"/>
                    <a:pt x="428" y="252"/>
                  </a:cubicBezTo>
                  <a:cubicBezTo>
                    <a:pt x="438" y="232"/>
                    <a:pt x="418" y="212"/>
                    <a:pt x="397" y="212"/>
                  </a:cubicBezTo>
                  <a:cubicBezTo>
                    <a:pt x="275" y="181"/>
                    <a:pt x="153" y="110"/>
                    <a:pt x="71" y="8"/>
                  </a:cubicBezTo>
                  <a:cubicBezTo>
                    <a:pt x="66" y="3"/>
                    <a:pt x="56" y="0"/>
                    <a:pt x="46" y="0"/>
                  </a:cubicBezTo>
                  <a:close/>
                </a:path>
              </a:pathLst>
            </a:custGeom>
            <a:solidFill>
              <a:srgbClr val="FF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2655999" y="3664640"/>
              <a:ext cx="17546" cy="16242"/>
            </a:xfrm>
            <a:custGeom>
              <a:rect b="b" l="l" r="r" t="t"/>
              <a:pathLst>
                <a:path extrusionOk="0" h="349" w="377">
                  <a:moveTo>
                    <a:pt x="39" y="0"/>
                  </a:moveTo>
                  <a:cubicBezTo>
                    <a:pt x="20" y="0"/>
                    <a:pt x="0" y="18"/>
                    <a:pt x="0" y="43"/>
                  </a:cubicBezTo>
                  <a:cubicBezTo>
                    <a:pt x="51" y="196"/>
                    <a:pt x="173" y="308"/>
                    <a:pt x="326" y="349"/>
                  </a:cubicBezTo>
                  <a:lnTo>
                    <a:pt x="336" y="349"/>
                  </a:lnTo>
                  <a:cubicBezTo>
                    <a:pt x="357" y="349"/>
                    <a:pt x="367" y="338"/>
                    <a:pt x="377" y="318"/>
                  </a:cubicBezTo>
                  <a:cubicBezTo>
                    <a:pt x="377" y="298"/>
                    <a:pt x="367" y="277"/>
                    <a:pt x="346" y="277"/>
                  </a:cubicBezTo>
                  <a:cubicBezTo>
                    <a:pt x="224" y="237"/>
                    <a:pt x="122" y="145"/>
                    <a:pt x="71" y="23"/>
                  </a:cubicBezTo>
                  <a:cubicBezTo>
                    <a:pt x="64" y="7"/>
                    <a:pt x="51" y="0"/>
                    <a:pt x="39" y="0"/>
                  </a:cubicBezTo>
                  <a:close/>
                </a:path>
              </a:pathLst>
            </a:custGeom>
            <a:solidFill>
              <a:srgbClr val="FF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2641758" y="3674506"/>
              <a:ext cx="18523" cy="16336"/>
            </a:xfrm>
            <a:custGeom>
              <a:rect b="b" l="l" r="r" t="t"/>
              <a:pathLst>
                <a:path extrusionOk="0" h="351" w="398">
                  <a:moveTo>
                    <a:pt x="47" y="0"/>
                  </a:moveTo>
                  <a:cubicBezTo>
                    <a:pt x="42" y="0"/>
                    <a:pt x="37" y="1"/>
                    <a:pt x="31" y="4"/>
                  </a:cubicBezTo>
                  <a:cubicBezTo>
                    <a:pt x="11" y="14"/>
                    <a:pt x="1" y="35"/>
                    <a:pt x="11" y="55"/>
                  </a:cubicBezTo>
                  <a:cubicBezTo>
                    <a:pt x="62" y="198"/>
                    <a:pt x="194" y="310"/>
                    <a:pt x="347" y="350"/>
                  </a:cubicBezTo>
                  <a:lnTo>
                    <a:pt x="357" y="350"/>
                  </a:lnTo>
                  <a:cubicBezTo>
                    <a:pt x="367" y="350"/>
                    <a:pt x="388" y="340"/>
                    <a:pt x="388" y="320"/>
                  </a:cubicBezTo>
                  <a:cubicBezTo>
                    <a:pt x="398" y="299"/>
                    <a:pt x="377" y="279"/>
                    <a:pt x="357" y="279"/>
                  </a:cubicBezTo>
                  <a:cubicBezTo>
                    <a:pt x="235" y="249"/>
                    <a:pt x="123" y="157"/>
                    <a:pt x="82" y="25"/>
                  </a:cubicBezTo>
                  <a:cubicBezTo>
                    <a:pt x="75" y="10"/>
                    <a:pt x="62" y="0"/>
                    <a:pt x="47" y="0"/>
                  </a:cubicBezTo>
                  <a:close/>
                </a:path>
              </a:pathLst>
            </a:custGeom>
            <a:solidFill>
              <a:srgbClr val="FF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2630402" y="3679905"/>
              <a:ext cx="14241" cy="18058"/>
            </a:xfrm>
            <a:custGeom>
              <a:rect b="b" l="l" r="r" t="t"/>
              <a:pathLst>
                <a:path extrusionOk="0" h="388" w="306">
                  <a:moveTo>
                    <a:pt x="41" y="0"/>
                  </a:moveTo>
                  <a:cubicBezTo>
                    <a:pt x="21" y="0"/>
                    <a:pt x="0" y="21"/>
                    <a:pt x="10" y="41"/>
                  </a:cubicBezTo>
                  <a:cubicBezTo>
                    <a:pt x="31" y="183"/>
                    <a:pt x="112" y="306"/>
                    <a:pt x="235" y="387"/>
                  </a:cubicBezTo>
                  <a:lnTo>
                    <a:pt x="255" y="387"/>
                  </a:lnTo>
                  <a:cubicBezTo>
                    <a:pt x="275" y="387"/>
                    <a:pt x="285" y="387"/>
                    <a:pt x="285" y="377"/>
                  </a:cubicBezTo>
                  <a:cubicBezTo>
                    <a:pt x="306" y="357"/>
                    <a:pt x="296" y="336"/>
                    <a:pt x="275" y="326"/>
                  </a:cubicBezTo>
                  <a:cubicBezTo>
                    <a:pt x="173" y="255"/>
                    <a:pt x="102" y="153"/>
                    <a:pt x="82" y="31"/>
                  </a:cubicBezTo>
                  <a:cubicBezTo>
                    <a:pt x="72" y="10"/>
                    <a:pt x="61" y="0"/>
                    <a:pt x="41" y="0"/>
                  </a:cubicBezTo>
                  <a:close/>
                </a:path>
              </a:pathLst>
            </a:custGeom>
            <a:solidFill>
              <a:srgbClr val="FF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2695325" y="3674692"/>
              <a:ext cx="55010" cy="73487"/>
            </a:xfrm>
            <a:custGeom>
              <a:rect b="b" l="l" r="r" t="t"/>
              <a:pathLst>
                <a:path extrusionOk="0" h="1579" w="1182">
                  <a:moveTo>
                    <a:pt x="1161" y="0"/>
                  </a:moveTo>
                  <a:cubicBezTo>
                    <a:pt x="1029" y="51"/>
                    <a:pt x="907" y="112"/>
                    <a:pt x="795" y="173"/>
                  </a:cubicBezTo>
                  <a:cubicBezTo>
                    <a:pt x="540" y="306"/>
                    <a:pt x="336" y="509"/>
                    <a:pt x="184" y="754"/>
                  </a:cubicBezTo>
                  <a:cubicBezTo>
                    <a:pt x="51" y="998"/>
                    <a:pt x="0" y="1273"/>
                    <a:pt x="41" y="1548"/>
                  </a:cubicBezTo>
                  <a:cubicBezTo>
                    <a:pt x="41" y="1568"/>
                    <a:pt x="61" y="1578"/>
                    <a:pt x="82" y="1578"/>
                  </a:cubicBezTo>
                  <a:cubicBezTo>
                    <a:pt x="102" y="1578"/>
                    <a:pt x="112" y="1558"/>
                    <a:pt x="112" y="1538"/>
                  </a:cubicBezTo>
                  <a:cubicBezTo>
                    <a:pt x="72" y="1283"/>
                    <a:pt x="122" y="1018"/>
                    <a:pt x="245" y="794"/>
                  </a:cubicBezTo>
                  <a:cubicBezTo>
                    <a:pt x="387" y="560"/>
                    <a:pt x="591" y="367"/>
                    <a:pt x="825" y="245"/>
                  </a:cubicBezTo>
                  <a:cubicBezTo>
                    <a:pt x="937" y="173"/>
                    <a:pt x="1059" y="122"/>
                    <a:pt x="1181" y="71"/>
                  </a:cubicBezTo>
                  <a:cubicBezTo>
                    <a:pt x="1171" y="51"/>
                    <a:pt x="1161" y="31"/>
                    <a:pt x="1161" y="0"/>
                  </a:cubicBezTo>
                  <a:close/>
                </a:path>
              </a:pathLst>
            </a:custGeom>
            <a:solidFill>
              <a:srgbClr val="014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2585351" y="3705967"/>
              <a:ext cx="14288" cy="48820"/>
            </a:xfrm>
            <a:custGeom>
              <a:rect b="b" l="l" r="r" t="t"/>
              <a:pathLst>
                <a:path extrusionOk="0" h="1049" w="307">
                  <a:moveTo>
                    <a:pt x="72" y="0"/>
                  </a:moveTo>
                  <a:lnTo>
                    <a:pt x="1" y="10"/>
                  </a:lnTo>
                  <a:cubicBezTo>
                    <a:pt x="154" y="316"/>
                    <a:pt x="225" y="662"/>
                    <a:pt x="215" y="1008"/>
                  </a:cubicBezTo>
                  <a:cubicBezTo>
                    <a:pt x="215" y="1029"/>
                    <a:pt x="235" y="1049"/>
                    <a:pt x="256" y="1049"/>
                  </a:cubicBezTo>
                  <a:cubicBezTo>
                    <a:pt x="276" y="1049"/>
                    <a:pt x="286" y="1039"/>
                    <a:pt x="296" y="1018"/>
                  </a:cubicBezTo>
                  <a:cubicBezTo>
                    <a:pt x="306" y="662"/>
                    <a:pt x="225" y="316"/>
                    <a:pt x="72" y="0"/>
                  </a:cubicBezTo>
                  <a:close/>
                </a:path>
              </a:pathLst>
            </a:custGeom>
            <a:solidFill>
              <a:srgbClr val="014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2615230" y="3646722"/>
              <a:ext cx="92475" cy="55010"/>
            </a:xfrm>
            <a:custGeom>
              <a:rect b="b" l="l" r="r" t="t"/>
              <a:pathLst>
                <a:path extrusionOk="0" h="1182" w="1987">
                  <a:moveTo>
                    <a:pt x="1874" y="0"/>
                  </a:moveTo>
                  <a:cubicBezTo>
                    <a:pt x="1772" y="102"/>
                    <a:pt x="1660" y="214"/>
                    <a:pt x="1569" y="316"/>
                  </a:cubicBezTo>
                  <a:cubicBezTo>
                    <a:pt x="1497" y="398"/>
                    <a:pt x="1426" y="469"/>
                    <a:pt x="1355" y="550"/>
                  </a:cubicBezTo>
                  <a:cubicBezTo>
                    <a:pt x="1141" y="784"/>
                    <a:pt x="866" y="958"/>
                    <a:pt x="561" y="1070"/>
                  </a:cubicBezTo>
                  <a:cubicBezTo>
                    <a:pt x="468" y="1089"/>
                    <a:pt x="376" y="1101"/>
                    <a:pt x="282" y="1101"/>
                  </a:cubicBezTo>
                  <a:cubicBezTo>
                    <a:pt x="230" y="1101"/>
                    <a:pt x="177" y="1097"/>
                    <a:pt x="123" y="1090"/>
                  </a:cubicBezTo>
                  <a:cubicBezTo>
                    <a:pt x="82" y="1110"/>
                    <a:pt x="41" y="1131"/>
                    <a:pt x="0" y="1151"/>
                  </a:cubicBezTo>
                  <a:cubicBezTo>
                    <a:pt x="92" y="1171"/>
                    <a:pt x="184" y="1182"/>
                    <a:pt x="275" y="1182"/>
                  </a:cubicBezTo>
                  <a:cubicBezTo>
                    <a:pt x="377" y="1182"/>
                    <a:pt x="479" y="1161"/>
                    <a:pt x="581" y="1141"/>
                  </a:cubicBezTo>
                  <a:cubicBezTo>
                    <a:pt x="897" y="1029"/>
                    <a:pt x="1182" y="846"/>
                    <a:pt x="1406" y="601"/>
                  </a:cubicBezTo>
                  <a:cubicBezTo>
                    <a:pt x="1477" y="530"/>
                    <a:pt x="1548" y="448"/>
                    <a:pt x="1619" y="367"/>
                  </a:cubicBezTo>
                  <a:cubicBezTo>
                    <a:pt x="1742" y="255"/>
                    <a:pt x="1854" y="123"/>
                    <a:pt x="1986" y="0"/>
                  </a:cubicBezTo>
                  <a:close/>
                </a:path>
              </a:pathLst>
            </a:custGeom>
            <a:solidFill>
              <a:srgbClr val="014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2520940" y="3733426"/>
              <a:ext cx="236982" cy="23735"/>
            </a:xfrm>
            <a:custGeom>
              <a:rect b="b" l="l" r="r" t="t"/>
              <a:pathLst>
                <a:path extrusionOk="0" h="510" w="5092">
                  <a:moveTo>
                    <a:pt x="122" y="1"/>
                  </a:moveTo>
                  <a:cubicBezTo>
                    <a:pt x="0" y="337"/>
                    <a:pt x="122" y="510"/>
                    <a:pt x="122" y="510"/>
                  </a:cubicBezTo>
                  <a:lnTo>
                    <a:pt x="5000" y="510"/>
                  </a:lnTo>
                  <a:cubicBezTo>
                    <a:pt x="5051" y="347"/>
                    <a:pt x="5081" y="174"/>
                    <a:pt x="5091" y="1"/>
                  </a:cubicBezTo>
                  <a:close/>
                </a:path>
              </a:pathLst>
            </a:custGeom>
            <a:solidFill>
              <a:srgbClr val="FF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2523779" y="3741989"/>
              <a:ext cx="233212" cy="4282"/>
            </a:xfrm>
            <a:custGeom>
              <a:rect b="b" l="l" r="r" t="t"/>
              <a:pathLst>
                <a:path extrusionOk="0" h="92" w="5011">
                  <a:moveTo>
                    <a:pt x="10" y="0"/>
                  </a:moveTo>
                  <a:cubicBezTo>
                    <a:pt x="0" y="20"/>
                    <a:pt x="0" y="51"/>
                    <a:pt x="0" y="71"/>
                  </a:cubicBezTo>
                  <a:lnTo>
                    <a:pt x="5000" y="92"/>
                  </a:lnTo>
                  <a:cubicBezTo>
                    <a:pt x="5000" y="61"/>
                    <a:pt x="5010" y="41"/>
                    <a:pt x="5010" y="1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11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2213825" y="3605022"/>
              <a:ext cx="238890" cy="150278"/>
            </a:xfrm>
            <a:custGeom>
              <a:rect b="b" l="l" r="r" t="t"/>
              <a:pathLst>
                <a:path extrusionOk="0" h="3229" w="5133">
                  <a:moveTo>
                    <a:pt x="4094" y="0"/>
                  </a:moveTo>
                  <a:lnTo>
                    <a:pt x="3045" y="214"/>
                  </a:lnTo>
                  <a:cubicBezTo>
                    <a:pt x="3045" y="214"/>
                    <a:pt x="2323" y="1518"/>
                    <a:pt x="1437" y="1813"/>
                  </a:cubicBezTo>
                  <a:cubicBezTo>
                    <a:pt x="551" y="2108"/>
                    <a:pt x="133" y="2363"/>
                    <a:pt x="72" y="2729"/>
                  </a:cubicBezTo>
                  <a:cubicBezTo>
                    <a:pt x="1" y="3086"/>
                    <a:pt x="164" y="3228"/>
                    <a:pt x="164" y="3228"/>
                  </a:cubicBezTo>
                  <a:lnTo>
                    <a:pt x="4950" y="2251"/>
                  </a:lnTo>
                  <a:cubicBezTo>
                    <a:pt x="4950" y="2251"/>
                    <a:pt x="5133" y="1161"/>
                    <a:pt x="4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2338458" y="3627408"/>
              <a:ext cx="21874" cy="9866"/>
            </a:xfrm>
            <a:custGeom>
              <a:rect b="b" l="l" r="r" t="t"/>
              <a:pathLst>
                <a:path extrusionOk="0" h="212" w="470">
                  <a:moveTo>
                    <a:pt x="43" y="0"/>
                  </a:moveTo>
                  <a:cubicBezTo>
                    <a:pt x="34" y="0"/>
                    <a:pt x="26" y="3"/>
                    <a:pt x="21" y="8"/>
                  </a:cubicBezTo>
                  <a:cubicBezTo>
                    <a:pt x="1" y="28"/>
                    <a:pt x="1" y="49"/>
                    <a:pt x="21" y="59"/>
                  </a:cubicBezTo>
                  <a:cubicBezTo>
                    <a:pt x="133" y="161"/>
                    <a:pt x="276" y="212"/>
                    <a:pt x="429" y="212"/>
                  </a:cubicBezTo>
                  <a:lnTo>
                    <a:pt x="439" y="212"/>
                  </a:lnTo>
                  <a:cubicBezTo>
                    <a:pt x="459" y="212"/>
                    <a:pt x="469" y="191"/>
                    <a:pt x="469" y="171"/>
                  </a:cubicBezTo>
                  <a:cubicBezTo>
                    <a:pt x="469" y="151"/>
                    <a:pt x="449" y="140"/>
                    <a:pt x="429" y="140"/>
                  </a:cubicBezTo>
                  <a:cubicBezTo>
                    <a:pt x="296" y="140"/>
                    <a:pt x="174" y="90"/>
                    <a:pt x="72" y="8"/>
                  </a:cubicBezTo>
                  <a:cubicBezTo>
                    <a:pt x="62" y="3"/>
                    <a:pt x="52" y="0"/>
                    <a:pt x="43" y="0"/>
                  </a:cubicBezTo>
                  <a:close/>
                </a:path>
              </a:pathLst>
            </a:custGeom>
            <a:solidFill>
              <a:srgbClr val="FF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2329941" y="3638019"/>
              <a:ext cx="19966" cy="13497"/>
            </a:xfrm>
            <a:custGeom>
              <a:rect b="b" l="l" r="r" t="t"/>
              <a:pathLst>
                <a:path extrusionOk="0" h="290" w="429">
                  <a:moveTo>
                    <a:pt x="37" y="0"/>
                  </a:moveTo>
                  <a:cubicBezTo>
                    <a:pt x="32" y="0"/>
                    <a:pt x="26" y="1"/>
                    <a:pt x="21" y="4"/>
                  </a:cubicBezTo>
                  <a:cubicBezTo>
                    <a:pt x="11" y="14"/>
                    <a:pt x="1" y="45"/>
                    <a:pt x="11" y="55"/>
                  </a:cubicBezTo>
                  <a:cubicBezTo>
                    <a:pt x="92" y="198"/>
                    <a:pt x="235" y="279"/>
                    <a:pt x="398" y="289"/>
                  </a:cubicBezTo>
                  <a:cubicBezTo>
                    <a:pt x="418" y="279"/>
                    <a:pt x="428" y="269"/>
                    <a:pt x="428" y="259"/>
                  </a:cubicBezTo>
                  <a:cubicBezTo>
                    <a:pt x="428" y="228"/>
                    <a:pt x="418" y="218"/>
                    <a:pt x="398" y="218"/>
                  </a:cubicBezTo>
                  <a:cubicBezTo>
                    <a:pt x="265" y="208"/>
                    <a:pt x="143" y="136"/>
                    <a:pt x="72" y="24"/>
                  </a:cubicBezTo>
                  <a:cubicBezTo>
                    <a:pt x="64" y="10"/>
                    <a:pt x="52" y="0"/>
                    <a:pt x="37" y="0"/>
                  </a:cubicBezTo>
                  <a:close/>
                </a:path>
              </a:pathLst>
            </a:custGeom>
            <a:solidFill>
              <a:srgbClr val="FF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2318586" y="3650817"/>
              <a:ext cx="20431" cy="12985"/>
            </a:xfrm>
            <a:custGeom>
              <a:rect b="b" l="l" r="r" t="t"/>
              <a:pathLst>
                <a:path extrusionOk="0" h="279" w="439">
                  <a:moveTo>
                    <a:pt x="37" y="0"/>
                  </a:moveTo>
                  <a:cubicBezTo>
                    <a:pt x="32" y="0"/>
                    <a:pt x="26" y="1"/>
                    <a:pt x="21" y="4"/>
                  </a:cubicBezTo>
                  <a:cubicBezTo>
                    <a:pt x="0" y="14"/>
                    <a:pt x="0" y="45"/>
                    <a:pt x="10" y="55"/>
                  </a:cubicBezTo>
                  <a:cubicBezTo>
                    <a:pt x="92" y="187"/>
                    <a:pt x="234" y="279"/>
                    <a:pt x="387" y="279"/>
                  </a:cubicBezTo>
                  <a:lnTo>
                    <a:pt x="408" y="279"/>
                  </a:lnTo>
                  <a:cubicBezTo>
                    <a:pt x="418" y="279"/>
                    <a:pt x="428" y="259"/>
                    <a:pt x="438" y="248"/>
                  </a:cubicBezTo>
                  <a:cubicBezTo>
                    <a:pt x="438" y="228"/>
                    <a:pt x="418" y="208"/>
                    <a:pt x="397" y="208"/>
                  </a:cubicBezTo>
                  <a:cubicBezTo>
                    <a:pt x="265" y="208"/>
                    <a:pt x="143" y="136"/>
                    <a:pt x="72" y="24"/>
                  </a:cubicBezTo>
                  <a:cubicBezTo>
                    <a:pt x="64" y="9"/>
                    <a:pt x="51" y="0"/>
                    <a:pt x="37" y="0"/>
                  </a:cubicBezTo>
                  <a:close/>
                </a:path>
              </a:pathLst>
            </a:custGeom>
            <a:solidFill>
              <a:srgbClr val="FF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2308161" y="3658357"/>
              <a:ext cx="16615" cy="15870"/>
            </a:xfrm>
            <a:custGeom>
              <a:rect b="b" l="l" r="r" t="t"/>
              <a:pathLst>
                <a:path extrusionOk="0" h="341" w="357">
                  <a:moveTo>
                    <a:pt x="42" y="1"/>
                  </a:moveTo>
                  <a:cubicBezTo>
                    <a:pt x="38" y="1"/>
                    <a:pt x="34" y="2"/>
                    <a:pt x="31" y="5"/>
                  </a:cubicBezTo>
                  <a:cubicBezTo>
                    <a:pt x="10" y="15"/>
                    <a:pt x="0" y="36"/>
                    <a:pt x="0" y="56"/>
                  </a:cubicBezTo>
                  <a:cubicBezTo>
                    <a:pt x="61" y="188"/>
                    <a:pt x="163" y="290"/>
                    <a:pt x="296" y="341"/>
                  </a:cubicBezTo>
                  <a:lnTo>
                    <a:pt x="326" y="341"/>
                  </a:lnTo>
                  <a:cubicBezTo>
                    <a:pt x="336" y="341"/>
                    <a:pt x="346" y="331"/>
                    <a:pt x="357" y="321"/>
                  </a:cubicBezTo>
                  <a:cubicBezTo>
                    <a:pt x="357" y="300"/>
                    <a:pt x="346" y="280"/>
                    <a:pt x="326" y="270"/>
                  </a:cubicBezTo>
                  <a:cubicBezTo>
                    <a:pt x="214" y="229"/>
                    <a:pt x="122" y="137"/>
                    <a:pt x="72" y="25"/>
                  </a:cubicBezTo>
                  <a:cubicBezTo>
                    <a:pt x="72" y="10"/>
                    <a:pt x="55" y="1"/>
                    <a:pt x="42" y="1"/>
                  </a:cubicBezTo>
                  <a:close/>
                </a:path>
              </a:pathLst>
            </a:custGeom>
            <a:solidFill>
              <a:srgbClr val="FF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2382066" y="3630153"/>
              <a:ext cx="42724" cy="82003"/>
            </a:xfrm>
            <a:custGeom>
              <a:rect b="b" l="l" r="r" t="t"/>
              <a:pathLst>
                <a:path extrusionOk="0" h="1762" w="918">
                  <a:moveTo>
                    <a:pt x="887" y="0"/>
                  </a:moveTo>
                  <a:cubicBezTo>
                    <a:pt x="775" y="71"/>
                    <a:pt x="663" y="153"/>
                    <a:pt x="561" y="244"/>
                  </a:cubicBezTo>
                  <a:cubicBezTo>
                    <a:pt x="347" y="428"/>
                    <a:pt x="184" y="662"/>
                    <a:pt x="92" y="927"/>
                  </a:cubicBezTo>
                  <a:cubicBezTo>
                    <a:pt x="1" y="1191"/>
                    <a:pt x="11" y="1476"/>
                    <a:pt x="103" y="1741"/>
                  </a:cubicBezTo>
                  <a:cubicBezTo>
                    <a:pt x="113" y="1751"/>
                    <a:pt x="123" y="1762"/>
                    <a:pt x="143" y="1762"/>
                  </a:cubicBezTo>
                  <a:cubicBezTo>
                    <a:pt x="164" y="1751"/>
                    <a:pt x="174" y="1731"/>
                    <a:pt x="164" y="1711"/>
                  </a:cubicBezTo>
                  <a:cubicBezTo>
                    <a:pt x="72" y="1466"/>
                    <a:pt x="72" y="1202"/>
                    <a:pt x="153" y="947"/>
                  </a:cubicBezTo>
                  <a:cubicBezTo>
                    <a:pt x="245" y="692"/>
                    <a:pt x="398" y="468"/>
                    <a:pt x="612" y="295"/>
                  </a:cubicBezTo>
                  <a:cubicBezTo>
                    <a:pt x="703" y="214"/>
                    <a:pt x="815" y="132"/>
                    <a:pt x="917" y="61"/>
                  </a:cubicBezTo>
                  <a:cubicBezTo>
                    <a:pt x="907" y="41"/>
                    <a:pt x="897" y="20"/>
                    <a:pt x="887" y="0"/>
                  </a:cubicBezTo>
                  <a:close/>
                </a:path>
              </a:pathLst>
            </a:custGeom>
            <a:solidFill>
              <a:srgbClr val="014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2269300" y="3692703"/>
              <a:ext cx="22805" cy="46121"/>
            </a:xfrm>
            <a:custGeom>
              <a:rect b="b" l="l" r="r" t="t"/>
              <a:pathLst>
                <a:path extrusionOk="0" h="991" w="490">
                  <a:moveTo>
                    <a:pt x="72" y="0"/>
                  </a:moveTo>
                  <a:lnTo>
                    <a:pt x="0" y="20"/>
                  </a:lnTo>
                  <a:cubicBezTo>
                    <a:pt x="214" y="295"/>
                    <a:pt x="357" y="621"/>
                    <a:pt x="418" y="957"/>
                  </a:cubicBezTo>
                  <a:cubicBezTo>
                    <a:pt x="418" y="974"/>
                    <a:pt x="431" y="990"/>
                    <a:pt x="447" y="990"/>
                  </a:cubicBezTo>
                  <a:cubicBezTo>
                    <a:pt x="451" y="990"/>
                    <a:pt x="455" y="990"/>
                    <a:pt x="458" y="988"/>
                  </a:cubicBezTo>
                  <a:cubicBezTo>
                    <a:pt x="479" y="988"/>
                    <a:pt x="489" y="967"/>
                    <a:pt x="489" y="947"/>
                  </a:cubicBezTo>
                  <a:cubicBezTo>
                    <a:pt x="428" y="601"/>
                    <a:pt x="285" y="275"/>
                    <a:pt x="72" y="0"/>
                  </a:cubicBezTo>
                  <a:close/>
                </a:path>
              </a:pathLst>
            </a:custGeom>
            <a:solidFill>
              <a:srgbClr val="014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2297271" y="3610700"/>
              <a:ext cx="79630" cy="70834"/>
            </a:xfrm>
            <a:custGeom>
              <a:rect b="b" l="l" r="r" t="t"/>
              <a:pathLst>
                <a:path extrusionOk="0" h="1522" w="1711">
                  <a:moveTo>
                    <a:pt x="1711" y="1"/>
                  </a:moveTo>
                  <a:lnTo>
                    <a:pt x="1599" y="21"/>
                  </a:lnTo>
                  <a:cubicBezTo>
                    <a:pt x="1517" y="143"/>
                    <a:pt x="1436" y="265"/>
                    <a:pt x="1365" y="398"/>
                  </a:cubicBezTo>
                  <a:cubicBezTo>
                    <a:pt x="1314" y="489"/>
                    <a:pt x="1252" y="581"/>
                    <a:pt x="1202" y="662"/>
                  </a:cubicBezTo>
                  <a:cubicBezTo>
                    <a:pt x="1039" y="937"/>
                    <a:pt x="804" y="1172"/>
                    <a:pt x="530" y="1334"/>
                  </a:cubicBezTo>
                  <a:cubicBezTo>
                    <a:pt x="397" y="1396"/>
                    <a:pt x="255" y="1436"/>
                    <a:pt x="112" y="1446"/>
                  </a:cubicBezTo>
                  <a:cubicBezTo>
                    <a:pt x="71" y="1477"/>
                    <a:pt x="31" y="1497"/>
                    <a:pt x="0" y="1518"/>
                  </a:cubicBezTo>
                  <a:cubicBezTo>
                    <a:pt x="25" y="1520"/>
                    <a:pt x="49" y="1522"/>
                    <a:pt x="74" y="1522"/>
                  </a:cubicBezTo>
                  <a:cubicBezTo>
                    <a:pt x="141" y="1522"/>
                    <a:pt x="208" y="1512"/>
                    <a:pt x="275" y="1497"/>
                  </a:cubicBezTo>
                  <a:cubicBezTo>
                    <a:pt x="377" y="1477"/>
                    <a:pt x="468" y="1446"/>
                    <a:pt x="560" y="1396"/>
                  </a:cubicBezTo>
                  <a:cubicBezTo>
                    <a:pt x="855" y="1233"/>
                    <a:pt x="1090" y="988"/>
                    <a:pt x="1263" y="703"/>
                  </a:cubicBezTo>
                  <a:cubicBezTo>
                    <a:pt x="1324" y="622"/>
                    <a:pt x="1375" y="530"/>
                    <a:pt x="1426" y="438"/>
                  </a:cubicBezTo>
                  <a:cubicBezTo>
                    <a:pt x="1517" y="296"/>
                    <a:pt x="1609" y="143"/>
                    <a:pt x="1711" y="1"/>
                  </a:cubicBezTo>
                  <a:close/>
                </a:path>
              </a:pathLst>
            </a:custGeom>
            <a:solidFill>
              <a:srgbClr val="014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0"/>
            <p:cNvSpPr/>
            <p:nvPr/>
          </p:nvSpPr>
          <p:spPr>
            <a:xfrm>
              <a:off x="2214337" y="3685583"/>
              <a:ext cx="230792" cy="69717"/>
            </a:xfrm>
            <a:custGeom>
              <a:rect b="b" l="l" r="r" t="t"/>
              <a:pathLst>
                <a:path extrusionOk="0" h="1498" w="4959">
                  <a:moveTo>
                    <a:pt x="4928" y="0"/>
                  </a:moveTo>
                  <a:lnTo>
                    <a:pt x="61" y="998"/>
                  </a:lnTo>
                  <a:cubicBezTo>
                    <a:pt x="0" y="1355"/>
                    <a:pt x="163" y="1497"/>
                    <a:pt x="163" y="1497"/>
                  </a:cubicBezTo>
                  <a:lnTo>
                    <a:pt x="4939" y="520"/>
                  </a:lnTo>
                  <a:cubicBezTo>
                    <a:pt x="4959" y="347"/>
                    <a:pt x="4949" y="173"/>
                    <a:pt x="4928" y="0"/>
                  </a:cubicBezTo>
                  <a:close/>
                </a:path>
              </a:pathLst>
            </a:custGeom>
            <a:solidFill>
              <a:srgbClr val="FF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0"/>
            <p:cNvSpPr/>
            <p:nvPr/>
          </p:nvSpPr>
          <p:spPr>
            <a:xfrm>
              <a:off x="2216198" y="3695030"/>
              <a:ext cx="228465" cy="48867"/>
            </a:xfrm>
            <a:custGeom>
              <a:rect b="b" l="l" r="r" t="t"/>
              <a:pathLst>
                <a:path extrusionOk="0" h="1050" w="4909">
                  <a:moveTo>
                    <a:pt x="4909" y="1"/>
                  </a:moveTo>
                  <a:lnTo>
                    <a:pt x="1" y="979"/>
                  </a:lnTo>
                  <a:cubicBezTo>
                    <a:pt x="1" y="1009"/>
                    <a:pt x="11" y="1029"/>
                    <a:pt x="11" y="1050"/>
                  </a:cubicBezTo>
                  <a:lnTo>
                    <a:pt x="4909" y="72"/>
                  </a:lnTo>
                  <a:cubicBezTo>
                    <a:pt x="4909" y="52"/>
                    <a:pt x="4909" y="21"/>
                    <a:pt x="4909" y="1"/>
                  </a:cubicBezTo>
                  <a:close/>
                </a:path>
              </a:pathLst>
            </a:custGeom>
            <a:solidFill>
              <a:srgbClr val="011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2652648" y="2588542"/>
              <a:ext cx="46493" cy="579097"/>
            </a:xfrm>
            <a:custGeom>
              <a:rect b="b" l="l" r="r" t="t"/>
              <a:pathLst>
                <a:path extrusionOk="0" h="12443" w="999">
                  <a:moveTo>
                    <a:pt x="1" y="0"/>
                  </a:moveTo>
                  <a:cubicBezTo>
                    <a:pt x="500" y="4124"/>
                    <a:pt x="785" y="8268"/>
                    <a:pt x="866" y="12423"/>
                  </a:cubicBezTo>
                  <a:cubicBezTo>
                    <a:pt x="907" y="12433"/>
                    <a:pt x="958" y="12443"/>
                    <a:pt x="999" y="12443"/>
                  </a:cubicBezTo>
                  <a:cubicBezTo>
                    <a:pt x="927" y="8289"/>
                    <a:pt x="642" y="4134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2688204" y="2586634"/>
              <a:ext cx="120911" cy="578166"/>
            </a:xfrm>
            <a:custGeom>
              <a:rect b="b" l="l" r="r" t="t"/>
              <a:pathLst>
                <a:path extrusionOk="0" h="12423" w="2598">
                  <a:moveTo>
                    <a:pt x="143" y="0"/>
                  </a:moveTo>
                  <a:lnTo>
                    <a:pt x="1" y="11"/>
                  </a:lnTo>
                  <a:cubicBezTo>
                    <a:pt x="764" y="1803"/>
                    <a:pt x="1345" y="3656"/>
                    <a:pt x="1721" y="5570"/>
                  </a:cubicBezTo>
                  <a:cubicBezTo>
                    <a:pt x="2180" y="7820"/>
                    <a:pt x="2353" y="10142"/>
                    <a:pt x="2465" y="12423"/>
                  </a:cubicBezTo>
                  <a:cubicBezTo>
                    <a:pt x="2516" y="12403"/>
                    <a:pt x="2556" y="12392"/>
                    <a:pt x="2597" y="12372"/>
                  </a:cubicBezTo>
                  <a:cubicBezTo>
                    <a:pt x="2485" y="10101"/>
                    <a:pt x="2312" y="7790"/>
                    <a:pt x="1864" y="5540"/>
                  </a:cubicBezTo>
                  <a:cubicBezTo>
                    <a:pt x="1477" y="3636"/>
                    <a:pt x="907" y="1782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2590098" y="2589008"/>
              <a:ext cx="19035" cy="549730"/>
            </a:xfrm>
            <a:custGeom>
              <a:rect b="b" l="l" r="r" t="t"/>
              <a:pathLst>
                <a:path extrusionOk="0" h="11812" w="409">
                  <a:moveTo>
                    <a:pt x="276" y="0"/>
                  </a:moveTo>
                  <a:lnTo>
                    <a:pt x="1" y="11802"/>
                  </a:lnTo>
                  <a:lnTo>
                    <a:pt x="143" y="11812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2460253" y="2587565"/>
              <a:ext cx="120446" cy="565880"/>
            </a:xfrm>
            <a:custGeom>
              <a:rect b="b" l="l" r="r" t="t"/>
              <a:pathLst>
                <a:path extrusionOk="0" h="12159" w="2588">
                  <a:moveTo>
                    <a:pt x="2455" y="1"/>
                  </a:moveTo>
                  <a:lnTo>
                    <a:pt x="1" y="12159"/>
                  </a:lnTo>
                  <a:lnTo>
                    <a:pt x="143" y="12159"/>
                  </a:lnTo>
                  <a:lnTo>
                    <a:pt x="2587" y="11"/>
                  </a:lnTo>
                  <a:lnTo>
                    <a:pt x="24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2685365" y="2278120"/>
              <a:ext cx="250711" cy="355938"/>
            </a:xfrm>
            <a:custGeom>
              <a:rect b="b" l="l" r="r" t="t"/>
              <a:pathLst>
                <a:path extrusionOk="0" h="7648" w="5387">
                  <a:moveTo>
                    <a:pt x="0" y="1"/>
                  </a:moveTo>
                  <a:lnTo>
                    <a:pt x="947" y="2485"/>
                  </a:lnTo>
                  <a:cubicBezTo>
                    <a:pt x="947" y="2485"/>
                    <a:pt x="3300" y="5469"/>
                    <a:pt x="3320" y="5693"/>
                  </a:cubicBezTo>
                  <a:cubicBezTo>
                    <a:pt x="3340" y="5917"/>
                    <a:pt x="2811" y="6640"/>
                    <a:pt x="2811" y="6640"/>
                  </a:cubicBezTo>
                  <a:cubicBezTo>
                    <a:pt x="3503" y="7515"/>
                    <a:pt x="4165" y="7648"/>
                    <a:pt x="4165" y="7648"/>
                  </a:cubicBezTo>
                  <a:cubicBezTo>
                    <a:pt x="4827" y="6792"/>
                    <a:pt x="5387" y="6283"/>
                    <a:pt x="4572" y="4888"/>
                  </a:cubicBezTo>
                  <a:cubicBezTo>
                    <a:pt x="3758" y="3503"/>
                    <a:pt x="2353" y="978"/>
                    <a:pt x="1844" y="520"/>
                  </a:cubicBezTo>
                  <a:cubicBezTo>
                    <a:pt x="1324" y="7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2571157" y="2563876"/>
              <a:ext cx="3351" cy="27552"/>
            </a:xfrm>
            <a:custGeom>
              <a:rect b="b" l="l" r="r" t="t"/>
              <a:pathLst>
                <a:path extrusionOk="0" h="592" w="72">
                  <a:moveTo>
                    <a:pt x="1" y="1"/>
                  </a:moveTo>
                  <a:lnTo>
                    <a:pt x="1" y="581"/>
                  </a:lnTo>
                  <a:lnTo>
                    <a:pt x="62" y="591"/>
                  </a:lnTo>
                  <a:lnTo>
                    <a:pt x="72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C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2551238" y="2561968"/>
              <a:ext cx="5259" cy="25644"/>
            </a:xfrm>
            <a:custGeom>
              <a:rect b="b" l="l" r="r" t="t"/>
              <a:pathLst>
                <a:path extrusionOk="0" h="551" w="113">
                  <a:moveTo>
                    <a:pt x="1" y="1"/>
                  </a:moveTo>
                  <a:cubicBezTo>
                    <a:pt x="1" y="174"/>
                    <a:pt x="21" y="357"/>
                    <a:pt x="42" y="530"/>
                  </a:cubicBezTo>
                  <a:lnTo>
                    <a:pt x="113" y="551"/>
                  </a:lnTo>
                  <a:cubicBezTo>
                    <a:pt x="92" y="367"/>
                    <a:pt x="72" y="184"/>
                    <a:pt x="62" y="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C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2590564" y="2565319"/>
              <a:ext cx="3863" cy="29413"/>
            </a:xfrm>
            <a:custGeom>
              <a:rect b="b" l="l" r="r" t="t"/>
              <a:pathLst>
                <a:path extrusionOk="0" h="632" w="83">
                  <a:moveTo>
                    <a:pt x="11" y="0"/>
                  </a:moveTo>
                  <a:cubicBezTo>
                    <a:pt x="1" y="214"/>
                    <a:pt x="1" y="418"/>
                    <a:pt x="11" y="621"/>
                  </a:cubicBezTo>
                  <a:lnTo>
                    <a:pt x="82" y="631"/>
                  </a:lnTo>
                  <a:cubicBezTo>
                    <a:pt x="72" y="418"/>
                    <a:pt x="72" y="214"/>
                    <a:pt x="82" y="0"/>
                  </a:cubicBezTo>
                  <a:close/>
                </a:path>
              </a:pathLst>
            </a:custGeom>
            <a:solidFill>
              <a:srgbClr val="EDC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2708589" y="2561968"/>
              <a:ext cx="4328" cy="28482"/>
            </a:xfrm>
            <a:custGeom>
              <a:rect b="b" l="l" r="r" t="t"/>
              <a:pathLst>
                <a:path extrusionOk="0" h="612" w="93">
                  <a:moveTo>
                    <a:pt x="92" y="1"/>
                  </a:moveTo>
                  <a:lnTo>
                    <a:pt x="21" y="11"/>
                  </a:lnTo>
                  <a:lnTo>
                    <a:pt x="0" y="612"/>
                  </a:lnTo>
                  <a:lnTo>
                    <a:pt x="72" y="59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EDC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2720922" y="2560572"/>
              <a:ext cx="3351" cy="26574"/>
            </a:xfrm>
            <a:custGeom>
              <a:rect b="b" l="l" r="r" t="t"/>
              <a:pathLst>
                <a:path extrusionOk="0" h="571" w="72">
                  <a:moveTo>
                    <a:pt x="71" y="0"/>
                  </a:moveTo>
                  <a:lnTo>
                    <a:pt x="0" y="11"/>
                  </a:lnTo>
                  <a:lnTo>
                    <a:pt x="0" y="571"/>
                  </a:lnTo>
                  <a:lnTo>
                    <a:pt x="71" y="55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EDC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2692951" y="2563876"/>
              <a:ext cx="4328" cy="29413"/>
            </a:xfrm>
            <a:custGeom>
              <a:rect b="b" l="l" r="r" t="t"/>
              <a:pathLst>
                <a:path extrusionOk="0" h="632" w="93">
                  <a:moveTo>
                    <a:pt x="21" y="1"/>
                  </a:moveTo>
                  <a:lnTo>
                    <a:pt x="0" y="632"/>
                  </a:lnTo>
                  <a:lnTo>
                    <a:pt x="0" y="632"/>
                  </a:lnTo>
                  <a:lnTo>
                    <a:pt x="72" y="62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EDC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2651717" y="2566249"/>
              <a:ext cx="4328" cy="31321"/>
            </a:xfrm>
            <a:custGeom>
              <a:rect b="b" l="l" r="r" t="t"/>
              <a:pathLst>
                <a:path extrusionOk="0" h="673" w="93">
                  <a:moveTo>
                    <a:pt x="1" y="1"/>
                  </a:moveTo>
                  <a:lnTo>
                    <a:pt x="21" y="673"/>
                  </a:lnTo>
                  <a:lnTo>
                    <a:pt x="92" y="6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EDC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2670659" y="2565319"/>
              <a:ext cx="3863" cy="30856"/>
            </a:xfrm>
            <a:custGeom>
              <a:rect b="b" l="l" r="r" t="t"/>
              <a:pathLst>
                <a:path extrusionOk="0" h="663" w="83">
                  <a:moveTo>
                    <a:pt x="11" y="0"/>
                  </a:moveTo>
                  <a:lnTo>
                    <a:pt x="1" y="662"/>
                  </a:lnTo>
                  <a:lnTo>
                    <a:pt x="72" y="66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EDC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2830383" y="2565319"/>
              <a:ext cx="23270" cy="39838"/>
            </a:xfrm>
            <a:custGeom>
              <a:rect b="b" l="l" r="r" t="t"/>
              <a:pathLst>
                <a:path extrusionOk="0" h="856" w="500">
                  <a:moveTo>
                    <a:pt x="448" y="0"/>
                  </a:moveTo>
                  <a:cubicBezTo>
                    <a:pt x="306" y="275"/>
                    <a:pt x="153" y="540"/>
                    <a:pt x="0" y="805"/>
                  </a:cubicBezTo>
                  <a:lnTo>
                    <a:pt x="51" y="856"/>
                  </a:lnTo>
                  <a:cubicBezTo>
                    <a:pt x="204" y="591"/>
                    <a:pt x="357" y="326"/>
                    <a:pt x="499" y="51"/>
                  </a:cubicBezTo>
                  <a:lnTo>
                    <a:pt x="448" y="0"/>
                  </a:lnTo>
                  <a:close/>
                </a:path>
              </a:pathLst>
            </a:custGeom>
            <a:solidFill>
              <a:srgbClr val="EDC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2822332" y="2556755"/>
              <a:ext cx="22758" cy="40350"/>
            </a:xfrm>
            <a:custGeom>
              <a:rect b="b" l="l" r="r" t="t"/>
              <a:pathLst>
                <a:path extrusionOk="0" h="867" w="489">
                  <a:moveTo>
                    <a:pt x="438" y="1"/>
                  </a:moveTo>
                  <a:lnTo>
                    <a:pt x="0" y="805"/>
                  </a:lnTo>
                  <a:lnTo>
                    <a:pt x="51" y="866"/>
                  </a:lnTo>
                  <a:lnTo>
                    <a:pt x="489" y="52"/>
                  </a:lnTo>
                  <a:cubicBezTo>
                    <a:pt x="469" y="42"/>
                    <a:pt x="448" y="21"/>
                    <a:pt x="438" y="1"/>
                  </a:cubicBezTo>
                  <a:close/>
                </a:path>
              </a:pathLst>
            </a:custGeom>
            <a:solidFill>
              <a:srgbClr val="EDC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0"/>
            <p:cNvSpPr/>
            <p:nvPr/>
          </p:nvSpPr>
          <p:spPr>
            <a:xfrm>
              <a:off x="2855980" y="2582818"/>
              <a:ext cx="30344" cy="42258"/>
            </a:xfrm>
            <a:custGeom>
              <a:rect b="b" l="l" r="r" t="t"/>
              <a:pathLst>
                <a:path extrusionOk="0" h="908" w="652">
                  <a:moveTo>
                    <a:pt x="581" y="1"/>
                  </a:moveTo>
                  <a:lnTo>
                    <a:pt x="0" y="866"/>
                  </a:lnTo>
                  <a:lnTo>
                    <a:pt x="61" y="907"/>
                  </a:lnTo>
                  <a:lnTo>
                    <a:pt x="652" y="21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rgbClr val="EDC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0"/>
            <p:cNvSpPr/>
            <p:nvPr/>
          </p:nvSpPr>
          <p:spPr>
            <a:xfrm>
              <a:off x="2863566" y="2585191"/>
              <a:ext cx="35091" cy="43655"/>
            </a:xfrm>
            <a:custGeom>
              <a:rect b="b" l="l" r="r" t="t"/>
              <a:pathLst>
                <a:path extrusionOk="0" h="938" w="754">
                  <a:moveTo>
                    <a:pt x="682" y="1"/>
                  </a:moveTo>
                  <a:lnTo>
                    <a:pt x="0" y="907"/>
                  </a:lnTo>
                  <a:lnTo>
                    <a:pt x="61" y="938"/>
                  </a:lnTo>
                  <a:lnTo>
                    <a:pt x="754" y="11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EDC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0"/>
            <p:cNvSpPr/>
            <p:nvPr/>
          </p:nvSpPr>
          <p:spPr>
            <a:xfrm>
              <a:off x="2410967" y="2669103"/>
              <a:ext cx="26621" cy="70648"/>
            </a:xfrm>
            <a:custGeom>
              <a:rect b="b" l="l" r="r" t="t"/>
              <a:pathLst>
                <a:path extrusionOk="0" h="1518" w="572">
                  <a:moveTo>
                    <a:pt x="510" y="0"/>
                  </a:moveTo>
                  <a:cubicBezTo>
                    <a:pt x="367" y="509"/>
                    <a:pt x="194" y="998"/>
                    <a:pt x="1" y="1487"/>
                  </a:cubicBezTo>
                  <a:lnTo>
                    <a:pt x="62" y="1517"/>
                  </a:lnTo>
                  <a:cubicBezTo>
                    <a:pt x="255" y="1039"/>
                    <a:pt x="429" y="540"/>
                    <a:pt x="571" y="31"/>
                  </a:cubicBezTo>
                  <a:lnTo>
                    <a:pt x="510" y="0"/>
                  </a:lnTo>
                  <a:close/>
                </a:path>
              </a:pathLst>
            </a:custGeom>
            <a:solidFill>
              <a:srgbClr val="EDC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2529457" y="2371945"/>
              <a:ext cx="8098" cy="158329"/>
            </a:xfrm>
            <a:custGeom>
              <a:rect b="b" l="l" r="r" t="t"/>
              <a:pathLst>
                <a:path extrusionOk="0" h="3402" w="174">
                  <a:moveTo>
                    <a:pt x="31" y="1"/>
                  </a:moveTo>
                  <a:cubicBezTo>
                    <a:pt x="11" y="1"/>
                    <a:pt x="0" y="21"/>
                    <a:pt x="0" y="41"/>
                  </a:cubicBezTo>
                  <a:lnTo>
                    <a:pt x="102" y="3371"/>
                  </a:lnTo>
                  <a:cubicBezTo>
                    <a:pt x="102" y="3392"/>
                    <a:pt x="123" y="3402"/>
                    <a:pt x="133" y="3402"/>
                  </a:cubicBezTo>
                  <a:lnTo>
                    <a:pt x="143" y="3402"/>
                  </a:lnTo>
                  <a:cubicBezTo>
                    <a:pt x="153" y="3402"/>
                    <a:pt x="174" y="3381"/>
                    <a:pt x="174" y="3371"/>
                  </a:cubicBezTo>
                  <a:lnTo>
                    <a:pt x="62" y="41"/>
                  </a:lnTo>
                  <a:cubicBezTo>
                    <a:pt x="62" y="21"/>
                    <a:pt x="51" y="1"/>
                    <a:pt x="31" y="1"/>
                  </a:cubicBezTo>
                  <a:close/>
                </a:path>
              </a:pathLst>
            </a:custGeom>
            <a:solidFill>
              <a:srgbClr val="CEB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2703376" y="2352352"/>
              <a:ext cx="36534" cy="54266"/>
            </a:xfrm>
            <a:custGeom>
              <a:rect b="b" l="l" r="r" t="t"/>
              <a:pathLst>
                <a:path extrusionOk="0" h="1166" w="785">
                  <a:moveTo>
                    <a:pt x="32" y="0"/>
                  </a:moveTo>
                  <a:cubicBezTo>
                    <a:pt x="28" y="0"/>
                    <a:pt x="24" y="1"/>
                    <a:pt x="21" y="4"/>
                  </a:cubicBezTo>
                  <a:cubicBezTo>
                    <a:pt x="0" y="14"/>
                    <a:pt x="0" y="35"/>
                    <a:pt x="11" y="55"/>
                  </a:cubicBezTo>
                  <a:lnTo>
                    <a:pt x="713" y="1155"/>
                  </a:lnTo>
                  <a:cubicBezTo>
                    <a:pt x="723" y="1165"/>
                    <a:pt x="734" y="1165"/>
                    <a:pt x="744" y="1165"/>
                  </a:cubicBezTo>
                  <a:lnTo>
                    <a:pt x="764" y="1165"/>
                  </a:lnTo>
                  <a:cubicBezTo>
                    <a:pt x="774" y="1155"/>
                    <a:pt x="784" y="1135"/>
                    <a:pt x="774" y="1114"/>
                  </a:cubicBezTo>
                  <a:lnTo>
                    <a:pt x="72" y="14"/>
                  </a:lnTo>
                  <a:cubicBezTo>
                    <a:pt x="57" y="7"/>
                    <a:pt x="43" y="0"/>
                    <a:pt x="32" y="0"/>
                  </a:cubicBezTo>
                  <a:close/>
                </a:path>
              </a:pathLst>
            </a:custGeom>
            <a:solidFill>
              <a:srgbClr val="CEB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1376947" y="2658678"/>
              <a:ext cx="12845" cy="806119"/>
            </a:xfrm>
            <a:custGeom>
              <a:rect b="b" l="l" r="r" t="t"/>
              <a:pathLst>
                <a:path extrusionOk="0" h="17321" w="276">
                  <a:moveTo>
                    <a:pt x="1" y="0"/>
                  </a:moveTo>
                  <a:lnTo>
                    <a:pt x="1" y="17320"/>
                  </a:lnTo>
                  <a:lnTo>
                    <a:pt x="276" y="1732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DDD1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1630496" y="2658678"/>
              <a:ext cx="12845" cy="806119"/>
            </a:xfrm>
            <a:custGeom>
              <a:rect b="b" l="l" r="r" t="t"/>
              <a:pathLst>
                <a:path extrusionOk="0" h="17321" w="276">
                  <a:moveTo>
                    <a:pt x="0" y="0"/>
                  </a:moveTo>
                  <a:lnTo>
                    <a:pt x="0" y="17320"/>
                  </a:lnTo>
                  <a:lnTo>
                    <a:pt x="275" y="17320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DDD1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1323427" y="3208827"/>
              <a:ext cx="115186" cy="470147"/>
            </a:xfrm>
            <a:custGeom>
              <a:rect b="b" l="l" r="r" t="t"/>
              <a:pathLst>
                <a:path extrusionOk="0" h="10102" w="2475">
                  <a:moveTo>
                    <a:pt x="387" y="1"/>
                  </a:moveTo>
                  <a:lnTo>
                    <a:pt x="0" y="10102"/>
                  </a:lnTo>
                  <a:lnTo>
                    <a:pt x="1018" y="10102"/>
                  </a:lnTo>
                  <a:cubicBezTo>
                    <a:pt x="1741" y="6385"/>
                    <a:pt x="2474" y="2679"/>
                    <a:pt x="2464" y="42"/>
                  </a:cubicBezTo>
                  <a:lnTo>
                    <a:pt x="387" y="1"/>
                  </a:lnTo>
                  <a:close/>
                </a:path>
              </a:pathLst>
            </a:custGeom>
            <a:solidFill>
              <a:srgbClr val="C9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1545188" y="3185604"/>
              <a:ext cx="192908" cy="478710"/>
            </a:xfrm>
            <a:custGeom>
              <a:rect b="b" l="l" r="r" t="t"/>
              <a:pathLst>
                <a:path extrusionOk="0" h="10286" w="4145">
                  <a:moveTo>
                    <a:pt x="1966" y="1"/>
                  </a:moveTo>
                  <a:lnTo>
                    <a:pt x="1" y="693"/>
                  </a:lnTo>
                  <a:lnTo>
                    <a:pt x="3188" y="10285"/>
                  </a:lnTo>
                  <a:lnTo>
                    <a:pt x="4145" y="9929"/>
                  </a:lnTo>
                  <a:cubicBezTo>
                    <a:pt x="3513" y="6192"/>
                    <a:pt x="2892" y="2465"/>
                    <a:pt x="1966" y="1"/>
                  </a:cubicBezTo>
                  <a:close/>
                </a:path>
              </a:pathLst>
            </a:custGeom>
            <a:solidFill>
              <a:srgbClr val="C9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1302577" y="2694188"/>
              <a:ext cx="431752" cy="922283"/>
            </a:xfrm>
            <a:custGeom>
              <a:rect b="b" l="l" r="r" t="t"/>
              <a:pathLst>
                <a:path extrusionOk="0" h="19817" w="9277">
                  <a:moveTo>
                    <a:pt x="6975" y="1"/>
                  </a:moveTo>
                  <a:lnTo>
                    <a:pt x="1069" y="418"/>
                  </a:lnTo>
                  <a:cubicBezTo>
                    <a:pt x="1069" y="418"/>
                    <a:pt x="570" y="8269"/>
                    <a:pt x="458" y="10000"/>
                  </a:cubicBezTo>
                  <a:cubicBezTo>
                    <a:pt x="346" y="11741"/>
                    <a:pt x="0" y="19490"/>
                    <a:pt x="0" y="19490"/>
                  </a:cubicBezTo>
                  <a:cubicBezTo>
                    <a:pt x="0" y="19490"/>
                    <a:pt x="233" y="19817"/>
                    <a:pt x="1139" y="19817"/>
                  </a:cubicBezTo>
                  <a:cubicBezTo>
                    <a:pt x="1462" y="19817"/>
                    <a:pt x="1870" y="19775"/>
                    <a:pt x="2383" y="19663"/>
                  </a:cubicBezTo>
                  <a:cubicBezTo>
                    <a:pt x="2383" y="19663"/>
                    <a:pt x="3146" y="12189"/>
                    <a:pt x="3452" y="9949"/>
                  </a:cubicBezTo>
                  <a:cubicBezTo>
                    <a:pt x="3768" y="7699"/>
                    <a:pt x="4226" y="2271"/>
                    <a:pt x="4226" y="2271"/>
                  </a:cubicBezTo>
                  <a:cubicBezTo>
                    <a:pt x="4226" y="2271"/>
                    <a:pt x="4684" y="7984"/>
                    <a:pt x="5244" y="11456"/>
                  </a:cubicBezTo>
                  <a:cubicBezTo>
                    <a:pt x="5804" y="14928"/>
                    <a:pt x="7260" y="19459"/>
                    <a:pt x="7260" y="19459"/>
                  </a:cubicBezTo>
                  <a:cubicBezTo>
                    <a:pt x="7260" y="19459"/>
                    <a:pt x="7508" y="19512"/>
                    <a:pt x="7861" y="19512"/>
                  </a:cubicBezTo>
                  <a:cubicBezTo>
                    <a:pt x="8266" y="19512"/>
                    <a:pt x="8809" y="19443"/>
                    <a:pt x="9276" y="19144"/>
                  </a:cubicBezTo>
                  <a:cubicBezTo>
                    <a:pt x="9276" y="19144"/>
                    <a:pt x="8258" y="11670"/>
                    <a:pt x="8044" y="10611"/>
                  </a:cubicBezTo>
                  <a:cubicBezTo>
                    <a:pt x="7841" y="9562"/>
                    <a:pt x="8217" y="4135"/>
                    <a:pt x="7535" y="683"/>
                  </a:cubicBezTo>
                  <a:lnTo>
                    <a:pt x="69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1170823" y="3646722"/>
              <a:ext cx="246010" cy="99549"/>
            </a:xfrm>
            <a:custGeom>
              <a:rect b="b" l="l" r="r" t="t"/>
              <a:pathLst>
                <a:path extrusionOk="0" h="2139" w="5286">
                  <a:moveTo>
                    <a:pt x="3299" y="0"/>
                  </a:moveTo>
                  <a:cubicBezTo>
                    <a:pt x="3086" y="347"/>
                    <a:pt x="2760" y="601"/>
                    <a:pt x="2373" y="713"/>
                  </a:cubicBezTo>
                  <a:cubicBezTo>
                    <a:pt x="1742" y="866"/>
                    <a:pt x="591" y="856"/>
                    <a:pt x="173" y="1507"/>
                  </a:cubicBezTo>
                  <a:cubicBezTo>
                    <a:pt x="41" y="1691"/>
                    <a:pt x="0" y="1925"/>
                    <a:pt x="72" y="2139"/>
                  </a:cubicBezTo>
                  <a:lnTo>
                    <a:pt x="5102" y="2118"/>
                  </a:lnTo>
                  <a:cubicBezTo>
                    <a:pt x="5102" y="2118"/>
                    <a:pt x="5285" y="1080"/>
                    <a:pt x="4440" y="31"/>
                  </a:cubicBezTo>
                  <a:cubicBezTo>
                    <a:pt x="4440" y="31"/>
                    <a:pt x="4160" y="158"/>
                    <a:pt x="3836" y="158"/>
                  </a:cubicBezTo>
                  <a:cubicBezTo>
                    <a:pt x="3658" y="158"/>
                    <a:pt x="3466" y="120"/>
                    <a:pt x="3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1172219" y="3689352"/>
              <a:ext cx="73999" cy="45097"/>
            </a:xfrm>
            <a:custGeom>
              <a:rect b="b" l="l" r="r" t="t"/>
              <a:pathLst>
                <a:path extrusionOk="0" h="969" w="1590">
                  <a:moveTo>
                    <a:pt x="1172" y="1"/>
                  </a:moveTo>
                  <a:cubicBezTo>
                    <a:pt x="754" y="103"/>
                    <a:pt x="347" y="255"/>
                    <a:pt x="133" y="591"/>
                  </a:cubicBezTo>
                  <a:cubicBezTo>
                    <a:pt x="62" y="703"/>
                    <a:pt x="21" y="836"/>
                    <a:pt x="1" y="968"/>
                  </a:cubicBezTo>
                  <a:lnTo>
                    <a:pt x="31" y="968"/>
                  </a:lnTo>
                  <a:lnTo>
                    <a:pt x="989" y="917"/>
                  </a:lnTo>
                  <a:cubicBezTo>
                    <a:pt x="1066" y="909"/>
                    <a:pt x="1143" y="906"/>
                    <a:pt x="1219" y="906"/>
                  </a:cubicBezTo>
                  <a:cubicBezTo>
                    <a:pt x="1342" y="906"/>
                    <a:pt x="1464" y="915"/>
                    <a:pt x="1589" y="927"/>
                  </a:cubicBezTo>
                  <a:cubicBezTo>
                    <a:pt x="1559" y="744"/>
                    <a:pt x="1508" y="571"/>
                    <a:pt x="1426" y="408"/>
                  </a:cubicBezTo>
                  <a:cubicBezTo>
                    <a:pt x="1365" y="266"/>
                    <a:pt x="1274" y="123"/>
                    <a:pt x="1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1258876" y="3677764"/>
              <a:ext cx="14800" cy="23037"/>
            </a:xfrm>
            <a:custGeom>
              <a:rect b="b" l="l" r="r" t="t"/>
              <a:pathLst>
                <a:path extrusionOk="0" h="495" w="318">
                  <a:moveTo>
                    <a:pt x="52" y="1"/>
                  </a:moveTo>
                  <a:cubicBezTo>
                    <a:pt x="22" y="1"/>
                    <a:pt x="0" y="36"/>
                    <a:pt x="23" y="67"/>
                  </a:cubicBezTo>
                  <a:cubicBezTo>
                    <a:pt x="125" y="179"/>
                    <a:pt x="196" y="321"/>
                    <a:pt x="237" y="464"/>
                  </a:cubicBezTo>
                  <a:cubicBezTo>
                    <a:pt x="247" y="484"/>
                    <a:pt x="257" y="494"/>
                    <a:pt x="277" y="494"/>
                  </a:cubicBezTo>
                  <a:lnTo>
                    <a:pt x="287" y="494"/>
                  </a:lnTo>
                  <a:cubicBezTo>
                    <a:pt x="308" y="484"/>
                    <a:pt x="318" y="464"/>
                    <a:pt x="308" y="443"/>
                  </a:cubicBezTo>
                  <a:cubicBezTo>
                    <a:pt x="267" y="291"/>
                    <a:pt x="186" y="138"/>
                    <a:pt x="84" y="16"/>
                  </a:cubicBezTo>
                  <a:cubicBezTo>
                    <a:pt x="73" y="5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FF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1275072" y="3672877"/>
              <a:ext cx="18058" cy="23642"/>
            </a:xfrm>
            <a:custGeom>
              <a:rect b="b" l="l" r="r" t="t"/>
              <a:pathLst>
                <a:path extrusionOk="0" h="508" w="388">
                  <a:moveTo>
                    <a:pt x="43" y="1"/>
                  </a:moveTo>
                  <a:cubicBezTo>
                    <a:pt x="34" y="1"/>
                    <a:pt x="26" y="4"/>
                    <a:pt x="21" y="9"/>
                  </a:cubicBezTo>
                  <a:cubicBezTo>
                    <a:pt x="1" y="29"/>
                    <a:pt x="11" y="49"/>
                    <a:pt x="21" y="70"/>
                  </a:cubicBezTo>
                  <a:cubicBezTo>
                    <a:pt x="163" y="161"/>
                    <a:pt x="265" y="314"/>
                    <a:pt x="306" y="477"/>
                  </a:cubicBezTo>
                  <a:cubicBezTo>
                    <a:pt x="306" y="497"/>
                    <a:pt x="326" y="508"/>
                    <a:pt x="347" y="508"/>
                  </a:cubicBezTo>
                  <a:lnTo>
                    <a:pt x="357" y="508"/>
                  </a:lnTo>
                  <a:cubicBezTo>
                    <a:pt x="367" y="497"/>
                    <a:pt x="387" y="477"/>
                    <a:pt x="377" y="457"/>
                  </a:cubicBezTo>
                  <a:cubicBezTo>
                    <a:pt x="337" y="273"/>
                    <a:pt x="225" y="110"/>
                    <a:pt x="72" y="9"/>
                  </a:cubicBezTo>
                  <a:cubicBezTo>
                    <a:pt x="62" y="4"/>
                    <a:pt x="51" y="1"/>
                    <a:pt x="43" y="1"/>
                  </a:cubicBezTo>
                  <a:close/>
                </a:path>
              </a:pathLst>
            </a:custGeom>
            <a:solidFill>
              <a:srgbClr val="FF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0"/>
            <p:cNvSpPr/>
            <p:nvPr/>
          </p:nvSpPr>
          <p:spPr>
            <a:xfrm>
              <a:off x="1288336" y="3667385"/>
              <a:ext cx="20896" cy="22013"/>
            </a:xfrm>
            <a:custGeom>
              <a:rect b="b" l="l" r="r" t="t"/>
              <a:pathLst>
                <a:path extrusionOk="0" h="473" w="449">
                  <a:moveTo>
                    <a:pt x="36" y="0"/>
                  </a:moveTo>
                  <a:cubicBezTo>
                    <a:pt x="22" y="0"/>
                    <a:pt x="11" y="10"/>
                    <a:pt x="11" y="25"/>
                  </a:cubicBezTo>
                  <a:cubicBezTo>
                    <a:pt x="1" y="45"/>
                    <a:pt x="11" y="66"/>
                    <a:pt x="31" y="76"/>
                  </a:cubicBezTo>
                  <a:cubicBezTo>
                    <a:pt x="113" y="106"/>
                    <a:pt x="184" y="157"/>
                    <a:pt x="235" y="228"/>
                  </a:cubicBezTo>
                  <a:cubicBezTo>
                    <a:pt x="286" y="300"/>
                    <a:pt x="337" y="381"/>
                    <a:pt x="377" y="463"/>
                  </a:cubicBezTo>
                  <a:cubicBezTo>
                    <a:pt x="377" y="473"/>
                    <a:pt x="388" y="473"/>
                    <a:pt x="408" y="473"/>
                  </a:cubicBezTo>
                  <a:lnTo>
                    <a:pt x="428" y="473"/>
                  </a:lnTo>
                  <a:cubicBezTo>
                    <a:pt x="438" y="463"/>
                    <a:pt x="449" y="442"/>
                    <a:pt x="438" y="422"/>
                  </a:cubicBezTo>
                  <a:cubicBezTo>
                    <a:pt x="398" y="340"/>
                    <a:pt x="347" y="259"/>
                    <a:pt x="296" y="178"/>
                  </a:cubicBezTo>
                  <a:cubicBezTo>
                    <a:pt x="235" y="96"/>
                    <a:pt x="153" y="35"/>
                    <a:pt x="52" y="4"/>
                  </a:cubicBezTo>
                  <a:cubicBezTo>
                    <a:pt x="46" y="2"/>
                    <a:pt x="41" y="0"/>
                    <a:pt x="36" y="0"/>
                  </a:cubicBezTo>
                  <a:close/>
                </a:path>
              </a:pathLst>
            </a:custGeom>
            <a:solidFill>
              <a:srgbClr val="FF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0"/>
            <p:cNvSpPr/>
            <p:nvPr/>
          </p:nvSpPr>
          <p:spPr>
            <a:xfrm>
              <a:off x="1303042" y="3662638"/>
              <a:ext cx="20896" cy="23456"/>
            </a:xfrm>
            <a:custGeom>
              <a:rect b="b" l="l" r="r" t="t"/>
              <a:pathLst>
                <a:path extrusionOk="0" h="504" w="449">
                  <a:moveTo>
                    <a:pt x="45" y="1"/>
                  </a:moveTo>
                  <a:cubicBezTo>
                    <a:pt x="31" y="1"/>
                    <a:pt x="18" y="10"/>
                    <a:pt x="10" y="25"/>
                  </a:cubicBezTo>
                  <a:cubicBezTo>
                    <a:pt x="0" y="35"/>
                    <a:pt x="10" y="66"/>
                    <a:pt x="31" y="66"/>
                  </a:cubicBezTo>
                  <a:cubicBezTo>
                    <a:pt x="194" y="147"/>
                    <a:pt x="326" y="300"/>
                    <a:pt x="377" y="483"/>
                  </a:cubicBezTo>
                  <a:cubicBezTo>
                    <a:pt x="387" y="493"/>
                    <a:pt x="397" y="504"/>
                    <a:pt x="418" y="504"/>
                  </a:cubicBezTo>
                  <a:cubicBezTo>
                    <a:pt x="438" y="493"/>
                    <a:pt x="448" y="473"/>
                    <a:pt x="438" y="453"/>
                  </a:cubicBezTo>
                  <a:cubicBezTo>
                    <a:pt x="387" y="259"/>
                    <a:pt x="245" y="96"/>
                    <a:pt x="61" y="5"/>
                  </a:cubicBezTo>
                  <a:cubicBezTo>
                    <a:pt x="56" y="2"/>
                    <a:pt x="50" y="1"/>
                    <a:pt x="45" y="1"/>
                  </a:cubicBezTo>
                  <a:close/>
                </a:path>
              </a:pathLst>
            </a:custGeom>
            <a:solidFill>
              <a:srgbClr val="FF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1315375" y="3652679"/>
              <a:ext cx="20385" cy="23456"/>
            </a:xfrm>
            <a:custGeom>
              <a:rect b="b" l="l" r="r" t="t"/>
              <a:pathLst>
                <a:path extrusionOk="0" h="504" w="438">
                  <a:moveTo>
                    <a:pt x="39" y="1"/>
                  </a:moveTo>
                  <a:cubicBezTo>
                    <a:pt x="27" y="1"/>
                    <a:pt x="10" y="10"/>
                    <a:pt x="10" y="25"/>
                  </a:cubicBezTo>
                  <a:cubicBezTo>
                    <a:pt x="0" y="45"/>
                    <a:pt x="10" y="66"/>
                    <a:pt x="31" y="76"/>
                  </a:cubicBezTo>
                  <a:cubicBezTo>
                    <a:pt x="112" y="107"/>
                    <a:pt x="183" y="168"/>
                    <a:pt x="234" y="239"/>
                  </a:cubicBezTo>
                  <a:cubicBezTo>
                    <a:pt x="285" y="310"/>
                    <a:pt x="326" y="402"/>
                    <a:pt x="356" y="483"/>
                  </a:cubicBezTo>
                  <a:cubicBezTo>
                    <a:pt x="367" y="494"/>
                    <a:pt x="377" y="504"/>
                    <a:pt x="397" y="504"/>
                  </a:cubicBezTo>
                  <a:lnTo>
                    <a:pt x="407" y="504"/>
                  </a:lnTo>
                  <a:cubicBezTo>
                    <a:pt x="428" y="494"/>
                    <a:pt x="438" y="463"/>
                    <a:pt x="428" y="453"/>
                  </a:cubicBezTo>
                  <a:cubicBezTo>
                    <a:pt x="397" y="361"/>
                    <a:pt x="346" y="280"/>
                    <a:pt x="295" y="198"/>
                  </a:cubicBezTo>
                  <a:cubicBezTo>
                    <a:pt x="234" y="107"/>
                    <a:pt x="153" y="45"/>
                    <a:pt x="51" y="5"/>
                  </a:cubicBezTo>
                  <a:cubicBezTo>
                    <a:pt x="48" y="2"/>
                    <a:pt x="44" y="1"/>
                    <a:pt x="39" y="1"/>
                  </a:cubicBezTo>
                  <a:close/>
                </a:path>
              </a:pathLst>
            </a:custGeom>
            <a:solidFill>
              <a:srgbClr val="FF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1245705" y="3653330"/>
              <a:ext cx="114721" cy="56918"/>
            </a:xfrm>
            <a:custGeom>
              <a:rect b="b" l="l" r="r" t="t"/>
              <a:pathLst>
                <a:path extrusionOk="0" h="1223" w="2465">
                  <a:moveTo>
                    <a:pt x="2464" y="1"/>
                  </a:moveTo>
                  <a:cubicBezTo>
                    <a:pt x="2434" y="1"/>
                    <a:pt x="2403" y="11"/>
                    <a:pt x="2383" y="11"/>
                  </a:cubicBezTo>
                  <a:cubicBezTo>
                    <a:pt x="2251" y="296"/>
                    <a:pt x="2057" y="541"/>
                    <a:pt x="1802" y="724"/>
                  </a:cubicBezTo>
                  <a:cubicBezTo>
                    <a:pt x="1497" y="917"/>
                    <a:pt x="1171" y="1050"/>
                    <a:pt x="825" y="1121"/>
                  </a:cubicBezTo>
                  <a:cubicBezTo>
                    <a:pt x="754" y="1141"/>
                    <a:pt x="680" y="1152"/>
                    <a:pt x="606" y="1152"/>
                  </a:cubicBezTo>
                  <a:cubicBezTo>
                    <a:pt x="532" y="1152"/>
                    <a:pt x="458" y="1141"/>
                    <a:pt x="387" y="1121"/>
                  </a:cubicBezTo>
                  <a:cubicBezTo>
                    <a:pt x="285" y="1070"/>
                    <a:pt x="204" y="989"/>
                    <a:pt x="153" y="887"/>
                  </a:cubicBezTo>
                  <a:cubicBezTo>
                    <a:pt x="122" y="826"/>
                    <a:pt x="92" y="754"/>
                    <a:pt x="71" y="693"/>
                  </a:cubicBezTo>
                  <a:lnTo>
                    <a:pt x="0" y="704"/>
                  </a:lnTo>
                  <a:cubicBezTo>
                    <a:pt x="21" y="775"/>
                    <a:pt x="51" y="846"/>
                    <a:pt x="82" y="917"/>
                  </a:cubicBezTo>
                  <a:cubicBezTo>
                    <a:pt x="143" y="1029"/>
                    <a:pt x="234" y="1121"/>
                    <a:pt x="357" y="1182"/>
                  </a:cubicBezTo>
                  <a:cubicBezTo>
                    <a:pt x="428" y="1213"/>
                    <a:pt x="499" y="1223"/>
                    <a:pt x="581" y="1223"/>
                  </a:cubicBezTo>
                  <a:cubicBezTo>
                    <a:pt x="662" y="1223"/>
                    <a:pt x="754" y="1213"/>
                    <a:pt x="835" y="1192"/>
                  </a:cubicBezTo>
                  <a:cubicBezTo>
                    <a:pt x="1192" y="1121"/>
                    <a:pt x="1538" y="989"/>
                    <a:pt x="1843" y="785"/>
                  </a:cubicBezTo>
                  <a:cubicBezTo>
                    <a:pt x="2118" y="592"/>
                    <a:pt x="2332" y="317"/>
                    <a:pt x="2464" y="1"/>
                  </a:cubicBezTo>
                  <a:close/>
                </a:path>
              </a:pathLst>
            </a:custGeom>
            <a:solidFill>
              <a:srgbClr val="011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1356098" y="3678927"/>
              <a:ext cx="41746" cy="65435"/>
            </a:xfrm>
            <a:custGeom>
              <a:rect b="b" l="l" r="r" t="t"/>
              <a:pathLst>
                <a:path extrusionOk="0" h="1406" w="897">
                  <a:moveTo>
                    <a:pt x="866" y="1"/>
                  </a:moveTo>
                  <a:cubicBezTo>
                    <a:pt x="642" y="103"/>
                    <a:pt x="439" y="266"/>
                    <a:pt x="296" y="479"/>
                  </a:cubicBezTo>
                  <a:cubicBezTo>
                    <a:pt x="103" y="734"/>
                    <a:pt x="1" y="1050"/>
                    <a:pt x="1" y="1365"/>
                  </a:cubicBezTo>
                  <a:cubicBezTo>
                    <a:pt x="1" y="1386"/>
                    <a:pt x="21" y="1406"/>
                    <a:pt x="41" y="1406"/>
                  </a:cubicBezTo>
                  <a:cubicBezTo>
                    <a:pt x="62" y="1406"/>
                    <a:pt x="72" y="1386"/>
                    <a:pt x="72" y="1365"/>
                  </a:cubicBezTo>
                  <a:cubicBezTo>
                    <a:pt x="72" y="805"/>
                    <a:pt x="398" y="306"/>
                    <a:pt x="897" y="7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011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0"/>
            <p:cNvSpPr/>
            <p:nvPr/>
          </p:nvSpPr>
          <p:spPr>
            <a:xfrm>
              <a:off x="1171288" y="3719231"/>
              <a:ext cx="238890" cy="27040"/>
            </a:xfrm>
            <a:custGeom>
              <a:rect b="b" l="l" r="r" t="t"/>
              <a:pathLst>
                <a:path extrusionOk="0" h="581" w="5133">
                  <a:moveTo>
                    <a:pt x="133" y="0"/>
                  </a:moveTo>
                  <a:cubicBezTo>
                    <a:pt x="21" y="173"/>
                    <a:pt x="1" y="387"/>
                    <a:pt x="62" y="581"/>
                  </a:cubicBezTo>
                  <a:lnTo>
                    <a:pt x="5092" y="560"/>
                  </a:lnTo>
                  <a:cubicBezTo>
                    <a:pt x="5122" y="387"/>
                    <a:pt x="5133" y="204"/>
                    <a:pt x="5122" y="21"/>
                  </a:cubicBezTo>
                  <a:cubicBezTo>
                    <a:pt x="4572" y="21"/>
                    <a:pt x="3554" y="31"/>
                    <a:pt x="2709" y="82"/>
                  </a:cubicBezTo>
                  <a:cubicBezTo>
                    <a:pt x="2491" y="90"/>
                    <a:pt x="2271" y="93"/>
                    <a:pt x="2052" y="93"/>
                  </a:cubicBezTo>
                  <a:cubicBezTo>
                    <a:pt x="1412" y="93"/>
                    <a:pt x="770" y="61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0"/>
            <p:cNvSpPr/>
            <p:nvPr/>
          </p:nvSpPr>
          <p:spPr>
            <a:xfrm>
              <a:off x="1254687" y="3731052"/>
              <a:ext cx="155025" cy="5771"/>
            </a:xfrm>
            <a:custGeom>
              <a:rect b="b" l="l" r="r" t="t"/>
              <a:pathLst>
                <a:path extrusionOk="0" h="124" w="3331">
                  <a:moveTo>
                    <a:pt x="3330" y="1"/>
                  </a:moveTo>
                  <a:lnTo>
                    <a:pt x="52" y="52"/>
                  </a:lnTo>
                  <a:cubicBezTo>
                    <a:pt x="1" y="52"/>
                    <a:pt x="1" y="123"/>
                    <a:pt x="52" y="123"/>
                  </a:cubicBezTo>
                  <a:lnTo>
                    <a:pt x="3330" y="72"/>
                  </a:lnTo>
                  <a:cubicBezTo>
                    <a:pt x="3330" y="52"/>
                    <a:pt x="3330" y="21"/>
                    <a:pt x="3330" y="1"/>
                  </a:cubicBezTo>
                  <a:close/>
                </a:path>
              </a:pathLst>
            </a:custGeom>
            <a:solidFill>
              <a:srgbClr val="011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1548958" y="3621125"/>
              <a:ext cx="234655" cy="138410"/>
            </a:xfrm>
            <a:custGeom>
              <a:rect b="b" l="l" r="r" t="t"/>
              <a:pathLst>
                <a:path extrusionOk="0" h="2974" w="5042">
                  <a:moveTo>
                    <a:pt x="3952" y="1"/>
                  </a:moveTo>
                  <a:cubicBezTo>
                    <a:pt x="3952" y="1"/>
                    <a:pt x="3584" y="273"/>
                    <a:pt x="3169" y="273"/>
                  </a:cubicBezTo>
                  <a:cubicBezTo>
                    <a:pt x="3058" y="273"/>
                    <a:pt x="2943" y="254"/>
                    <a:pt x="2832" y="204"/>
                  </a:cubicBezTo>
                  <a:cubicBezTo>
                    <a:pt x="2699" y="591"/>
                    <a:pt x="2424" y="907"/>
                    <a:pt x="2068" y="1100"/>
                  </a:cubicBezTo>
                  <a:cubicBezTo>
                    <a:pt x="1498" y="1385"/>
                    <a:pt x="368" y="1620"/>
                    <a:pt x="93" y="2342"/>
                  </a:cubicBezTo>
                  <a:cubicBezTo>
                    <a:pt x="1" y="2546"/>
                    <a:pt x="11" y="2780"/>
                    <a:pt x="123" y="2974"/>
                  </a:cubicBezTo>
                  <a:lnTo>
                    <a:pt x="5041" y="1894"/>
                  </a:lnTo>
                  <a:cubicBezTo>
                    <a:pt x="5041" y="1894"/>
                    <a:pt x="5001" y="846"/>
                    <a:pt x="3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1550401" y="3693169"/>
              <a:ext cx="72090" cy="55476"/>
            </a:xfrm>
            <a:custGeom>
              <a:rect b="b" l="l" r="r" t="t"/>
              <a:pathLst>
                <a:path extrusionOk="0" h="1192" w="1549">
                  <a:moveTo>
                    <a:pt x="958" y="0"/>
                  </a:moveTo>
                  <a:cubicBezTo>
                    <a:pt x="571" y="184"/>
                    <a:pt x="204" y="428"/>
                    <a:pt x="72" y="794"/>
                  </a:cubicBezTo>
                  <a:cubicBezTo>
                    <a:pt x="21" y="917"/>
                    <a:pt x="1" y="1059"/>
                    <a:pt x="21" y="1192"/>
                  </a:cubicBezTo>
                  <a:lnTo>
                    <a:pt x="31" y="1192"/>
                  </a:lnTo>
                  <a:lnTo>
                    <a:pt x="958" y="937"/>
                  </a:lnTo>
                  <a:cubicBezTo>
                    <a:pt x="1151" y="876"/>
                    <a:pt x="1345" y="835"/>
                    <a:pt x="1548" y="815"/>
                  </a:cubicBezTo>
                  <a:cubicBezTo>
                    <a:pt x="1487" y="642"/>
                    <a:pt x="1396" y="489"/>
                    <a:pt x="1294" y="346"/>
                  </a:cubicBezTo>
                  <a:cubicBezTo>
                    <a:pt x="1192" y="214"/>
                    <a:pt x="1080" y="102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1623841" y="3674832"/>
              <a:ext cx="18523" cy="20245"/>
            </a:xfrm>
            <a:custGeom>
              <a:rect b="b" l="l" r="r" t="t"/>
              <a:pathLst>
                <a:path extrusionOk="0" h="435" w="398">
                  <a:moveTo>
                    <a:pt x="47" y="1"/>
                  </a:moveTo>
                  <a:cubicBezTo>
                    <a:pt x="37" y="1"/>
                    <a:pt x="27" y="6"/>
                    <a:pt x="21" y="18"/>
                  </a:cubicBezTo>
                  <a:cubicBezTo>
                    <a:pt x="1" y="28"/>
                    <a:pt x="1" y="48"/>
                    <a:pt x="21" y="68"/>
                  </a:cubicBezTo>
                  <a:cubicBezTo>
                    <a:pt x="143" y="160"/>
                    <a:pt x="245" y="272"/>
                    <a:pt x="316" y="415"/>
                  </a:cubicBezTo>
                  <a:cubicBezTo>
                    <a:pt x="327" y="425"/>
                    <a:pt x="337" y="435"/>
                    <a:pt x="357" y="435"/>
                  </a:cubicBezTo>
                  <a:cubicBezTo>
                    <a:pt x="357" y="435"/>
                    <a:pt x="367" y="435"/>
                    <a:pt x="367" y="425"/>
                  </a:cubicBezTo>
                  <a:cubicBezTo>
                    <a:pt x="388" y="415"/>
                    <a:pt x="398" y="394"/>
                    <a:pt x="388" y="374"/>
                  </a:cubicBezTo>
                  <a:cubicBezTo>
                    <a:pt x="306" y="231"/>
                    <a:pt x="204" y="109"/>
                    <a:pt x="72" y="7"/>
                  </a:cubicBezTo>
                  <a:cubicBezTo>
                    <a:pt x="64" y="3"/>
                    <a:pt x="55" y="1"/>
                    <a:pt x="47" y="1"/>
                  </a:cubicBezTo>
                  <a:close/>
                </a:path>
              </a:pathLst>
            </a:custGeom>
            <a:solidFill>
              <a:srgbClr val="FF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1638547" y="3666455"/>
              <a:ext cx="21827" cy="20105"/>
            </a:xfrm>
            <a:custGeom>
              <a:rect b="b" l="l" r="r" t="t"/>
              <a:pathLst>
                <a:path extrusionOk="0" h="432" w="469">
                  <a:moveTo>
                    <a:pt x="45" y="0"/>
                  </a:moveTo>
                  <a:cubicBezTo>
                    <a:pt x="31" y="0"/>
                    <a:pt x="18" y="10"/>
                    <a:pt x="11" y="24"/>
                  </a:cubicBezTo>
                  <a:cubicBezTo>
                    <a:pt x="0" y="35"/>
                    <a:pt x="11" y="65"/>
                    <a:pt x="31" y="65"/>
                  </a:cubicBezTo>
                  <a:cubicBezTo>
                    <a:pt x="184" y="136"/>
                    <a:pt x="316" y="259"/>
                    <a:pt x="387" y="411"/>
                  </a:cubicBezTo>
                  <a:cubicBezTo>
                    <a:pt x="398" y="422"/>
                    <a:pt x="418" y="432"/>
                    <a:pt x="428" y="432"/>
                  </a:cubicBezTo>
                  <a:lnTo>
                    <a:pt x="438" y="432"/>
                  </a:lnTo>
                  <a:cubicBezTo>
                    <a:pt x="459" y="422"/>
                    <a:pt x="469" y="401"/>
                    <a:pt x="459" y="381"/>
                  </a:cubicBezTo>
                  <a:cubicBezTo>
                    <a:pt x="377" y="208"/>
                    <a:pt x="235" y="75"/>
                    <a:pt x="62" y="4"/>
                  </a:cubicBezTo>
                  <a:cubicBezTo>
                    <a:pt x="56" y="1"/>
                    <a:pt x="51" y="0"/>
                    <a:pt x="45" y="0"/>
                  </a:cubicBezTo>
                  <a:close/>
                </a:path>
              </a:pathLst>
            </a:custGeom>
            <a:solidFill>
              <a:srgbClr val="FF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1650415" y="3658543"/>
              <a:ext cx="24201" cy="18058"/>
            </a:xfrm>
            <a:custGeom>
              <a:rect b="b" l="l" r="r" t="t"/>
              <a:pathLst>
                <a:path extrusionOk="0" h="388" w="520">
                  <a:moveTo>
                    <a:pt x="41" y="1"/>
                  </a:moveTo>
                  <a:cubicBezTo>
                    <a:pt x="20" y="1"/>
                    <a:pt x="0" y="11"/>
                    <a:pt x="0" y="32"/>
                  </a:cubicBezTo>
                  <a:cubicBezTo>
                    <a:pt x="0" y="52"/>
                    <a:pt x="10" y="72"/>
                    <a:pt x="31" y="72"/>
                  </a:cubicBezTo>
                  <a:cubicBezTo>
                    <a:pt x="112" y="82"/>
                    <a:pt x="193" y="123"/>
                    <a:pt x="265" y="174"/>
                  </a:cubicBezTo>
                  <a:cubicBezTo>
                    <a:pt x="326" y="235"/>
                    <a:pt x="387" y="306"/>
                    <a:pt x="448" y="378"/>
                  </a:cubicBezTo>
                  <a:cubicBezTo>
                    <a:pt x="458" y="388"/>
                    <a:pt x="468" y="388"/>
                    <a:pt x="479" y="388"/>
                  </a:cubicBezTo>
                  <a:lnTo>
                    <a:pt x="499" y="388"/>
                  </a:lnTo>
                  <a:cubicBezTo>
                    <a:pt x="519" y="368"/>
                    <a:pt x="519" y="347"/>
                    <a:pt x="499" y="337"/>
                  </a:cubicBezTo>
                  <a:cubicBezTo>
                    <a:pt x="448" y="256"/>
                    <a:pt x="377" y="184"/>
                    <a:pt x="305" y="123"/>
                  </a:cubicBezTo>
                  <a:cubicBezTo>
                    <a:pt x="234" y="62"/>
                    <a:pt x="143" y="11"/>
                    <a:pt x="41" y="1"/>
                  </a:cubicBezTo>
                  <a:close/>
                </a:path>
              </a:pathLst>
            </a:custGeom>
            <a:solidFill>
              <a:srgbClr val="FF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1663679" y="3650491"/>
              <a:ext cx="25132" cy="19500"/>
            </a:xfrm>
            <a:custGeom>
              <a:rect b="b" l="l" r="r" t="t"/>
              <a:pathLst>
                <a:path extrusionOk="0" h="419" w="540">
                  <a:moveTo>
                    <a:pt x="51" y="1"/>
                  </a:moveTo>
                  <a:cubicBezTo>
                    <a:pt x="31" y="1"/>
                    <a:pt x="10" y="11"/>
                    <a:pt x="10" y="31"/>
                  </a:cubicBezTo>
                  <a:cubicBezTo>
                    <a:pt x="0" y="52"/>
                    <a:pt x="20" y="72"/>
                    <a:pt x="41" y="72"/>
                  </a:cubicBezTo>
                  <a:cubicBezTo>
                    <a:pt x="214" y="113"/>
                    <a:pt x="367" y="235"/>
                    <a:pt x="458" y="398"/>
                  </a:cubicBezTo>
                  <a:cubicBezTo>
                    <a:pt x="469" y="408"/>
                    <a:pt x="489" y="418"/>
                    <a:pt x="499" y="418"/>
                  </a:cubicBezTo>
                  <a:lnTo>
                    <a:pt x="509" y="408"/>
                  </a:lnTo>
                  <a:cubicBezTo>
                    <a:pt x="530" y="408"/>
                    <a:pt x="540" y="378"/>
                    <a:pt x="530" y="357"/>
                  </a:cubicBezTo>
                  <a:cubicBezTo>
                    <a:pt x="428" y="184"/>
                    <a:pt x="255" y="52"/>
                    <a:pt x="51" y="1"/>
                  </a:cubicBezTo>
                  <a:close/>
                </a:path>
              </a:pathLst>
            </a:custGeom>
            <a:solidFill>
              <a:srgbClr val="FF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1673592" y="3638205"/>
              <a:ext cx="24247" cy="19454"/>
            </a:xfrm>
            <a:custGeom>
              <a:rect b="b" l="l" r="r" t="t"/>
              <a:pathLst>
                <a:path extrusionOk="0" h="418" w="521">
                  <a:moveTo>
                    <a:pt x="42" y="0"/>
                  </a:moveTo>
                  <a:cubicBezTo>
                    <a:pt x="21" y="0"/>
                    <a:pt x="1" y="10"/>
                    <a:pt x="1" y="31"/>
                  </a:cubicBezTo>
                  <a:cubicBezTo>
                    <a:pt x="1" y="51"/>
                    <a:pt x="11" y="71"/>
                    <a:pt x="32" y="71"/>
                  </a:cubicBezTo>
                  <a:cubicBezTo>
                    <a:pt x="123" y="92"/>
                    <a:pt x="205" y="132"/>
                    <a:pt x="266" y="194"/>
                  </a:cubicBezTo>
                  <a:cubicBezTo>
                    <a:pt x="327" y="255"/>
                    <a:pt x="388" y="326"/>
                    <a:pt x="449" y="407"/>
                  </a:cubicBezTo>
                  <a:cubicBezTo>
                    <a:pt x="459" y="418"/>
                    <a:pt x="469" y="418"/>
                    <a:pt x="480" y="418"/>
                  </a:cubicBezTo>
                  <a:lnTo>
                    <a:pt x="500" y="407"/>
                  </a:lnTo>
                  <a:cubicBezTo>
                    <a:pt x="510" y="397"/>
                    <a:pt x="520" y="377"/>
                    <a:pt x="500" y="356"/>
                  </a:cubicBezTo>
                  <a:cubicBezTo>
                    <a:pt x="449" y="275"/>
                    <a:pt x="388" y="204"/>
                    <a:pt x="317" y="132"/>
                  </a:cubicBezTo>
                  <a:cubicBezTo>
                    <a:pt x="235" y="61"/>
                    <a:pt x="144" y="20"/>
                    <a:pt x="42" y="0"/>
                  </a:cubicBezTo>
                  <a:close/>
                </a:path>
              </a:pathLst>
            </a:custGeom>
            <a:solidFill>
              <a:srgbClr val="FFE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1612020" y="3630153"/>
              <a:ext cx="104762" cy="74650"/>
            </a:xfrm>
            <a:custGeom>
              <a:rect b="b" l="l" r="r" t="t"/>
              <a:pathLst>
                <a:path extrusionOk="0" h="1604" w="2251">
                  <a:moveTo>
                    <a:pt x="2251" y="0"/>
                  </a:moveTo>
                  <a:lnTo>
                    <a:pt x="2251" y="0"/>
                  </a:lnTo>
                  <a:cubicBezTo>
                    <a:pt x="2230" y="10"/>
                    <a:pt x="2200" y="20"/>
                    <a:pt x="2179" y="20"/>
                  </a:cubicBezTo>
                  <a:cubicBezTo>
                    <a:pt x="2108" y="336"/>
                    <a:pt x="1965" y="611"/>
                    <a:pt x="1762" y="845"/>
                  </a:cubicBezTo>
                  <a:cubicBezTo>
                    <a:pt x="1507" y="1100"/>
                    <a:pt x="1212" y="1303"/>
                    <a:pt x="886" y="1436"/>
                  </a:cubicBezTo>
                  <a:cubicBezTo>
                    <a:pt x="770" y="1498"/>
                    <a:pt x="647" y="1529"/>
                    <a:pt x="522" y="1529"/>
                  </a:cubicBezTo>
                  <a:cubicBezTo>
                    <a:pt x="504" y="1529"/>
                    <a:pt x="486" y="1529"/>
                    <a:pt x="469" y="1527"/>
                  </a:cubicBezTo>
                  <a:cubicBezTo>
                    <a:pt x="357" y="1497"/>
                    <a:pt x="255" y="1436"/>
                    <a:pt x="184" y="1344"/>
                  </a:cubicBezTo>
                  <a:cubicBezTo>
                    <a:pt x="133" y="1293"/>
                    <a:pt x="102" y="1232"/>
                    <a:pt x="61" y="1171"/>
                  </a:cubicBezTo>
                  <a:lnTo>
                    <a:pt x="0" y="1202"/>
                  </a:lnTo>
                  <a:cubicBezTo>
                    <a:pt x="31" y="1263"/>
                    <a:pt x="82" y="1334"/>
                    <a:pt x="133" y="1385"/>
                  </a:cubicBezTo>
                  <a:cubicBezTo>
                    <a:pt x="214" y="1487"/>
                    <a:pt x="326" y="1558"/>
                    <a:pt x="458" y="1588"/>
                  </a:cubicBezTo>
                  <a:cubicBezTo>
                    <a:pt x="494" y="1599"/>
                    <a:pt x="532" y="1604"/>
                    <a:pt x="570" y="1604"/>
                  </a:cubicBezTo>
                  <a:cubicBezTo>
                    <a:pt x="609" y="1604"/>
                    <a:pt x="647" y="1599"/>
                    <a:pt x="682" y="1588"/>
                  </a:cubicBezTo>
                  <a:cubicBezTo>
                    <a:pt x="764" y="1568"/>
                    <a:pt x="845" y="1538"/>
                    <a:pt x="927" y="1507"/>
                  </a:cubicBezTo>
                  <a:cubicBezTo>
                    <a:pt x="1253" y="1364"/>
                    <a:pt x="1558" y="1161"/>
                    <a:pt x="1813" y="896"/>
                  </a:cubicBezTo>
                  <a:cubicBezTo>
                    <a:pt x="2047" y="642"/>
                    <a:pt x="2200" y="336"/>
                    <a:pt x="2251" y="0"/>
                  </a:cubicBezTo>
                  <a:close/>
                </a:path>
              </a:pathLst>
            </a:custGeom>
            <a:solidFill>
              <a:srgbClr val="011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1726228" y="3647187"/>
              <a:ext cx="34160" cy="72090"/>
            </a:xfrm>
            <a:custGeom>
              <a:rect b="b" l="l" r="r" t="t"/>
              <a:pathLst>
                <a:path extrusionOk="0" h="1549" w="734">
                  <a:moveTo>
                    <a:pt x="693" y="1"/>
                  </a:moveTo>
                  <a:cubicBezTo>
                    <a:pt x="224" y="347"/>
                    <a:pt x="0" y="948"/>
                    <a:pt x="133" y="1518"/>
                  </a:cubicBezTo>
                  <a:cubicBezTo>
                    <a:pt x="133" y="1538"/>
                    <a:pt x="153" y="1548"/>
                    <a:pt x="173" y="1548"/>
                  </a:cubicBezTo>
                  <a:cubicBezTo>
                    <a:pt x="194" y="1538"/>
                    <a:pt x="204" y="1518"/>
                    <a:pt x="204" y="1497"/>
                  </a:cubicBezTo>
                  <a:cubicBezTo>
                    <a:pt x="82" y="958"/>
                    <a:pt x="285" y="398"/>
                    <a:pt x="733" y="62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011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1549470" y="3684605"/>
              <a:ext cx="234143" cy="75395"/>
            </a:xfrm>
            <a:custGeom>
              <a:rect b="b" l="l" r="r" t="t"/>
              <a:pathLst>
                <a:path extrusionOk="0" h="1620" w="5031">
                  <a:moveTo>
                    <a:pt x="4949" y="1"/>
                  </a:moveTo>
                  <a:cubicBezTo>
                    <a:pt x="4409" y="123"/>
                    <a:pt x="3421" y="347"/>
                    <a:pt x="2607" y="571"/>
                  </a:cubicBezTo>
                  <a:cubicBezTo>
                    <a:pt x="1772" y="785"/>
                    <a:pt x="917" y="938"/>
                    <a:pt x="61" y="1040"/>
                  </a:cubicBezTo>
                  <a:cubicBezTo>
                    <a:pt x="0" y="1233"/>
                    <a:pt x="21" y="1437"/>
                    <a:pt x="112" y="1620"/>
                  </a:cubicBezTo>
                  <a:lnTo>
                    <a:pt x="5030" y="541"/>
                  </a:lnTo>
                  <a:cubicBezTo>
                    <a:pt x="5030" y="357"/>
                    <a:pt x="5000" y="174"/>
                    <a:pt x="49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1631427" y="3695542"/>
              <a:ext cx="151208" cy="37604"/>
            </a:xfrm>
            <a:custGeom>
              <a:rect b="b" l="l" r="r" t="t"/>
              <a:pathLst>
                <a:path extrusionOk="0" h="808" w="3249">
                  <a:moveTo>
                    <a:pt x="3239" y="0"/>
                  </a:moveTo>
                  <a:lnTo>
                    <a:pt x="31" y="733"/>
                  </a:lnTo>
                  <a:cubicBezTo>
                    <a:pt x="11" y="743"/>
                    <a:pt x="1" y="764"/>
                    <a:pt x="11" y="784"/>
                  </a:cubicBezTo>
                  <a:cubicBezTo>
                    <a:pt x="11" y="792"/>
                    <a:pt x="24" y="807"/>
                    <a:pt x="40" y="807"/>
                  </a:cubicBezTo>
                  <a:cubicBezTo>
                    <a:pt x="44" y="807"/>
                    <a:pt x="48" y="807"/>
                    <a:pt x="52" y="805"/>
                  </a:cubicBezTo>
                  <a:lnTo>
                    <a:pt x="3249" y="71"/>
                  </a:lnTo>
                  <a:cubicBezTo>
                    <a:pt x="3249" y="41"/>
                    <a:pt x="3239" y="21"/>
                    <a:pt x="3239" y="0"/>
                  </a:cubicBezTo>
                  <a:close/>
                </a:path>
              </a:pathLst>
            </a:custGeom>
            <a:solidFill>
              <a:srgbClr val="011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0"/>
            <p:cNvSpPr/>
            <p:nvPr/>
          </p:nvSpPr>
          <p:spPr>
            <a:xfrm>
              <a:off x="1624306" y="2709825"/>
              <a:ext cx="78280" cy="889566"/>
            </a:xfrm>
            <a:custGeom>
              <a:rect b="b" l="l" r="r" t="t"/>
              <a:pathLst>
                <a:path extrusionOk="0" h="19114" w="1682">
                  <a:moveTo>
                    <a:pt x="103" y="1"/>
                  </a:moveTo>
                  <a:cubicBezTo>
                    <a:pt x="1" y="6406"/>
                    <a:pt x="480" y="12800"/>
                    <a:pt x="1549" y="19113"/>
                  </a:cubicBezTo>
                  <a:cubicBezTo>
                    <a:pt x="1589" y="19113"/>
                    <a:pt x="1630" y="19103"/>
                    <a:pt x="1681" y="19093"/>
                  </a:cubicBezTo>
                  <a:cubicBezTo>
                    <a:pt x="612" y="12780"/>
                    <a:pt x="133" y="6395"/>
                    <a:pt x="245" y="1"/>
                  </a:cubicBezTo>
                  <a:close/>
                </a:path>
              </a:pathLst>
            </a:custGeom>
            <a:solidFill>
              <a:srgbClr val="8A94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0"/>
            <p:cNvSpPr/>
            <p:nvPr/>
          </p:nvSpPr>
          <p:spPr>
            <a:xfrm>
              <a:off x="1058523" y="2528831"/>
              <a:ext cx="244102" cy="271095"/>
            </a:xfrm>
            <a:custGeom>
              <a:rect b="b" l="l" r="r" t="t"/>
              <a:pathLst>
                <a:path extrusionOk="0" h="5825" w="5245">
                  <a:moveTo>
                    <a:pt x="4185" y="0"/>
                  </a:moveTo>
                  <a:lnTo>
                    <a:pt x="0" y="5285"/>
                  </a:lnTo>
                  <a:lnTo>
                    <a:pt x="631" y="5824"/>
                  </a:lnTo>
                  <a:lnTo>
                    <a:pt x="5244" y="917"/>
                  </a:lnTo>
                  <a:lnTo>
                    <a:pt x="4185" y="0"/>
                  </a:lnTo>
                  <a:close/>
                </a:path>
              </a:pathLst>
            </a:custGeom>
            <a:solidFill>
              <a:srgbClr val="C9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1001092" y="2747755"/>
              <a:ext cx="109602" cy="109741"/>
            </a:xfrm>
            <a:custGeom>
              <a:rect b="b" l="l" r="r" t="t"/>
              <a:pathLst>
                <a:path extrusionOk="0" h="2358" w="2355">
                  <a:moveTo>
                    <a:pt x="1774" y="0"/>
                  </a:moveTo>
                  <a:cubicBezTo>
                    <a:pt x="1774" y="0"/>
                    <a:pt x="827" y="795"/>
                    <a:pt x="572" y="1008"/>
                  </a:cubicBezTo>
                  <a:cubicBezTo>
                    <a:pt x="318" y="1222"/>
                    <a:pt x="63" y="1813"/>
                    <a:pt x="22" y="2088"/>
                  </a:cubicBezTo>
                  <a:cubicBezTo>
                    <a:pt x="0" y="2244"/>
                    <a:pt x="51" y="2358"/>
                    <a:pt x="154" y="2358"/>
                  </a:cubicBezTo>
                  <a:cubicBezTo>
                    <a:pt x="239" y="2358"/>
                    <a:pt x="359" y="2281"/>
                    <a:pt x="501" y="2088"/>
                  </a:cubicBezTo>
                  <a:cubicBezTo>
                    <a:pt x="817" y="1670"/>
                    <a:pt x="1438" y="1344"/>
                    <a:pt x="1692" y="1131"/>
                  </a:cubicBezTo>
                  <a:lnTo>
                    <a:pt x="1692" y="1131"/>
                  </a:lnTo>
                  <a:cubicBezTo>
                    <a:pt x="1692" y="1131"/>
                    <a:pt x="1316" y="1640"/>
                    <a:pt x="1397" y="1966"/>
                  </a:cubicBezTo>
                  <a:cubicBezTo>
                    <a:pt x="1415" y="2037"/>
                    <a:pt x="1443" y="2067"/>
                    <a:pt x="1478" y="2067"/>
                  </a:cubicBezTo>
                  <a:cubicBezTo>
                    <a:pt x="1599" y="2067"/>
                    <a:pt x="1808" y="1712"/>
                    <a:pt x="2028" y="1436"/>
                  </a:cubicBezTo>
                  <a:cubicBezTo>
                    <a:pt x="2324" y="1080"/>
                    <a:pt x="2354" y="520"/>
                    <a:pt x="2354" y="520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C9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1067039" y="2682832"/>
              <a:ext cx="95779" cy="96245"/>
            </a:xfrm>
            <a:custGeom>
              <a:rect b="b" l="l" r="r" t="t"/>
              <a:pathLst>
                <a:path extrusionOk="0" h="2068" w="2058">
                  <a:moveTo>
                    <a:pt x="642" y="0"/>
                  </a:moveTo>
                  <a:lnTo>
                    <a:pt x="0" y="734"/>
                  </a:lnTo>
                  <a:cubicBezTo>
                    <a:pt x="0" y="734"/>
                    <a:pt x="235" y="1874"/>
                    <a:pt x="1202" y="2067"/>
                  </a:cubicBezTo>
                  <a:lnTo>
                    <a:pt x="2057" y="104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0"/>
            <p:cNvSpPr/>
            <p:nvPr/>
          </p:nvSpPr>
          <p:spPr>
            <a:xfrm>
              <a:off x="1251383" y="2247869"/>
              <a:ext cx="171593" cy="307536"/>
            </a:xfrm>
            <a:custGeom>
              <a:rect b="b" l="l" r="r" t="t"/>
              <a:pathLst>
                <a:path extrusionOk="0" h="6608" w="3687">
                  <a:moveTo>
                    <a:pt x="2889" y="0"/>
                  </a:moveTo>
                  <a:cubicBezTo>
                    <a:pt x="2612" y="0"/>
                    <a:pt x="2349" y="167"/>
                    <a:pt x="2241" y="447"/>
                  </a:cubicBezTo>
                  <a:lnTo>
                    <a:pt x="0" y="6088"/>
                  </a:lnTo>
                  <a:lnTo>
                    <a:pt x="1304" y="6607"/>
                  </a:lnTo>
                  <a:lnTo>
                    <a:pt x="3544" y="956"/>
                  </a:lnTo>
                  <a:cubicBezTo>
                    <a:pt x="3686" y="600"/>
                    <a:pt x="3513" y="192"/>
                    <a:pt x="3147" y="50"/>
                  </a:cubicBezTo>
                  <a:cubicBezTo>
                    <a:pt x="3062" y="16"/>
                    <a:pt x="2975" y="0"/>
                    <a:pt x="2889" y="0"/>
                  </a:cubicBezTo>
                  <a:close/>
                </a:path>
              </a:pathLst>
            </a:custGeom>
            <a:solidFill>
              <a:srgbClr val="C9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0"/>
            <p:cNvSpPr/>
            <p:nvPr/>
          </p:nvSpPr>
          <p:spPr>
            <a:xfrm>
              <a:off x="1077464" y="2223157"/>
              <a:ext cx="323732" cy="528974"/>
            </a:xfrm>
            <a:custGeom>
              <a:rect b="b" l="l" r="r" t="t"/>
              <a:pathLst>
                <a:path extrusionOk="0" h="11366" w="6956">
                  <a:moveTo>
                    <a:pt x="6955" y="0"/>
                  </a:moveTo>
                  <a:cubicBezTo>
                    <a:pt x="6354" y="316"/>
                    <a:pt x="5886" y="835"/>
                    <a:pt x="5652" y="1477"/>
                  </a:cubicBezTo>
                  <a:cubicBezTo>
                    <a:pt x="5234" y="2495"/>
                    <a:pt x="4094" y="5621"/>
                    <a:pt x="3615" y="6293"/>
                  </a:cubicBezTo>
                  <a:cubicBezTo>
                    <a:pt x="3126" y="6965"/>
                    <a:pt x="0" y="9144"/>
                    <a:pt x="245" y="10213"/>
                  </a:cubicBezTo>
                  <a:cubicBezTo>
                    <a:pt x="406" y="10917"/>
                    <a:pt x="840" y="11365"/>
                    <a:pt x="1389" y="11365"/>
                  </a:cubicBezTo>
                  <a:cubicBezTo>
                    <a:pt x="1673" y="11365"/>
                    <a:pt x="1988" y="11245"/>
                    <a:pt x="2312" y="10977"/>
                  </a:cubicBezTo>
                  <a:cubicBezTo>
                    <a:pt x="3259" y="10183"/>
                    <a:pt x="5183" y="8055"/>
                    <a:pt x="5540" y="7576"/>
                  </a:cubicBezTo>
                  <a:cubicBezTo>
                    <a:pt x="6364" y="6456"/>
                    <a:pt x="6782" y="4735"/>
                    <a:pt x="6782" y="4735"/>
                  </a:cubicBezTo>
                  <a:lnTo>
                    <a:pt x="6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1334782" y="2682832"/>
              <a:ext cx="330341" cy="98618"/>
            </a:xfrm>
            <a:custGeom>
              <a:rect b="b" l="l" r="r" t="t"/>
              <a:pathLst>
                <a:path extrusionOk="0" h="2119" w="7098">
                  <a:moveTo>
                    <a:pt x="316" y="0"/>
                  </a:moveTo>
                  <a:lnTo>
                    <a:pt x="1" y="1385"/>
                  </a:lnTo>
                  <a:cubicBezTo>
                    <a:pt x="1" y="1385"/>
                    <a:pt x="1024" y="2077"/>
                    <a:pt x="2818" y="2077"/>
                  </a:cubicBezTo>
                  <a:cubicBezTo>
                    <a:pt x="2935" y="2077"/>
                    <a:pt x="3054" y="2074"/>
                    <a:pt x="3177" y="2067"/>
                  </a:cubicBezTo>
                  <a:lnTo>
                    <a:pt x="3473" y="1263"/>
                  </a:lnTo>
                  <a:lnTo>
                    <a:pt x="3748" y="2118"/>
                  </a:lnTo>
                  <a:cubicBezTo>
                    <a:pt x="3748" y="2118"/>
                    <a:pt x="5967" y="1793"/>
                    <a:pt x="7098" y="1395"/>
                  </a:cubicBezTo>
                  <a:lnTo>
                    <a:pt x="67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1352328" y="2201376"/>
              <a:ext cx="288176" cy="496675"/>
            </a:xfrm>
            <a:custGeom>
              <a:rect b="b" l="l" r="r" t="t"/>
              <a:pathLst>
                <a:path extrusionOk="0" h="10672" w="6192">
                  <a:moveTo>
                    <a:pt x="3096" y="0"/>
                  </a:moveTo>
                  <a:lnTo>
                    <a:pt x="1528" y="428"/>
                  </a:lnTo>
                  <a:cubicBezTo>
                    <a:pt x="896" y="611"/>
                    <a:pt x="438" y="1171"/>
                    <a:pt x="408" y="1833"/>
                  </a:cubicBezTo>
                  <a:lnTo>
                    <a:pt x="0" y="10671"/>
                  </a:lnTo>
                  <a:lnTo>
                    <a:pt x="6191" y="10671"/>
                  </a:lnTo>
                  <a:lnTo>
                    <a:pt x="5774" y="1843"/>
                  </a:lnTo>
                  <a:cubicBezTo>
                    <a:pt x="5743" y="1181"/>
                    <a:pt x="5295" y="611"/>
                    <a:pt x="4654" y="438"/>
                  </a:cubicBezTo>
                  <a:lnTo>
                    <a:pt x="3096" y="0"/>
                  </a:lnTo>
                  <a:close/>
                </a:path>
              </a:pathLst>
            </a:custGeom>
            <a:solidFill>
              <a:srgbClr val="C9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1341438" y="1865218"/>
              <a:ext cx="276308" cy="275563"/>
            </a:xfrm>
            <a:custGeom>
              <a:rect b="b" l="l" r="r" t="t"/>
              <a:pathLst>
                <a:path extrusionOk="0" h="5921" w="5937">
                  <a:moveTo>
                    <a:pt x="2689" y="0"/>
                  </a:moveTo>
                  <a:cubicBezTo>
                    <a:pt x="2316" y="0"/>
                    <a:pt x="1947" y="70"/>
                    <a:pt x="1639" y="197"/>
                  </a:cubicBezTo>
                  <a:cubicBezTo>
                    <a:pt x="550" y="655"/>
                    <a:pt x="0" y="1959"/>
                    <a:pt x="652" y="2997"/>
                  </a:cubicBezTo>
                  <a:cubicBezTo>
                    <a:pt x="1303" y="4036"/>
                    <a:pt x="2668" y="4382"/>
                    <a:pt x="3320" y="5441"/>
                  </a:cubicBezTo>
                  <a:cubicBezTo>
                    <a:pt x="3459" y="5661"/>
                    <a:pt x="3629" y="5920"/>
                    <a:pt x="3924" y="5920"/>
                  </a:cubicBezTo>
                  <a:cubicBezTo>
                    <a:pt x="3929" y="5920"/>
                    <a:pt x="3935" y="5920"/>
                    <a:pt x="3941" y="5920"/>
                  </a:cubicBezTo>
                  <a:cubicBezTo>
                    <a:pt x="4226" y="5920"/>
                    <a:pt x="4399" y="5665"/>
                    <a:pt x="4541" y="5462"/>
                  </a:cubicBezTo>
                  <a:cubicBezTo>
                    <a:pt x="4949" y="4871"/>
                    <a:pt x="5275" y="4229"/>
                    <a:pt x="5499" y="3557"/>
                  </a:cubicBezTo>
                  <a:cubicBezTo>
                    <a:pt x="5723" y="2906"/>
                    <a:pt x="5936" y="2162"/>
                    <a:pt x="5651" y="1501"/>
                  </a:cubicBezTo>
                  <a:cubicBezTo>
                    <a:pt x="5473" y="1099"/>
                    <a:pt x="5068" y="800"/>
                    <a:pt x="4649" y="800"/>
                  </a:cubicBezTo>
                  <a:cubicBezTo>
                    <a:pt x="4590" y="800"/>
                    <a:pt x="4530" y="806"/>
                    <a:pt x="4470" y="818"/>
                  </a:cubicBezTo>
                  <a:cubicBezTo>
                    <a:pt x="4111" y="247"/>
                    <a:pt x="3392" y="0"/>
                    <a:pt x="2689" y="0"/>
                  </a:cubicBezTo>
                  <a:close/>
                </a:path>
              </a:pathLst>
            </a:custGeom>
            <a:solidFill>
              <a:srgbClr val="011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1359402" y="1905568"/>
              <a:ext cx="203845" cy="332203"/>
            </a:xfrm>
            <a:custGeom>
              <a:rect b="b" l="l" r="r" t="t"/>
              <a:pathLst>
                <a:path extrusionOk="0" h="7138" w="4380">
                  <a:moveTo>
                    <a:pt x="2325" y="0"/>
                  </a:moveTo>
                  <a:cubicBezTo>
                    <a:pt x="1435" y="0"/>
                    <a:pt x="544" y="420"/>
                    <a:pt x="429" y="1041"/>
                  </a:cubicBezTo>
                  <a:cubicBezTo>
                    <a:pt x="1" y="3291"/>
                    <a:pt x="327" y="4218"/>
                    <a:pt x="948" y="4747"/>
                  </a:cubicBezTo>
                  <a:cubicBezTo>
                    <a:pt x="1671" y="5368"/>
                    <a:pt x="2149" y="5287"/>
                    <a:pt x="2149" y="6580"/>
                  </a:cubicBezTo>
                  <a:cubicBezTo>
                    <a:pt x="2302" y="6952"/>
                    <a:pt x="2641" y="7138"/>
                    <a:pt x="2979" y="7138"/>
                  </a:cubicBezTo>
                  <a:cubicBezTo>
                    <a:pt x="3318" y="7138"/>
                    <a:pt x="3656" y="6952"/>
                    <a:pt x="3809" y="6580"/>
                  </a:cubicBezTo>
                  <a:cubicBezTo>
                    <a:pt x="3799" y="5552"/>
                    <a:pt x="3993" y="4523"/>
                    <a:pt x="4379" y="3566"/>
                  </a:cubicBezTo>
                  <a:cubicBezTo>
                    <a:pt x="4379" y="3566"/>
                    <a:pt x="4339" y="1418"/>
                    <a:pt x="4023" y="847"/>
                  </a:cubicBezTo>
                  <a:cubicBezTo>
                    <a:pt x="3695" y="249"/>
                    <a:pt x="3010" y="0"/>
                    <a:pt x="2325" y="0"/>
                  </a:cubicBezTo>
                  <a:close/>
                </a:path>
              </a:pathLst>
            </a:custGeom>
            <a:solidFill>
              <a:srgbClr val="C9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0"/>
            <p:cNvSpPr/>
            <p:nvPr/>
          </p:nvSpPr>
          <p:spPr>
            <a:xfrm>
              <a:off x="1453273" y="2035973"/>
              <a:ext cx="18523" cy="16010"/>
            </a:xfrm>
            <a:custGeom>
              <a:rect b="b" l="l" r="r" t="t"/>
              <a:pathLst>
                <a:path extrusionOk="0" h="344" w="398">
                  <a:moveTo>
                    <a:pt x="224" y="0"/>
                  </a:moveTo>
                  <a:cubicBezTo>
                    <a:pt x="71" y="0"/>
                    <a:pt x="0" y="184"/>
                    <a:pt x="102" y="296"/>
                  </a:cubicBezTo>
                  <a:cubicBezTo>
                    <a:pt x="138" y="328"/>
                    <a:pt x="181" y="343"/>
                    <a:pt x="224" y="343"/>
                  </a:cubicBezTo>
                  <a:cubicBezTo>
                    <a:pt x="313" y="343"/>
                    <a:pt x="397" y="277"/>
                    <a:pt x="397" y="174"/>
                  </a:cubicBezTo>
                  <a:cubicBezTo>
                    <a:pt x="397" y="82"/>
                    <a:pt x="316" y="0"/>
                    <a:pt x="2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0"/>
            <p:cNvSpPr/>
            <p:nvPr/>
          </p:nvSpPr>
          <p:spPr>
            <a:xfrm>
              <a:off x="1457228" y="2038812"/>
              <a:ext cx="6516" cy="4468"/>
            </a:xfrm>
            <a:custGeom>
              <a:rect b="b" l="l" r="r" t="t"/>
              <a:pathLst>
                <a:path extrusionOk="0" h="96" w="140">
                  <a:moveTo>
                    <a:pt x="78" y="1"/>
                  </a:moveTo>
                  <a:cubicBezTo>
                    <a:pt x="0" y="1"/>
                    <a:pt x="77" y="95"/>
                    <a:pt x="117" y="95"/>
                  </a:cubicBezTo>
                  <a:cubicBezTo>
                    <a:pt x="130" y="95"/>
                    <a:pt x="139" y="86"/>
                    <a:pt x="139" y="62"/>
                  </a:cubicBezTo>
                  <a:cubicBezTo>
                    <a:pt x="139" y="31"/>
                    <a:pt x="109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1392119" y="2035973"/>
              <a:ext cx="18523" cy="16010"/>
            </a:xfrm>
            <a:custGeom>
              <a:rect b="b" l="l" r="r" t="t"/>
              <a:pathLst>
                <a:path extrusionOk="0" h="344" w="398">
                  <a:moveTo>
                    <a:pt x="225" y="0"/>
                  </a:moveTo>
                  <a:cubicBezTo>
                    <a:pt x="72" y="0"/>
                    <a:pt x="1" y="184"/>
                    <a:pt x="102" y="296"/>
                  </a:cubicBezTo>
                  <a:cubicBezTo>
                    <a:pt x="138" y="328"/>
                    <a:pt x="182" y="343"/>
                    <a:pt x="224" y="343"/>
                  </a:cubicBezTo>
                  <a:cubicBezTo>
                    <a:pt x="313" y="343"/>
                    <a:pt x="398" y="277"/>
                    <a:pt x="398" y="174"/>
                  </a:cubicBezTo>
                  <a:cubicBezTo>
                    <a:pt x="398" y="82"/>
                    <a:pt x="31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1396075" y="2038812"/>
              <a:ext cx="6516" cy="4468"/>
            </a:xfrm>
            <a:custGeom>
              <a:rect b="b" l="l" r="r" t="t"/>
              <a:pathLst>
                <a:path extrusionOk="0" h="96" w="140">
                  <a:moveTo>
                    <a:pt x="78" y="1"/>
                  </a:moveTo>
                  <a:cubicBezTo>
                    <a:pt x="1" y="1"/>
                    <a:pt x="77" y="95"/>
                    <a:pt x="118" y="95"/>
                  </a:cubicBezTo>
                  <a:cubicBezTo>
                    <a:pt x="130" y="95"/>
                    <a:pt x="140" y="86"/>
                    <a:pt x="140" y="62"/>
                  </a:cubicBezTo>
                  <a:cubicBezTo>
                    <a:pt x="140" y="31"/>
                    <a:pt x="109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1381694" y="2008235"/>
              <a:ext cx="36068" cy="14846"/>
            </a:xfrm>
            <a:custGeom>
              <a:rect b="b" l="l" r="r" t="t"/>
              <a:pathLst>
                <a:path extrusionOk="0" h="319" w="775">
                  <a:moveTo>
                    <a:pt x="403" y="0"/>
                  </a:moveTo>
                  <a:cubicBezTo>
                    <a:pt x="273" y="0"/>
                    <a:pt x="144" y="46"/>
                    <a:pt x="41" y="138"/>
                  </a:cubicBezTo>
                  <a:cubicBezTo>
                    <a:pt x="1" y="179"/>
                    <a:pt x="1" y="230"/>
                    <a:pt x="31" y="281"/>
                  </a:cubicBezTo>
                  <a:cubicBezTo>
                    <a:pt x="43" y="305"/>
                    <a:pt x="71" y="319"/>
                    <a:pt x="99" y="319"/>
                  </a:cubicBezTo>
                  <a:cubicBezTo>
                    <a:pt x="118" y="319"/>
                    <a:pt x="137" y="313"/>
                    <a:pt x="153" y="301"/>
                  </a:cubicBezTo>
                  <a:cubicBezTo>
                    <a:pt x="226" y="237"/>
                    <a:pt x="316" y="198"/>
                    <a:pt x="407" y="198"/>
                  </a:cubicBezTo>
                  <a:cubicBezTo>
                    <a:pt x="418" y="198"/>
                    <a:pt x="428" y="198"/>
                    <a:pt x="438" y="199"/>
                  </a:cubicBezTo>
                  <a:cubicBezTo>
                    <a:pt x="489" y="199"/>
                    <a:pt x="540" y="220"/>
                    <a:pt x="591" y="240"/>
                  </a:cubicBezTo>
                  <a:cubicBezTo>
                    <a:pt x="621" y="255"/>
                    <a:pt x="652" y="282"/>
                    <a:pt x="682" y="282"/>
                  </a:cubicBezTo>
                  <a:cubicBezTo>
                    <a:pt x="692" y="282"/>
                    <a:pt x="703" y="278"/>
                    <a:pt x="713" y="271"/>
                  </a:cubicBezTo>
                  <a:cubicBezTo>
                    <a:pt x="724" y="260"/>
                    <a:pt x="734" y="250"/>
                    <a:pt x="744" y="240"/>
                  </a:cubicBezTo>
                  <a:cubicBezTo>
                    <a:pt x="774" y="199"/>
                    <a:pt x="764" y="148"/>
                    <a:pt x="734" y="108"/>
                  </a:cubicBezTo>
                  <a:cubicBezTo>
                    <a:pt x="633" y="36"/>
                    <a:pt x="518" y="0"/>
                    <a:pt x="403" y="0"/>
                  </a:cubicBezTo>
                  <a:close/>
                </a:path>
              </a:pathLst>
            </a:custGeom>
            <a:solidFill>
              <a:srgbClr val="08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1443778" y="2008235"/>
              <a:ext cx="43701" cy="15079"/>
            </a:xfrm>
            <a:custGeom>
              <a:rect b="b" l="l" r="r" t="t"/>
              <a:pathLst>
                <a:path extrusionOk="0" h="324" w="939">
                  <a:moveTo>
                    <a:pt x="436" y="0"/>
                  </a:moveTo>
                  <a:cubicBezTo>
                    <a:pt x="306" y="0"/>
                    <a:pt x="176" y="36"/>
                    <a:pt x="62" y="108"/>
                  </a:cubicBezTo>
                  <a:cubicBezTo>
                    <a:pt x="11" y="138"/>
                    <a:pt x="0" y="199"/>
                    <a:pt x="41" y="250"/>
                  </a:cubicBezTo>
                  <a:cubicBezTo>
                    <a:pt x="41" y="260"/>
                    <a:pt x="62" y="271"/>
                    <a:pt x="72" y="271"/>
                  </a:cubicBezTo>
                  <a:cubicBezTo>
                    <a:pt x="85" y="278"/>
                    <a:pt x="98" y="282"/>
                    <a:pt x="111" y="282"/>
                  </a:cubicBezTo>
                  <a:cubicBezTo>
                    <a:pt x="148" y="282"/>
                    <a:pt x="184" y="255"/>
                    <a:pt x="214" y="240"/>
                  </a:cubicBezTo>
                  <a:cubicBezTo>
                    <a:pt x="275" y="220"/>
                    <a:pt x="336" y="210"/>
                    <a:pt x="387" y="199"/>
                  </a:cubicBezTo>
                  <a:cubicBezTo>
                    <a:pt x="400" y="198"/>
                    <a:pt x="412" y="198"/>
                    <a:pt x="425" y="198"/>
                  </a:cubicBezTo>
                  <a:cubicBezTo>
                    <a:pt x="534" y="198"/>
                    <a:pt x="641" y="237"/>
                    <a:pt x="723" y="301"/>
                  </a:cubicBezTo>
                  <a:cubicBezTo>
                    <a:pt x="743" y="317"/>
                    <a:pt x="763" y="323"/>
                    <a:pt x="783" y="323"/>
                  </a:cubicBezTo>
                  <a:cubicBezTo>
                    <a:pt x="867" y="323"/>
                    <a:pt x="938" y="204"/>
                    <a:pt x="856" y="138"/>
                  </a:cubicBezTo>
                  <a:cubicBezTo>
                    <a:pt x="731" y="46"/>
                    <a:pt x="584" y="0"/>
                    <a:pt x="436" y="0"/>
                  </a:cubicBezTo>
                  <a:close/>
                </a:path>
              </a:pathLst>
            </a:custGeom>
            <a:solidFill>
              <a:srgbClr val="08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1412736" y="2071762"/>
              <a:ext cx="41979" cy="17313"/>
            </a:xfrm>
            <a:custGeom>
              <a:rect b="b" l="l" r="r" t="t"/>
              <a:pathLst>
                <a:path extrusionOk="0" h="372" w="902">
                  <a:moveTo>
                    <a:pt x="793" y="1"/>
                  </a:moveTo>
                  <a:cubicBezTo>
                    <a:pt x="764" y="1"/>
                    <a:pt x="736" y="16"/>
                    <a:pt x="718" y="46"/>
                  </a:cubicBezTo>
                  <a:cubicBezTo>
                    <a:pt x="625" y="140"/>
                    <a:pt x="496" y="189"/>
                    <a:pt x="367" y="189"/>
                  </a:cubicBezTo>
                  <a:cubicBezTo>
                    <a:pt x="299" y="189"/>
                    <a:pt x="231" y="176"/>
                    <a:pt x="169" y="148"/>
                  </a:cubicBezTo>
                  <a:cubicBezTo>
                    <a:pt x="153" y="138"/>
                    <a:pt x="138" y="134"/>
                    <a:pt x="123" y="134"/>
                  </a:cubicBezTo>
                  <a:cubicBezTo>
                    <a:pt x="46" y="134"/>
                    <a:pt x="1" y="258"/>
                    <a:pt x="87" y="301"/>
                  </a:cubicBezTo>
                  <a:cubicBezTo>
                    <a:pt x="179" y="341"/>
                    <a:pt x="270" y="372"/>
                    <a:pt x="372" y="372"/>
                  </a:cubicBezTo>
                  <a:cubicBezTo>
                    <a:pt x="566" y="372"/>
                    <a:pt x="739" y="290"/>
                    <a:pt x="871" y="148"/>
                  </a:cubicBezTo>
                  <a:cubicBezTo>
                    <a:pt x="902" y="107"/>
                    <a:pt x="891" y="46"/>
                    <a:pt x="851" y="26"/>
                  </a:cubicBezTo>
                  <a:cubicBezTo>
                    <a:pt x="834" y="9"/>
                    <a:pt x="813" y="1"/>
                    <a:pt x="793" y="1"/>
                  </a:cubicBezTo>
                  <a:close/>
                </a:path>
              </a:pathLst>
            </a:custGeom>
            <a:solidFill>
              <a:srgbClr val="AF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0"/>
            <p:cNvSpPr/>
            <p:nvPr/>
          </p:nvSpPr>
          <p:spPr>
            <a:xfrm>
              <a:off x="1370339" y="1890117"/>
              <a:ext cx="197190" cy="145670"/>
            </a:xfrm>
            <a:custGeom>
              <a:rect b="b" l="l" r="r" t="t"/>
              <a:pathLst>
                <a:path extrusionOk="0" h="3130" w="4237">
                  <a:moveTo>
                    <a:pt x="1971" y="0"/>
                  </a:moveTo>
                  <a:cubicBezTo>
                    <a:pt x="1823" y="0"/>
                    <a:pt x="1674" y="11"/>
                    <a:pt x="1528" y="29"/>
                  </a:cubicBezTo>
                  <a:cubicBezTo>
                    <a:pt x="1161" y="59"/>
                    <a:pt x="794" y="141"/>
                    <a:pt x="519" y="385"/>
                  </a:cubicBezTo>
                  <a:cubicBezTo>
                    <a:pt x="336" y="558"/>
                    <a:pt x="194" y="782"/>
                    <a:pt x="133" y="1037"/>
                  </a:cubicBezTo>
                  <a:cubicBezTo>
                    <a:pt x="61" y="1281"/>
                    <a:pt x="21" y="1536"/>
                    <a:pt x="0" y="1790"/>
                  </a:cubicBezTo>
                  <a:cubicBezTo>
                    <a:pt x="283" y="1918"/>
                    <a:pt x="582" y="1979"/>
                    <a:pt x="876" y="1979"/>
                  </a:cubicBezTo>
                  <a:cubicBezTo>
                    <a:pt x="1546" y="1979"/>
                    <a:pt x="2197" y="1664"/>
                    <a:pt x="2607" y="1098"/>
                  </a:cubicBezTo>
                  <a:cubicBezTo>
                    <a:pt x="2770" y="1841"/>
                    <a:pt x="3187" y="2513"/>
                    <a:pt x="3788" y="2992"/>
                  </a:cubicBezTo>
                  <a:cubicBezTo>
                    <a:pt x="3851" y="3039"/>
                    <a:pt x="3976" y="3130"/>
                    <a:pt x="4076" y="3130"/>
                  </a:cubicBezTo>
                  <a:cubicBezTo>
                    <a:pt x="4105" y="3130"/>
                    <a:pt x="4132" y="3122"/>
                    <a:pt x="4155" y="3104"/>
                  </a:cubicBezTo>
                  <a:cubicBezTo>
                    <a:pt x="4236" y="3033"/>
                    <a:pt x="4206" y="2839"/>
                    <a:pt x="4206" y="2748"/>
                  </a:cubicBezTo>
                  <a:cubicBezTo>
                    <a:pt x="4206" y="2391"/>
                    <a:pt x="4175" y="2035"/>
                    <a:pt x="4104" y="1689"/>
                  </a:cubicBezTo>
                  <a:cubicBezTo>
                    <a:pt x="4022" y="1210"/>
                    <a:pt x="3778" y="772"/>
                    <a:pt x="3411" y="456"/>
                  </a:cubicBezTo>
                  <a:cubicBezTo>
                    <a:pt x="3157" y="243"/>
                    <a:pt x="2841" y="100"/>
                    <a:pt x="2515" y="49"/>
                  </a:cubicBezTo>
                  <a:cubicBezTo>
                    <a:pt x="2336" y="16"/>
                    <a:pt x="2153" y="0"/>
                    <a:pt x="1971" y="0"/>
                  </a:cubicBezTo>
                  <a:close/>
                </a:path>
              </a:pathLst>
            </a:custGeom>
            <a:solidFill>
              <a:srgbClr val="011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0"/>
            <p:cNvSpPr/>
            <p:nvPr/>
          </p:nvSpPr>
          <p:spPr>
            <a:xfrm>
              <a:off x="1405849" y="1922834"/>
              <a:ext cx="92010" cy="71951"/>
            </a:xfrm>
            <a:custGeom>
              <a:rect b="b" l="l" r="r" t="t"/>
              <a:pathLst>
                <a:path extrusionOk="0" h="1546" w="1977">
                  <a:moveTo>
                    <a:pt x="1549" y="0"/>
                  </a:moveTo>
                  <a:cubicBezTo>
                    <a:pt x="1476" y="0"/>
                    <a:pt x="1403" y="13"/>
                    <a:pt x="1335" y="39"/>
                  </a:cubicBezTo>
                  <a:cubicBezTo>
                    <a:pt x="1131" y="130"/>
                    <a:pt x="948" y="283"/>
                    <a:pt x="836" y="476"/>
                  </a:cubicBezTo>
                  <a:cubicBezTo>
                    <a:pt x="714" y="670"/>
                    <a:pt x="622" y="874"/>
                    <a:pt x="500" y="1067"/>
                  </a:cubicBezTo>
                  <a:cubicBezTo>
                    <a:pt x="378" y="1260"/>
                    <a:pt x="205" y="1413"/>
                    <a:pt x="1" y="1505"/>
                  </a:cubicBezTo>
                  <a:cubicBezTo>
                    <a:pt x="120" y="1532"/>
                    <a:pt x="242" y="1545"/>
                    <a:pt x="364" y="1545"/>
                  </a:cubicBezTo>
                  <a:cubicBezTo>
                    <a:pt x="697" y="1545"/>
                    <a:pt x="1028" y="1444"/>
                    <a:pt x="1304" y="1250"/>
                  </a:cubicBezTo>
                  <a:cubicBezTo>
                    <a:pt x="1589" y="1047"/>
                    <a:pt x="1803" y="751"/>
                    <a:pt x="1915" y="415"/>
                  </a:cubicBezTo>
                  <a:cubicBezTo>
                    <a:pt x="1956" y="283"/>
                    <a:pt x="1976" y="161"/>
                    <a:pt x="1844" y="79"/>
                  </a:cubicBezTo>
                  <a:cubicBezTo>
                    <a:pt x="1755" y="26"/>
                    <a:pt x="1652" y="0"/>
                    <a:pt x="1549" y="0"/>
                  </a:cubicBezTo>
                  <a:close/>
                </a:path>
              </a:pathLst>
            </a:custGeom>
            <a:solidFill>
              <a:srgbClr val="011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1517683" y="1862984"/>
              <a:ext cx="37977" cy="54545"/>
            </a:xfrm>
            <a:custGeom>
              <a:rect b="b" l="l" r="r" t="t"/>
              <a:pathLst>
                <a:path extrusionOk="0" h="1172" w="816">
                  <a:moveTo>
                    <a:pt x="1" y="1"/>
                  </a:moveTo>
                  <a:lnTo>
                    <a:pt x="1" y="1"/>
                  </a:lnTo>
                  <a:cubicBezTo>
                    <a:pt x="235" y="215"/>
                    <a:pt x="378" y="510"/>
                    <a:pt x="408" y="836"/>
                  </a:cubicBezTo>
                  <a:lnTo>
                    <a:pt x="744" y="1172"/>
                  </a:lnTo>
                  <a:cubicBezTo>
                    <a:pt x="816" y="917"/>
                    <a:pt x="775" y="642"/>
                    <a:pt x="632" y="418"/>
                  </a:cubicBezTo>
                  <a:cubicBezTo>
                    <a:pt x="490" y="194"/>
                    <a:pt x="255" y="42"/>
                    <a:pt x="1" y="1"/>
                  </a:cubicBezTo>
                  <a:close/>
                </a:path>
              </a:pathLst>
            </a:custGeom>
            <a:solidFill>
              <a:srgbClr val="011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1550866" y="1885183"/>
              <a:ext cx="33695" cy="33323"/>
            </a:xfrm>
            <a:custGeom>
              <a:rect b="b" l="l" r="r" t="t"/>
              <a:pathLst>
                <a:path extrusionOk="0" h="716" w="724">
                  <a:moveTo>
                    <a:pt x="402" y="1"/>
                  </a:moveTo>
                  <a:cubicBezTo>
                    <a:pt x="320" y="1"/>
                    <a:pt x="241" y="31"/>
                    <a:pt x="174" y="84"/>
                  </a:cubicBezTo>
                  <a:cubicBezTo>
                    <a:pt x="72" y="196"/>
                    <a:pt x="11" y="349"/>
                    <a:pt x="1" y="501"/>
                  </a:cubicBezTo>
                  <a:lnTo>
                    <a:pt x="225" y="715"/>
                  </a:lnTo>
                  <a:cubicBezTo>
                    <a:pt x="235" y="583"/>
                    <a:pt x="296" y="471"/>
                    <a:pt x="388" y="389"/>
                  </a:cubicBezTo>
                  <a:cubicBezTo>
                    <a:pt x="479" y="298"/>
                    <a:pt x="591" y="257"/>
                    <a:pt x="724" y="247"/>
                  </a:cubicBezTo>
                  <a:cubicBezTo>
                    <a:pt x="693" y="135"/>
                    <a:pt x="601" y="53"/>
                    <a:pt x="489" y="13"/>
                  </a:cubicBezTo>
                  <a:cubicBezTo>
                    <a:pt x="460" y="5"/>
                    <a:pt x="431" y="1"/>
                    <a:pt x="402" y="1"/>
                  </a:cubicBezTo>
                  <a:close/>
                </a:path>
              </a:pathLst>
            </a:custGeom>
            <a:solidFill>
              <a:srgbClr val="011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0"/>
            <p:cNvSpPr/>
            <p:nvPr/>
          </p:nvSpPr>
          <p:spPr>
            <a:xfrm>
              <a:off x="1366988" y="2047329"/>
              <a:ext cx="171128" cy="101131"/>
            </a:xfrm>
            <a:custGeom>
              <a:rect b="b" l="l" r="r" t="t"/>
              <a:pathLst>
                <a:path extrusionOk="0" h="2173" w="3677">
                  <a:moveTo>
                    <a:pt x="3300" y="1"/>
                  </a:moveTo>
                  <a:cubicBezTo>
                    <a:pt x="2531" y="211"/>
                    <a:pt x="1742" y="318"/>
                    <a:pt x="954" y="318"/>
                  </a:cubicBezTo>
                  <a:cubicBezTo>
                    <a:pt x="635" y="318"/>
                    <a:pt x="317" y="301"/>
                    <a:pt x="1" y="266"/>
                  </a:cubicBezTo>
                  <a:lnTo>
                    <a:pt x="1" y="266"/>
                  </a:lnTo>
                  <a:cubicBezTo>
                    <a:pt x="1" y="266"/>
                    <a:pt x="164" y="1691"/>
                    <a:pt x="1314" y="2129"/>
                  </a:cubicBezTo>
                  <a:cubicBezTo>
                    <a:pt x="1314" y="2129"/>
                    <a:pt x="1491" y="2172"/>
                    <a:pt x="1760" y="2172"/>
                  </a:cubicBezTo>
                  <a:cubicBezTo>
                    <a:pt x="2262" y="2172"/>
                    <a:pt x="3086" y="2021"/>
                    <a:pt x="3677" y="1151"/>
                  </a:cubicBezTo>
                  <a:cubicBezTo>
                    <a:pt x="3677" y="1151"/>
                    <a:pt x="3331" y="551"/>
                    <a:pt x="3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0"/>
            <p:cNvSpPr/>
            <p:nvPr/>
          </p:nvSpPr>
          <p:spPr>
            <a:xfrm>
              <a:off x="1505397" y="2029457"/>
              <a:ext cx="80142" cy="74790"/>
            </a:xfrm>
            <a:custGeom>
              <a:rect b="b" l="l" r="r" t="t"/>
              <a:pathLst>
                <a:path extrusionOk="0" h="1607" w="1722">
                  <a:moveTo>
                    <a:pt x="1261" y="1"/>
                  </a:moveTo>
                  <a:cubicBezTo>
                    <a:pt x="1124" y="1"/>
                    <a:pt x="987" y="53"/>
                    <a:pt x="886" y="100"/>
                  </a:cubicBezTo>
                  <a:cubicBezTo>
                    <a:pt x="570" y="232"/>
                    <a:pt x="275" y="395"/>
                    <a:pt x="0" y="599"/>
                  </a:cubicBezTo>
                  <a:lnTo>
                    <a:pt x="92" y="721"/>
                  </a:lnTo>
                  <a:cubicBezTo>
                    <a:pt x="357" y="527"/>
                    <a:pt x="642" y="364"/>
                    <a:pt x="947" y="232"/>
                  </a:cubicBezTo>
                  <a:cubicBezTo>
                    <a:pt x="1033" y="189"/>
                    <a:pt x="1154" y="141"/>
                    <a:pt x="1268" y="141"/>
                  </a:cubicBezTo>
                  <a:cubicBezTo>
                    <a:pt x="1316" y="141"/>
                    <a:pt x="1363" y="150"/>
                    <a:pt x="1405" y="171"/>
                  </a:cubicBezTo>
                  <a:cubicBezTo>
                    <a:pt x="1477" y="212"/>
                    <a:pt x="1538" y="283"/>
                    <a:pt x="1558" y="364"/>
                  </a:cubicBezTo>
                  <a:cubicBezTo>
                    <a:pt x="1568" y="456"/>
                    <a:pt x="1578" y="548"/>
                    <a:pt x="1568" y="629"/>
                  </a:cubicBezTo>
                  <a:cubicBezTo>
                    <a:pt x="1568" y="741"/>
                    <a:pt x="1548" y="853"/>
                    <a:pt x="1517" y="955"/>
                  </a:cubicBezTo>
                  <a:cubicBezTo>
                    <a:pt x="1487" y="1057"/>
                    <a:pt x="1426" y="1149"/>
                    <a:pt x="1334" y="1210"/>
                  </a:cubicBezTo>
                  <a:cubicBezTo>
                    <a:pt x="1232" y="1271"/>
                    <a:pt x="1130" y="1301"/>
                    <a:pt x="1018" y="1322"/>
                  </a:cubicBezTo>
                  <a:lnTo>
                    <a:pt x="377" y="1474"/>
                  </a:lnTo>
                  <a:lnTo>
                    <a:pt x="377" y="1607"/>
                  </a:lnTo>
                  <a:lnTo>
                    <a:pt x="1049" y="1464"/>
                  </a:lnTo>
                  <a:cubicBezTo>
                    <a:pt x="1181" y="1434"/>
                    <a:pt x="1304" y="1393"/>
                    <a:pt x="1416" y="1322"/>
                  </a:cubicBezTo>
                  <a:cubicBezTo>
                    <a:pt x="1528" y="1240"/>
                    <a:pt x="1609" y="1128"/>
                    <a:pt x="1650" y="1006"/>
                  </a:cubicBezTo>
                  <a:cubicBezTo>
                    <a:pt x="1690" y="884"/>
                    <a:pt x="1711" y="762"/>
                    <a:pt x="1711" y="639"/>
                  </a:cubicBezTo>
                  <a:cubicBezTo>
                    <a:pt x="1721" y="538"/>
                    <a:pt x="1721" y="426"/>
                    <a:pt x="1690" y="324"/>
                  </a:cubicBezTo>
                  <a:cubicBezTo>
                    <a:pt x="1660" y="202"/>
                    <a:pt x="1578" y="100"/>
                    <a:pt x="1466" y="49"/>
                  </a:cubicBezTo>
                  <a:cubicBezTo>
                    <a:pt x="1401" y="14"/>
                    <a:pt x="1331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1542815" y="2031226"/>
              <a:ext cx="58361" cy="55010"/>
            </a:xfrm>
            <a:custGeom>
              <a:rect b="b" l="l" r="r" t="t"/>
              <a:pathLst>
                <a:path extrusionOk="0" h="1182" w="1254">
                  <a:moveTo>
                    <a:pt x="754" y="1"/>
                  </a:moveTo>
                  <a:cubicBezTo>
                    <a:pt x="577" y="1"/>
                    <a:pt x="385" y="93"/>
                    <a:pt x="245" y="265"/>
                  </a:cubicBezTo>
                  <a:cubicBezTo>
                    <a:pt x="11" y="540"/>
                    <a:pt x="1" y="907"/>
                    <a:pt x="214" y="1080"/>
                  </a:cubicBezTo>
                  <a:cubicBezTo>
                    <a:pt x="294" y="1149"/>
                    <a:pt x="396" y="1181"/>
                    <a:pt x="503" y="1181"/>
                  </a:cubicBezTo>
                  <a:cubicBezTo>
                    <a:pt x="683" y="1181"/>
                    <a:pt x="879" y="1089"/>
                    <a:pt x="1019" y="917"/>
                  </a:cubicBezTo>
                  <a:cubicBezTo>
                    <a:pt x="1243" y="652"/>
                    <a:pt x="1253" y="286"/>
                    <a:pt x="1039" y="102"/>
                  </a:cubicBezTo>
                  <a:cubicBezTo>
                    <a:pt x="959" y="34"/>
                    <a:pt x="859" y="1"/>
                    <a:pt x="754" y="1"/>
                  </a:cubicBezTo>
                  <a:close/>
                </a:path>
              </a:pathLst>
            </a:custGeom>
            <a:solidFill>
              <a:srgbClr val="C9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1559383" y="2040394"/>
              <a:ext cx="33230" cy="34486"/>
            </a:xfrm>
            <a:custGeom>
              <a:rect b="b" l="l" r="r" t="t"/>
              <a:pathLst>
                <a:path extrusionOk="0" h="741" w="714">
                  <a:moveTo>
                    <a:pt x="372" y="1"/>
                  </a:moveTo>
                  <a:cubicBezTo>
                    <a:pt x="309" y="1"/>
                    <a:pt x="248" y="16"/>
                    <a:pt x="194" y="48"/>
                  </a:cubicBezTo>
                  <a:cubicBezTo>
                    <a:pt x="144" y="68"/>
                    <a:pt x="103" y="99"/>
                    <a:pt x="62" y="150"/>
                  </a:cubicBezTo>
                  <a:cubicBezTo>
                    <a:pt x="32" y="201"/>
                    <a:pt x="11" y="262"/>
                    <a:pt x="32" y="323"/>
                  </a:cubicBezTo>
                  <a:cubicBezTo>
                    <a:pt x="62" y="374"/>
                    <a:pt x="93" y="404"/>
                    <a:pt x="133" y="435"/>
                  </a:cubicBezTo>
                  <a:cubicBezTo>
                    <a:pt x="154" y="455"/>
                    <a:pt x="174" y="476"/>
                    <a:pt x="194" y="506"/>
                  </a:cubicBezTo>
                  <a:cubicBezTo>
                    <a:pt x="237" y="574"/>
                    <a:pt x="181" y="649"/>
                    <a:pt x="114" y="649"/>
                  </a:cubicBezTo>
                  <a:cubicBezTo>
                    <a:pt x="100" y="649"/>
                    <a:pt x="86" y="645"/>
                    <a:pt x="72" y="639"/>
                  </a:cubicBezTo>
                  <a:cubicBezTo>
                    <a:pt x="64" y="636"/>
                    <a:pt x="57" y="635"/>
                    <a:pt x="50" y="635"/>
                  </a:cubicBezTo>
                  <a:cubicBezTo>
                    <a:pt x="32" y="635"/>
                    <a:pt x="19" y="644"/>
                    <a:pt x="11" y="659"/>
                  </a:cubicBezTo>
                  <a:cubicBezTo>
                    <a:pt x="1" y="689"/>
                    <a:pt x="11" y="710"/>
                    <a:pt x="32" y="720"/>
                  </a:cubicBezTo>
                  <a:cubicBezTo>
                    <a:pt x="52" y="730"/>
                    <a:pt x="82" y="740"/>
                    <a:pt x="103" y="740"/>
                  </a:cubicBezTo>
                  <a:cubicBezTo>
                    <a:pt x="256" y="740"/>
                    <a:pt x="347" y="577"/>
                    <a:pt x="276" y="455"/>
                  </a:cubicBezTo>
                  <a:cubicBezTo>
                    <a:pt x="245" y="425"/>
                    <a:pt x="225" y="394"/>
                    <a:pt x="184" y="374"/>
                  </a:cubicBezTo>
                  <a:cubicBezTo>
                    <a:pt x="154" y="353"/>
                    <a:pt x="133" y="323"/>
                    <a:pt x="123" y="292"/>
                  </a:cubicBezTo>
                  <a:cubicBezTo>
                    <a:pt x="113" y="262"/>
                    <a:pt x="113" y="221"/>
                    <a:pt x="133" y="201"/>
                  </a:cubicBezTo>
                  <a:cubicBezTo>
                    <a:pt x="144" y="180"/>
                    <a:pt x="154" y="170"/>
                    <a:pt x="174" y="160"/>
                  </a:cubicBezTo>
                  <a:cubicBezTo>
                    <a:pt x="215" y="160"/>
                    <a:pt x="266" y="180"/>
                    <a:pt x="296" y="211"/>
                  </a:cubicBezTo>
                  <a:cubicBezTo>
                    <a:pt x="327" y="241"/>
                    <a:pt x="347" y="292"/>
                    <a:pt x="337" y="333"/>
                  </a:cubicBezTo>
                  <a:cubicBezTo>
                    <a:pt x="337" y="353"/>
                    <a:pt x="347" y="384"/>
                    <a:pt x="378" y="384"/>
                  </a:cubicBezTo>
                  <a:cubicBezTo>
                    <a:pt x="398" y="384"/>
                    <a:pt x="418" y="374"/>
                    <a:pt x="429" y="353"/>
                  </a:cubicBezTo>
                  <a:cubicBezTo>
                    <a:pt x="439" y="272"/>
                    <a:pt x="418" y="201"/>
                    <a:pt x="368" y="150"/>
                  </a:cubicBezTo>
                  <a:cubicBezTo>
                    <a:pt x="347" y="129"/>
                    <a:pt x="327" y="109"/>
                    <a:pt x="296" y="99"/>
                  </a:cubicBezTo>
                  <a:cubicBezTo>
                    <a:pt x="328" y="90"/>
                    <a:pt x="360" y="85"/>
                    <a:pt x="391" y="85"/>
                  </a:cubicBezTo>
                  <a:cubicBezTo>
                    <a:pt x="430" y="85"/>
                    <a:pt x="466" y="92"/>
                    <a:pt x="500" y="109"/>
                  </a:cubicBezTo>
                  <a:cubicBezTo>
                    <a:pt x="581" y="150"/>
                    <a:pt x="612" y="241"/>
                    <a:pt x="581" y="323"/>
                  </a:cubicBezTo>
                  <a:cubicBezTo>
                    <a:pt x="571" y="343"/>
                    <a:pt x="581" y="374"/>
                    <a:pt x="612" y="384"/>
                  </a:cubicBezTo>
                  <a:cubicBezTo>
                    <a:pt x="617" y="387"/>
                    <a:pt x="623" y="388"/>
                    <a:pt x="628" y="388"/>
                  </a:cubicBezTo>
                  <a:cubicBezTo>
                    <a:pt x="642" y="388"/>
                    <a:pt x="655" y="379"/>
                    <a:pt x="663" y="364"/>
                  </a:cubicBezTo>
                  <a:cubicBezTo>
                    <a:pt x="714" y="231"/>
                    <a:pt x="653" y="99"/>
                    <a:pt x="541" y="38"/>
                  </a:cubicBezTo>
                  <a:cubicBezTo>
                    <a:pt x="487" y="14"/>
                    <a:pt x="429" y="1"/>
                    <a:pt x="372" y="1"/>
                  </a:cubicBezTo>
                  <a:close/>
                </a:path>
              </a:pathLst>
            </a:custGeom>
            <a:solidFill>
              <a:srgbClr val="AF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1334782" y="2208450"/>
              <a:ext cx="328433" cy="522970"/>
            </a:xfrm>
            <a:custGeom>
              <a:rect b="b" l="l" r="r" t="t"/>
              <a:pathLst>
                <a:path extrusionOk="0" h="11237" w="7057">
                  <a:moveTo>
                    <a:pt x="2220" y="1"/>
                  </a:moveTo>
                  <a:cubicBezTo>
                    <a:pt x="2220" y="1"/>
                    <a:pt x="1324" y="255"/>
                    <a:pt x="958" y="622"/>
                  </a:cubicBezTo>
                  <a:cubicBezTo>
                    <a:pt x="438" y="1162"/>
                    <a:pt x="1" y="10641"/>
                    <a:pt x="1" y="10641"/>
                  </a:cubicBezTo>
                  <a:cubicBezTo>
                    <a:pt x="1287" y="11092"/>
                    <a:pt x="2570" y="11236"/>
                    <a:pt x="3682" y="11236"/>
                  </a:cubicBezTo>
                  <a:cubicBezTo>
                    <a:pt x="5632" y="11236"/>
                    <a:pt x="7057" y="10794"/>
                    <a:pt x="7057" y="10794"/>
                  </a:cubicBezTo>
                  <a:cubicBezTo>
                    <a:pt x="7057" y="10794"/>
                    <a:pt x="6894" y="5825"/>
                    <a:pt x="6772" y="4725"/>
                  </a:cubicBezTo>
                  <a:cubicBezTo>
                    <a:pt x="6650" y="3616"/>
                    <a:pt x="6090" y="765"/>
                    <a:pt x="5845" y="530"/>
                  </a:cubicBezTo>
                  <a:cubicBezTo>
                    <a:pt x="5601" y="306"/>
                    <a:pt x="4654" y="1"/>
                    <a:pt x="4654" y="1"/>
                  </a:cubicBezTo>
                  <a:cubicBezTo>
                    <a:pt x="4654" y="1"/>
                    <a:pt x="4522" y="1060"/>
                    <a:pt x="3473" y="1060"/>
                  </a:cubicBezTo>
                  <a:cubicBezTo>
                    <a:pt x="2424" y="1060"/>
                    <a:pt x="2220" y="1"/>
                    <a:pt x="2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0"/>
            <p:cNvSpPr/>
            <p:nvPr/>
          </p:nvSpPr>
          <p:spPr>
            <a:xfrm>
              <a:off x="1588796" y="2248474"/>
              <a:ext cx="98153" cy="316891"/>
            </a:xfrm>
            <a:custGeom>
              <a:rect b="b" l="l" r="r" t="t"/>
              <a:pathLst>
                <a:path extrusionOk="0" h="6809" w="2109">
                  <a:moveTo>
                    <a:pt x="752" y="0"/>
                  </a:moveTo>
                  <a:cubicBezTo>
                    <a:pt x="722" y="0"/>
                    <a:pt x="692" y="2"/>
                    <a:pt x="662" y="6"/>
                  </a:cubicBezTo>
                  <a:cubicBezTo>
                    <a:pt x="275" y="47"/>
                    <a:pt x="0" y="393"/>
                    <a:pt x="41" y="780"/>
                  </a:cubicBezTo>
                  <a:lnTo>
                    <a:pt x="713" y="6808"/>
                  </a:lnTo>
                  <a:lnTo>
                    <a:pt x="2108" y="6655"/>
                  </a:lnTo>
                  <a:lnTo>
                    <a:pt x="1436" y="617"/>
                  </a:lnTo>
                  <a:cubicBezTo>
                    <a:pt x="1398" y="270"/>
                    <a:pt x="1101" y="0"/>
                    <a:pt x="752" y="0"/>
                  </a:cubicBezTo>
                  <a:close/>
                </a:path>
              </a:pathLst>
            </a:custGeom>
            <a:solidFill>
              <a:srgbClr val="DD8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0"/>
            <p:cNvSpPr/>
            <p:nvPr/>
          </p:nvSpPr>
          <p:spPr>
            <a:xfrm>
              <a:off x="1526712" y="2555359"/>
              <a:ext cx="160237" cy="310887"/>
            </a:xfrm>
            <a:custGeom>
              <a:rect b="b" l="l" r="r" t="t"/>
              <a:pathLst>
                <a:path extrusionOk="0" h="6680" w="3443">
                  <a:moveTo>
                    <a:pt x="2129" y="0"/>
                  </a:moveTo>
                  <a:lnTo>
                    <a:pt x="0" y="6395"/>
                  </a:lnTo>
                  <a:lnTo>
                    <a:pt x="764" y="6680"/>
                  </a:lnTo>
                  <a:lnTo>
                    <a:pt x="3442" y="499"/>
                  </a:lnTo>
                  <a:lnTo>
                    <a:pt x="2129" y="0"/>
                  </a:lnTo>
                  <a:close/>
                </a:path>
              </a:pathLst>
            </a:custGeom>
            <a:solidFill>
              <a:srgbClr val="C9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1416273" y="2215105"/>
              <a:ext cx="161168" cy="62131"/>
            </a:xfrm>
            <a:custGeom>
              <a:rect b="b" l="l" r="r" t="t"/>
              <a:pathLst>
                <a:path extrusionOk="0" h="1335" w="3463">
                  <a:moveTo>
                    <a:pt x="62" y="0"/>
                  </a:moveTo>
                  <a:lnTo>
                    <a:pt x="1" y="21"/>
                  </a:lnTo>
                  <a:cubicBezTo>
                    <a:pt x="52" y="173"/>
                    <a:pt x="113" y="316"/>
                    <a:pt x="194" y="448"/>
                  </a:cubicBezTo>
                  <a:lnTo>
                    <a:pt x="194" y="459"/>
                  </a:lnTo>
                  <a:cubicBezTo>
                    <a:pt x="205" y="459"/>
                    <a:pt x="205" y="469"/>
                    <a:pt x="215" y="469"/>
                  </a:cubicBezTo>
                  <a:cubicBezTo>
                    <a:pt x="266" y="550"/>
                    <a:pt x="317" y="622"/>
                    <a:pt x="367" y="693"/>
                  </a:cubicBezTo>
                  <a:cubicBezTo>
                    <a:pt x="653" y="1019"/>
                    <a:pt x="1029" y="1243"/>
                    <a:pt x="1457" y="1314"/>
                  </a:cubicBezTo>
                  <a:cubicBezTo>
                    <a:pt x="1538" y="1324"/>
                    <a:pt x="1610" y="1334"/>
                    <a:pt x="1691" y="1334"/>
                  </a:cubicBezTo>
                  <a:cubicBezTo>
                    <a:pt x="2170" y="1324"/>
                    <a:pt x="2618" y="1141"/>
                    <a:pt x="2964" y="815"/>
                  </a:cubicBezTo>
                  <a:cubicBezTo>
                    <a:pt x="3178" y="601"/>
                    <a:pt x="3351" y="347"/>
                    <a:pt x="3463" y="61"/>
                  </a:cubicBezTo>
                  <a:lnTo>
                    <a:pt x="3402" y="31"/>
                  </a:lnTo>
                  <a:cubicBezTo>
                    <a:pt x="3371" y="92"/>
                    <a:pt x="3351" y="143"/>
                    <a:pt x="3331" y="194"/>
                  </a:cubicBezTo>
                  <a:cubicBezTo>
                    <a:pt x="3168" y="153"/>
                    <a:pt x="3015" y="102"/>
                    <a:pt x="2862" y="31"/>
                  </a:cubicBezTo>
                  <a:cubicBezTo>
                    <a:pt x="2862" y="51"/>
                    <a:pt x="2852" y="82"/>
                    <a:pt x="2842" y="102"/>
                  </a:cubicBezTo>
                  <a:cubicBezTo>
                    <a:pt x="2995" y="163"/>
                    <a:pt x="3147" y="214"/>
                    <a:pt x="3300" y="255"/>
                  </a:cubicBezTo>
                  <a:cubicBezTo>
                    <a:pt x="3269" y="306"/>
                    <a:pt x="3239" y="357"/>
                    <a:pt x="3208" y="418"/>
                  </a:cubicBezTo>
                  <a:cubicBezTo>
                    <a:pt x="3066" y="357"/>
                    <a:pt x="2933" y="296"/>
                    <a:pt x="2801" y="224"/>
                  </a:cubicBezTo>
                  <a:cubicBezTo>
                    <a:pt x="2791" y="245"/>
                    <a:pt x="2781" y="265"/>
                    <a:pt x="2771" y="286"/>
                  </a:cubicBezTo>
                  <a:cubicBezTo>
                    <a:pt x="2903" y="357"/>
                    <a:pt x="3035" y="418"/>
                    <a:pt x="3168" y="469"/>
                  </a:cubicBezTo>
                  <a:cubicBezTo>
                    <a:pt x="3127" y="530"/>
                    <a:pt x="3086" y="591"/>
                    <a:pt x="3035" y="642"/>
                  </a:cubicBezTo>
                  <a:cubicBezTo>
                    <a:pt x="2913" y="581"/>
                    <a:pt x="2801" y="510"/>
                    <a:pt x="2699" y="418"/>
                  </a:cubicBezTo>
                  <a:lnTo>
                    <a:pt x="2659" y="479"/>
                  </a:lnTo>
                  <a:cubicBezTo>
                    <a:pt x="2760" y="560"/>
                    <a:pt x="2872" y="632"/>
                    <a:pt x="2984" y="693"/>
                  </a:cubicBezTo>
                  <a:cubicBezTo>
                    <a:pt x="2964" y="723"/>
                    <a:pt x="2944" y="744"/>
                    <a:pt x="2913" y="764"/>
                  </a:cubicBezTo>
                  <a:cubicBezTo>
                    <a:pt x="2893" y="795"/>
                    <a:pt x="2832" y="846"/>
                    <a:pt x="2791" y="876"/>
                  </a:cubicBezTo>
                  <a:lnTo>
                    <a:pt x="2546" y="591"/>
                  </a:lnTo>
                  <a:lnTo>
                    <a:pt x="2496" y="642"/>
                  </a:lnTo>
                  <a:lnTo>
                    <a:pt x="2730" y="907"/>
                  </a:lnTo>
                  <a:cubicBezTo>
                    <a:pt x="2659" y="958"/>
                    <a:pt x="2577" y="1008"/>
                    <a:pt x="2506" y="1049"/>
                  </a:cubicBezTo>
                  <a:lnTo>
                    <a:pt x="2353" y="754"/>
                  </a:lnTo>
                  <a:cubicBezTo>
                    <a:pt x="2333" y="764"/>
                    <a:pt x="2312" y="774"/>
                    <a:pt x="2292" y="784"/>
                  </a:cubicBezTo>
                  <a:lnTo>
                    <a:pt x="2445" y="1080"/>
                  </a:lnTo>
                  <a:cubicBezTo>
                    <a:pt x="2384" y="1110"/>
                    <a:pt x="2312" y="1141"/>
                    <a:pt x="2251" y="1161"/>
                  </a:cubicBezTo>
                  <a:cubicBezTo>
                    <a:pt x="2221" y="1049"/>
                    <a:pt x="2190" y="947"/>
                    <a:pt x="2149" y="846"/>
                  </a:cubicBezTo>
                  <a:cubicBezTo>
                    <a:pt x="2119" y="856"/>
                    <a:pt x="2098" y="866"/>
                    <a:pt x="2078" y="876"/>
                  </a:cubicBezTo>
                  <a:cubicBezTo>
                    <a:pt x="2119" y="968"/>
                    <a:pt x="2160" y="1070"/>
                    <a:pt x="2190" y="1182"/>
                  </a:cubicBezTo>
                  <a:cubicBezTo>
                    <a:pt x="2119" y="1192"/>
                    <a:pt x="2058" y="1212"/>
                    <a:pt x="1986" y="1222"/>
                  </a:cubicBezTo>
                  <a:lnTo>
                    <a:pt x="1956" y="896"/>
                  </a:lnTo>
                  <a:cubicBezTo>
                    <a:pt x="1925" y="896"/>
                    <a:pt x="1905" y="907"/>
                    <a:pt x="1885" y="907"/>
                  </a:cubicBezTo>
                  <a:lnTo>
                    <a:pt x="1925" y="1232"/>
                  </a:lnTo>
                  <a:cubicBezTo>
                    <a:pt x="1854" y="1243"/>
                    <a:pt x="1783" y="1253"/>
                    <a:pt x="1722" y="1253"/>
                  </a:cubicBezTo>
                  <a:lnTo>
                    <a:pt x="1732" y="917"/>
                  </a:lnTo>
                  <a:lnTo>
                    <a:pt x="1661" y="917"/>
                  </a:lnTo>
                  <a:lnTo>
                    <a:pt x="1650" y="1253"/>
                  </a:lnTo>
                  <a:cubicBezTo>
                    <a:pt x="1589" y="1253"/>
                    <a:pt x="1528" y="1243"/>
                    <a:pt x="1467" y="1243"/>
                  </a:cubicBezTo>
                  <a:lnTo>
                    <a:pt x="1437" y="1243"/>
                  </a:lnTo>
                  <a:cubicBezTo>
                    <a:pt x="1467" y="1131"/>
                    <a:pt x="1488" y="1019"/>
                    <a:pt x="1508" y="907"/>
                  </a:cubicBezTo>
                  <a:cubicBezTo>
                    <a:pt x="1488" y="907"/>
                    <a:pt x="1467" y="896"/>
                    <a:pt x="1447" y="896"/>
                  </a:cubicBezTo>
                  <a:cubicBezTo>
                    <a:pt x="1426" y="1008"/>
                    <a:pt x="1396" y="1120"/>
                    <a:pt x="1365" y="1222"/>
                  </a:cubicBezTo>
                  <a:cubicBezTo>
                    <a:pt x="1284" y="1202"/>
                    <a:pt x="1202" y="1182"/>
                    <a:pt x="1121" y="1151"/>
                  </a:cubicBezTo>
                  <a:cubicBezTo>
                    <a:pt x="1182" y="1049"/>
                    <a:pt x="1243" y="958"/>
                    <a:pt x="1294" y="856"/>
                  </a:cubicBezTo>
                  <a:lnTo>
                    <a:pt x="1223" y="825"/>
                  </a:lnTo>
                  <a:cubicBezTo>
                    <a:pt x="1182" y="927"/>
                    <a:pt x="1121" y="1029"/>
                    <a:pt x="1050" y="1120"/>
                  </a:cubicBezTo>
                  <a:cubicBezTo>
                    <a:pt x="978" y="1090"/>
                    <a:pt x="907" y="1049"/>
                    <a:pt x="836" y="1008"/>
                  </a:cubicBezTo>
                  <a:lnTo>
                    <a:pt x="1060" y="754"/>
                  </a:lnTo>
                  <a:lnTo>
                    <a:pt x="1009" y="713"/>
                  </a:lnTo>
                  <a:lnTo>
                    <a:pt x="775" y="968"/>
                  </a:lnTo>
                  <a:cubicBezTo>
                    <a:pt x="734" y="937"/>
                    <a:pt x="683" y="896"/>
                    <a:pt x="632" y="856"/>
                  </a:cubicBezTo>
                  <a:lnTo>
                    <a:pt x="887" y="601"/>
                  </a:lnTo>
                  <a:lnTo>
                    <a:pt x="846" y="560"/>
                  </a:lnTo>
                  <a:lnTo>
                    <a:pt x="591" y="815"/>
                  </a:lnTo>
                  <a:cubicBezTo>
                    <a:pt x="530" y="764"/>
                    <a:pt x="479" y="713"/>
                    <a:pt x="439" y="662"/>
                  </a:cubicBezTo>
                  <a:lnTo>
                    <a:pt x="734" y="448"/>
                  </a:lnTo>
                  <a:lnTo>
                    <a:pt x="693" y="398"/>
                  </a:lnTo>
                  <a:lnTo>
                    <a:pt x="408" y="601"/>
                  </a:lnTo>
                  <a:cubicBezTo>
                    <a:pt x="408" y="611"/>
                    <a:pt x="408" y="611"/>
                    <a:pt x="408" y="611"/>
                  </a:cubicBezTo>
                  <a:cubicBezTo>
                    <a:pt x="357" y="560"/>
                    <a:pt x="317" y="510"/>
                    <a:pt x="276" y="448"/>
                  </a:cubicBezTo>
                  <a:lnTo>
                    <a:pt x="622" y="265"/>
                  </a:lnTo>
                  <a:cubicBezTo>
                    <a:pt x="612" y="245"/>
                    <a:pt x="602" y="224"/>
                    <a:pt x="591" y="204"/>
                  </a:cubicBezTo>
                  <a:lnTo>
                    <a:pt x="245" y="398"/>
                  </a:lnTo>
                  <a:cubicBezTo>
                    <a:pt x="205" y="336"/>
                    <a:pt x="184" y="286"/>
                    <a:pt x="154" y="224"/>
                  </a:cubicBezTo>
                  <a:lnTo>
                    <a:pt x="530" y="82"/>
                  </a:lnTo>
                  <a:cubicBezTo>
                    <a:pt x="530" y="61"/>
                    <a:pt x="520" y="41"/>
                    <a:pt x="510" y="21"/>
                  </a:cubicBezTo>
                  <a:lnTo>
                    <a:pt x="123" y="163"/>
                  </a:lnTo>
                  <a:cubicBezTo>
                    <a:pt x="103" y="112"/>
                    <a:pt x="82" y="51"/>
                    <a:pt x="62" y="0"/>
                  </a:cubicBezTo>
                  <a:close/>
                </a:path>
              </a:pathLst>
            </a:custGeom>
            <a:solidFill>
              <a:srgbClr val="C7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0"/>
            <p:cNvSpPr/>
            <p:nvPr/>
          </p:nvSpPr>
          <p:spPr>
            <a:xfrm>
              <a:off x="1348046" y="2298970"/>
              <a:ext cx="33695" cy="233677"/>
            </a:xfrm>
            <a:custGeom>
              <a:rect b="b" l="l" r="r" t="t"/>
              <a:pathLst>
                <a:path extrusionOk="0" h="5021" w="724">
                  <a:moveTo>
                    <a:pt x="693" y="1"/>
                  </a:moveTo>
                  <a:cubicBezTo>
                    <a:pt x="673" y="1"/>
                    <a:pt x="652" y="11"/>
                    <a:pt x="652" y="31"/>
                  </a:cubicBezTo>
                  <a:lnTo>
                    <a:pt x="11" y="4980"/>
                  </a:lnTo>
                  <a:cubicBezTo>
                    <a:pt x="1" y="5000"/>
                    <a:pt x="21" y="5010"/>
                    <a:pt x="31" y="5021"/>
                  </a:cubicBezTo>
                  <a:cubicBezTo>
                    <a:pt x="52" y="5021"/>
                    <a:pt x="72" y="5010"/>
                    <a:pt x="72" y="4990"/>
                  </a:cubicBezTo>
                  <a:lnTo>
                    <a:pt x="724" y="41"/>
                  </a:lnTo>
                  <a:cubicBezTo>
                    <a:pt x="724" y="21"/>
                    <a:pt x="713" y="1"/>
                    <a:pt x="693" y="1"/>
                  </a:cubicBezTo>
                  <a:close/>
                </a:path>
              </a:pathLst>
            </a:custGeom>
            <a:solidFill>
              <a:srgbClr val="C7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0"/>
            <p:cNvSpPr/>
            <p:nvPr/>
          </p:nvSpPr>
          <p:spPr>
            <a:xfrm>
              <a:off x="1336690" y="2670034"/>
              <a:ext cx="326059" cy="61200"/>
            </a:xfrm>
            <a:custGeom>
              <a:rect b="b" l="l" r="r" t="t"/>
              <a:pathLst>
                <a:path extrusionOk="0" h="1315" w="7006">
                  <a:moveTo>
                    <a:pt x="0" y="0"/>
                  </a:moveTo>
                  <a:lnTo>
                    <a:pt x="0" y="72"/>
                  </a:lnTo>
                  <a:cubicBezTo>
                    <a:pt x="133" y="123"/>
                    <a:pt x="255" y="163"/>
                    <a:pt x="387" y="204"/>
                  </a:cubicBezTo>
                  <a:lnTo>
                    <a:pt x="275" y="835"/>
                  </a:lnTo>
                  <a:lnTo>
                    <a:pt x="336" y="856"/>
                  </a:lnTo>
                  <a:lnTo>
                    <a:pt x="448" y="214"/>
                  </a:lnTo>
                  <a:cubicBezTo>
                    <a:pt x="581" y="255"/>
                    <a:pt x="703" y="296"/>
                    <a:pt x="825" y="326"/>
                  </a:cubicBezTo>
                  <a:lnTo>
                    <a:pt x="744" y="958"/>
                  </a:lnTo>
                  <a:lnTo>
                    <a:pt x="805" y="978"/>
                  </a:lnTo>
                  <a:lnTo>
                    <a:pt x="886" y="347"/>
                  </a:lnTo>
                  <a:cubicBezTo>
                    <a:pt x="1018" y="377"/>
                    <a:pt x="1161" y="408"/>
                    <a:pt x="1293" y="438"/>
                  </a:cubicBezTo>
                  <a:lnTo>
                    <a:pt x="1232" y="1080"/>
                  </a:lnTo>
                  <a:lnTo>
                    <a:pt x="1304" y="1090"/>
                  </a:lnTo>
                  <a:lnTo>
                    <a:pt x="1365" y="459"/>
                  </a:lnTo>
                  <a:cubicBezTo>
                    <a:pt x="1487" y="489"/>
                    <a:pt x="1629" y="510"/>
                    <a:pt x="1762" y="540"/>
                  </a:cubicBezTo>
                  <a:lnTo>
                    <a:pt x="1650" y="1161"/>
                  </a:lnTo>
                  <a:lnTo>
                    <a:pt x="1721" y="1171"/>
                  </a:lnTo>
                  <a:lnTo>
                    <a:pt x="1833" y="550"/>
                  </a:lnTo>
                  <a:cubicBezTo>
                    <a:pt x="1945" y="571"/>
                    <a:pt x="2057" y="591"/>
                    <a:pt x="2179" y="601"/>
                  </a:cubicBezTo>
                  <a:lnTo>
                    <a:pt x="2098" y="1222"/>
                  </a:lnTo>
                  <a:lnTo>
                    <a:pt x="2159" y="1233"/>
                  </a:lnTo>
                  <a:lnTo>
                    <a:pt x="2240" y="611"/>
                  </a:lnTo>
                  <a:cubicBezTo>
                    <a:pt x="2352" y="632"/>
                    <a:pt x="2464" y="652"/>
                    <a:pt x="2576" y="662"/>
                  </a:cubicBezTo>
                  <a:lnTo>
                    <a:pt x="2576" y="1283"/>
                  </a:lnTo>
                  <a:lnTo>
                    <a:pt x="2648" y="1283"/>
                  </a:lnTo>
                  <a:lnTo>
                    <a:pt x="2648" y="662"/>
                  </a:lnTo>
                  <a:cubicBezTo>
                    <a:pt x="2760" y="673"/>
                    <a:pt x="2872" y="693"/>
                    <a:pt x="2984" y="703"/>
                  </a:cubicBezTo>
                  <a:lnTo>
                    <a:pt x="2923" y="1304"/>
                  </a:lnTo>
                  <a:lnTo>
                    <a:pt x="2984" y="1304"/>
                  </a:lnTo>
                  <a:lnTo>
                    <a:pt x="3045" y="703"/>
                  </a:lnTo>
                  <a:cubicBezTo>
                    <a:pt x="3157" y="713"/>
                    <a:pt x="3259" y="713"/>
                    <a:pt x="3371" y="723"/>
                  </a:cubicBezTo>
                  <a:lnTo>
                    <a:pt x="3320" y="1314"/>
                  </a:lnTo>
                  <a:lnTo>
                    <a:pt x="3381" y="1314"/>
                  </a:lnTo>
                  <a:lnTo>
                    <a:pt x="3432" y="723"/>
                  </a:lnTo>
                  <a:cubicBezTo>
                    <a:pt x="3544" y="734"/>
                    <a:pt x="3656" y="734"/>
                    <a:pt x="3768" y="744"/>
                  </a:cubicBezTo>
                  <a:cubicBezTo>
                    <a:pt x="3737" y="927"/>
                    <a:pt x="3717" y="1121"/>
                    <a:pt x="3717" y="1314"/>
                  </a:cubicBezTo>
                  <a:lnTo>
                    <a:pt x="3788" y="1314"/>
                  </a:lnTo>
                  <a:cubicBezTo>
                    <a:pt x="3778" y="1121"/>
                    <a:pt x="3798" y="937"/>
                    <a:pt x="3819" y="744"/>
                  </a:cubicBezTo>
                  <a:cubicBezTo>
                    <a:pt x="3920" y="744"/>
                    <a:pt x="4022" y="754"/>
                    <a:pt x="4124" y="754"/>
                  </a:cubicBezTo>
                  <a:lnTo>
                    <a:pt x="4144" y="754"/>
                  </a:lnTo>
                  <a:lnTo>
                    <a:pt x="4134" y="1304"/>
                  </a:lnTo>
                  <a:lnTo>
                    <a:pt x="4206" y="1304"/>
                  </a:lnTo>
                  <a:lnTo>
                    <a:pt x="4206" y="754"/>
                  </a:lnTo>
                  <a:cubicBezTo>
                    <a:pt x="4206" y="754"/>
                    <a:pt x="4206" y="744"/>
                    <a:pt x="4206" y="744"/>
                  </a:cubicBezTo>
                  <a:cubicBezTo>
                    <a:pt x="5142" y="744"/>
                    <a:pt x="6079" y="632"/>
                    <a:pt x="7006" y="418"/>
                  </a:cubicBezTo>
                  <a:cubicBezTo>
                    <a:pt x="7006" y="408"/>
                    <a:pt x="7006" y="377"/>
                    <a:pt x="7006" y="367"/>
                  </a:cubicBezTo>
                  <a:cubicBezTo>
                    <a:pt x="6063" y="582"/>
                    <a:pt x="5103" y="690"/>
                    <a:pt x="4144" y="690"/>
                  </a:cubicBezTo>
                  <a:cubicBezTo>
                    <a:pt x="2742" y="690"/>
                    <a:pt x="1342" y="460"/>
                    <a:pt x="0" y="0"/>
                  </a:cubicBezTo>
                  <a:close/>
                </a:path>
              </a:pathLst>
            </a:custGeom>
            <a:solidFill>
              <a:srgbClr val="C7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0"/>
            <p:cNvSpPr/>
            <p:nvPr/>
          </p:nvSpPr>
          <p:spPr>
            <a:xfrm>
              <a:off x="1521034" y="2772375"/>
              <a:ext cx="92894" cy="74929"/>
            </a:xfrm>
            <a:custGeom>
              <a:rect b="b" l="l" r="r" t="t"/>
              <a:pathLst>
                <a:path extrusionOk="0" h="1610" w="1996">
                  <a:moveTo>
                    <a:pt x="408" y="1"/>
                  </a:moveTo>
                  <a:lnTo>
                    <a:pt x="0" y="795"/>
                  </a:lnTo>
                  <a:cubicBezTo>
                    <a:pt x="0" y="795"/>
                    <a:pt x="316" y="1386"/>
                    <a:pt x="1497" y="1610"/>
                  </a:cubicBezTo>
                  <a:lnTo>
                    <a:pt x="1996" y="561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1530947" y="2228369"/>
              <a:ext cx="177783" cy="586032"/>
            </a:xfrm>
            <a:custGeom>
              <a:rect b="b" l="l" r="r" t="t"/>
              <a:pathLst>
                <a:path extrusionOk="0" h="12592" w="3820">
                  <a:moveTo>
                    <a:pt x="1477" y="1"/>
                  </a:moveTo>
                  <a:cubicBezTo>
                    <a:pt x="1477" y="1"/>
                    <a:pt x="1253" y="133"/>
                    <a:pt x="979" y="897"/>
                  </a:cubicBezTo>
                  <a:cubicBezTo>
                    <a:pt x="704" y="1660"/>
                    <a:pt x="1579" y="5570"/>
                    <a:pt x="1528" y="7026"/>
                  </a:cubicBezTo>
                  <a:cubicBezTo>
                    <a:pt x="1488" y="7953"/>
                    <a:pt x="123" y="10743"/>
                    <a:pt x="52" y="11435"/>
                  </a:cubicBezTo>
                  <a:cubicBezTo>
                    <a:pt x="1" y="12017"/>
                    <a:pt x="531" y="12591"/>
                    <a:pt x="1251" y="12591"/>
                  </a:cubicBezTo>
                  <a:cubicBezTo>
                    <a:pt x="1389" y="12591"/>
                    <a:pt x="1533" y="12570"/>
                    <a:pt x="1681" y="12525"/>
                  </a:cubicBezTo>
                  <a:cubicBezTo>
                    <a:pt x="2842" y="12189"/>
                    <a:pt x="3504" y="8401"/>
                    <a:pt x="3657" y="7179"/>
                  </a:cubicBezTo>
                  <a:cubicBezTo>
                    <a:pt x="3819" y="5967"/>
                    <a:pt x="2883" y="1202"/>
                    <a:pt x="2577" y="764"/>
                  </a:cubicBezTo>
                  <a:cubicBezTo>
                    <a:pt x="2272" y="316"/>
                    <a:pt x="1477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0"/>
            <p:cNvSpPr/>
            <p:nvPr/>
          </p:nvSpPr>
          <p:spPr>
            <a:xfrm>
              <a:off x="1567946" y="2338297"/>
              <a:ext cx="32718" cy="310934"/>
            </a:xfrm>
            <a:custGeom>
              <a:rect b="b" l="l" r="r" t="t"/>
              <a:pathLst>
                <a:path extrusionOk="0" h="6681" w="703">
                  <a:moveTo>
                    <a:pt x="330" y="1"/>
                  </a:moveTo>
                  <a:cubicBezTo>
                    <a:pt x="316" y="1"/>
                    <a:pt x="301" y="11"/>
                    <a:pt x="296" y="31"/>
                  </a:cubicBezTo>
                  <a:lnTo>
                    <a:pt x="560" y="3188"/>
                  </a:lnTo>
                  <a:cubicBezTo>
                    <a:pt x="611" y="3646"/>
                    <a:pt x="632" y="4094"/>
                    <a:pt x="621" y="4542"/>
                  </a:cubicBezTo>
                  <a:cubicBezTo>
                    <a:pt x="581" y="5194"/>
                    <a:pt x="397" y="5642"/>
                    <a:pt x="122" y="6334"/>
                  </a:cubicBezTo>
                  <a:cubicBezTo>
                    <a:pt x="92" y="6436"/>
                    <a:pt x="51" y="6528"/>
                    <a:pt x="10" y="6640"/>
                  </a:cubicBezTo>
                  <a:cubicBezTo>
                    <a:pt x="0" y="6660"/>
                    <a:pt x="10" y="6680"/>
                    <a:pt x="31" y="6680"/>
                  </a:cubicBezTo>
                  <a:lnTo>
                    <a:pt x="41" y="6680"/>
                  </a:lnTo>
                  <a:cubicBezTo>
                    <a:pt x="51" y="6680"/>
                    <a:pt x="61" y="6680"/>
                    <a:pt x="72" y="6670"/>
                  </a:cubicBezTo>
                  <a:cubicBezTo>
                    <a:pt x="112" y="6558"/>
                    <a:pt x="153" y="6467"/>
                    <a:pt x="194" y="6365"/>
                  </a:cubicBezTo>
                  <a:cubicBezTo>
                    <a:pt x="469" y="5672"/>
                    <a:pt x="652" y="5204"/>
                    <a:pt x="682" y="4552"/>
                  </a:cubicBezTo>
                  <a:cubicBezTo>
                    <a:pt x="703" y="4104"/>
                    <a:pt x="682" y="3646"/>
                    <a:pt x="632" y="3188"/>
                  </a:cubicBezTo>
                  <a:lnTo>
                    <a:pt x="357" y="31"/>
                  </a:lnTo>
                  <a:cubicBezTo>
                    <a:pt x="357" y="11"/>
                    <a:pt x="344" y="1"/>
                    <a:pt x="330" y="1"/>
                  </a:cubicBezTo>
                  <a:close/>
                </a:path>
              </a:pathLst>
            </a:custGeom>
            <a:solidFill>
              <a:srgbClr val="C7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0"/>
            <p:cNvSpPr/>
            <p:nvPr/>
          </p:nvSpPr>
          <p:spPr>
            <a:xfrm>
              <a:off x="1487386" y="2841580"/>
              <a:ext cx="82981" cy="98944"/>
            </a:xfrm>
            <a:custGeom>
              <a:rect b="b" l="l" r="r" t="t"/>
              <a:pathLst>
                <a:path extrusionOk="0" h="2126" w="1783">
                  <a:moveTo>
                    <a:pt x="927" y="1"/>
                  </a:moveTo>
                  <a:cubicBezTo>
                    <a:pt x="927" y="1"/>
                    <a:pt x="0" y="897"/>
                    <a:pt x="255" y="1385"/>
                  </a:cubicBezTo>
                  <a:cubicBezTo>
                    <a:pt x="444" y="1765"/>
                    <a:pt x="965" y="2125"/>
                    <a:pt x="1303" y="2125"/>
                  </a:cubicBezTo>
                  <a:cubicBezTo>
                    <a:pt x="1401" y="2125"/>
                    <a:pt x="1483" y="2095"/>
                    <a:pt x="1538" y="2027"/>
                  </a:cubicBezTo>
                  <a:cubicBezTo>
                    <a:pt x="1782" y="1711"/>
                    <a:pt x="1701" y="316"/>
                    <a:pt x="1701" y="316"/>
                  </a:cubicBezTo>
                  <a:lnTo>
                    <a:pt x="927" y="1"/>
                  </a:lnTo>
                  <a:close/>
                </a:path>
              </a:pathLst>
            </a:custGeom>
            <a:solidFill>
              <a:srgbClr val="C9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1001651" y="2793318"/>
              <a:ext cx="55196" cy="59199"/>
            </a:xfrm>
            <a:custGeom>
              <a:rect b="b" l="l" r="r" t="t"/>
              <a:pathLst>
                <a:path extrusionOk="0" h="1272" w="1186">
                  <a:moveTo>
                    <a:pt x="1142" y="1"/>
                  </a:moveTo>
                  <a:cubicBezTo>
                    <a:pt x="1135" y="1"/>
                    <a:pt x="1128" y="3"/>
                    <a:pt x="1120" y="9"/>
                  </a:cubicBezTo>
                  <a:cubicBezTo>
                    <a:pt x="672" y="304"/>
                    <a:pt x="296" y="701"/>
                    <a:pt x="10" y="1150"/>
                  </a:cubicBezTo>
                  <a:cubicBezTo>
                    <a:pt x="0" y="1190"/>
                    <a:pt x="0" y="1231"/>
                    <a:pt x="10" y="1272"/>
                  </a:cubicBezTo>
                  <a:cubicBezTo>
                    <a:pt x="306" y="793"/>
                    <a:pt x="693" y="376"/>
                    <a:pt x="1161" y="70"/>
                  </a:cubicBezTo>
                  <a:cubicBezTo>
                    <a:pt x="1186" y="45"/>
                    <a:pt x="1170" y="1"/>
                    <a:pt x="1142" y="1"/>
                  </a:cubicBezTo>
                  <a:close/>
                </a:path>
              </a:pathLst>
            </a:custGeom>
            <a:solidFill>
              <a:srgbClr val="AF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1006398" y="2789129"/>
              <a:ext cx="39838" cy="41607"/>
            </a:xfrm>
            <a:custGeom>
              <a:rect b="b" l="l" r="r" t="t"/>
              <a:pathLst>
                <a:path extrusionOk="0" h="894" w="856">
                  <a:moveTo>
                    <a:pt x="824" y="1"/>
                  </a:moveTo>
                  <a:cubicBezTo>
                    <a:pt x="816" y="1"/>
                    <a:pt x="809" y="3"/>
                    <a:pt x="804" y="7"/>
                  </a:cubicBezTo>
                  <a:cubicBezTo>
                    <a:pt x="550" y="160"/>
                    <a:pt x="316" y="354"/>
                    <a:pt x="132" y="588"/>
                  </a:cubicBezTo>
                  <a:cubicBezTo>
                    <a:pt x="82" y="690"/>
                    <a:pt x="41" y="791"/>
                    <a:pt x="0" y="893"/>
                  </a:cubicBezTo>
                  <a:cubicBezTo>
                    <a:pt x="214" y="557"/>
                    <a:pt x="499" y="272"/>
                    <a:pt x="835" y="58"/>
                  </a:cubicBezTo>
                  <a:cubicBezTo>
                    <a:pt x="855" y="48"/>
                    <a:pt x="855" y="28"/>
                    <a:pt x="845" y="18"/>
                  </a:cubicBezTo>
                  <a:cubicBezTo>
                    <a:pt x="845" y="6"/>
                    <a:pt x="835" y="1"/>
                    <a:pt x="824" y="1"/>
                  </a:cubicBezTo>
                  <a:close/>
                </a:path>
              </a:pathLst>
            </a:custGeom>
            <a:solidFill>
              <a:srgbClr val="AF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1502046" y="2888772"/>
              <a:ext cx="14427" cy="25364"/>
            </a:xfrm>
            <a:custGeom>
              <a:rect b="b" l="l" r="r" t="t"/>
              <a:pathLst>
                <a:path extrusionOk="0" h="545" w="310">
                  <a:moveTo>
                    <a:pt x="265" y="0"/>
                  </a:moveTo>
                  <a:cubicBezTo>
                    <a:pt x="253" y="0"/>
                    <a:pt x="242" y="5"/>
                    <a:pt x="235" y="15"/>
                  </a:cubicBezTo>
                  <a:lnTo>
                    <a:pt x="1" y="483"/>
                  </a:lnTo>
                  <a:cubicBezTo>
                    <a:pt x="21" y="504"/>
                    <a:pt x="31" y="524"/>
                    <a:pt x="52" y="544"/>
                  </a:cubicBezTo>
                  <a:lnTo>
                    <a:pt x="296" y="45"/>
                  </a:lnTo>
                  <a:cubicBezTo>
                    <a:pt x="310" y="18"/>
                    <a:pt x="287" y="0"/>
                    <a:pt x="265" y="0"/>
                  </a:cubicBezTo>
                  <a:close/>
                </a:path>
              </a:pathLst>
            </a:custGeom>
            <a:solidFill>
              <a:srgbClr val="AF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1534764" y="2908225"/>
              <a:ext cx="13776" cy="30530"/>
            </a:xfrm>
            <a:custGeom>
              <a:rect b="b" l="l" r="r" t="t"/>
              <a:pathLst>
                <a:path extrusionOk="0" h="656" w="296">
                  <a:moveTo>
                    <a:pt x="259" y="0"/>
                  </a:moveTo>
                  <a:cubicBezTo>
                    <a:pt x="245" y="0"/>
                    <a:pt x="232" y="10"/>
                    <a:pt x="225" y="25"/>
                  </a:cubicBezTo>
                  <a:lnTo>
                    <a:pt x="0" y="636"/>
                  </a:lnTo>
                  <a:cubicBezTo>
                    <a:pt x="21" y="636"/>
                    <a:pt x="51" y="646"/>
                    <a:pt x="72" y="656"/>
                  </a:cubicBezTo>
                  <a:lnTo>
                    <a:pt x="296" y="45"/>
                  </a:lnTo>
                  <a:cubicBezTo>
                    <a:pt x="296" y="35"/>
                    <a:pt x="286" y="14"/>
                    <a:pt x="275" y="4"/>
                  </a:cubicBezTo>
                  <a:cubicBezTo>
                    <a:pt x="270" y="2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AF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1517683" y="2900825"/>
              <a:ext cx="14288" cy="28482"/>
            </a:xfrm>
            <a:custGeom>
              <a:rect b="b" l="l" r="r" t="t"/>
              <a:pathLst>
                <a:path extrusionOk="0" h="612" w="307">
                  <a:moveTo>
                    <a:pt x="286" y="0"/>
                  </a:moveTo>
                  <a:cubicBezTo>
                    <a:pt x="266" y="0"/>
                    <a:pt x="245" y="10"/>
                    <a:pt x="235" y="21"/>
                  </a:cubicBezTo>
                  <a:cubicBezTo>
                    <a:pt x="174" y="214"/>
                    <a:pt x="93" y="397"/>
                    <a:pt x="1" y="571"/>
                  </a:cubicBezTo>
                  <a:cubicBezTo>
                    <a:pt x="21" y="591"/>
                    <a:pt x="31" y="601"/>
                    <a:pt x="52" y="611"/>
                  </a:cubicBezTo>
                  <a:cubicBezTo>
                    <a:pt x="154" y="428"/>
                    <a:pt x="235" y="245"/>
                    <a:pt x="306" y="51"/>
                  </a:cubicBezTo>
                  <a:cubicBezTo>
                    <a:pt x="306" y="31"/>
                    <a:pt x="296" y="10"/>
                    <a:pt x="286" y="0"/>
                  </a:cubicBezTo>
                  <a:close/>
                </a:path>
              </a:pathLst>
            </a:custGeom>
            <a:solidFill>
              <a:srgbClr val="AF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2030458" y="2283798"/>
              <a:ext cx="178202" cy="313866"/>
            </a:xfrm>
            <a:custGeom>
              <a:rect b="b" l="l" r="r" t="t"/>
              <a:pathLst>
                <a:path extrusionOk="0" h="6744" w="3829">
                  <a:moveTo>
                    <a:pt x="3686" y="1"/>
                  </a:moveTo>
                  <a:lnTo>
                    <a:pt x="3686" y="1"/>
                  </a:lnTo>
                  <a:cubicBezTo>
                    <a:pt x="2342" y="1050"/>
                    <a:pt x="947" y="2180"/>
                    <a:pt x="336" y="3768"/>
                  </a:cubicBezTo>
                  <a:cubicBezTo>
                    <a:pt x="102" y="4379"/>
                    <a:pt x="0" y="5021"/>
                    <a:pt x="21" y="5672"/>
                  </a:cubicBezTo>
                  <a:cubicBezTo>
                    <a:pt x="39" y="5969"/>
                    <a:pt x="9" y="6744"/>
                    <a:pt x="367" y="6744"/>
                  </a:cubicBezTo>
                  <a:cubicBezTo>
                    <a:pt x="415" y="6744"/>
                    <a:pt x="468" y="6730"/>
                    <a:pt x="530" y="6701"/>
                  </a:cubicBezTo>
                  <a:cubicBezTo>
                    <a:pt x="957" y="6497"/>
                    <a:pt x="1365" y="5907"/>
                    <a:pt x="1680" y="5560"/>
                  </a:cubicBezTo>
                  <a:cubicBezTo>
                    <a:pt x="2414" y="4746"/>
                    <a:pt x="3065" y="3840"/>
                    <a:pt x="3432" y="2791"/>
                  </a:cubicBezTo>
                  <a:cubicBezTo>
                    <a:pt x="3737" y="1895"/>
                    <a:pt x="3829" y="938"/>
                    <a:pt x="3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0"/>
            <p:cNvSpPr/>
            <p:nvPr/>
          </p:nvSpPr>
          <p:spPr>
            <a:xfrm>
              <a:off x="2057451" y="2490436"/>
              <a:ext cx="200494" cy="245964"/>
            </a:xfrm>
            <a:custGeom>
              <a:rect b="b" l="l" r="r" t="t"/>
              <a:pathLst>
                <a:path extrusionOk="0" h="5285" w="4308">
                  <a:moveTo>
                    <a:pt x="4308" y="0"/>
                  </a:moveTo>
                  <a:cubicBezTo>
                    <a:pt x="3687" y="347"/>
                    <a:pt x="3106" y="754"/>
                    <a:pt x="2577" y="1232"/>
                  </a:cubicBezTo>
                  <a:cubicBezTo>
                    <a:pt x="1630" y="2047"/>
                    <a:pt x="866" y="3055"/>
                    <a:pt x="327" y="4175"/>
                  </a:cubicBezTo>
                  <a:cubicBezTo>
                    <a:pt x="143" y="4572"/>
                    <a:pt x="1" y="5204"/>
                    <a:pt x="581" y="5275"/>
                  </a:cubicBezTo>
                  <a:cubicBezTo>
                    <a:pt x="634" y="5281"/>
                    <a:pt x="688" y="5284"/>
                    <a:pt x="742" y="5284"/>
                  </a:cubicBezTo>
                  <a:cubicBezTo>
                    <a:pt x="1294" y="5284"/>
                    <a:pt x="1904" y="4970"/>
                    <a:pt x="2312" y="4664"/>
                  </a:cubicBezTo>
                  <a:cubicBezTo>
                    <a:pt x="3015" y="4145"/>
                    <a:pt x="3483" y="3361"/>
                    <a:pt x="3778" y="2546"/>
                  </a:cubicBezTo>
                  <a:cubicBezTo>
                    <a:pt x="4074" y="1731"/>
                    <a:pt x="4196" y="866"/>
                    <a:pt x="43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0"/>
            <p:cNvSpPr/>
            <p:nvPr/>
          </p:nvSpPr>
          <p:spPr>
            <a:xfrm>
              <a:off x="1781657" y="2205146"/>
              <a:ext cx="204776" cy="359754"/>
            </a:xfrm>
            <a:custGeom>
              <a:rect b="b" l="l" r="r" t="t"/>
              <a:pathLst>
                <a:path extrusionOk="0" h="7730" w="4400">
                  <a:moveTo>
                    <a:pt x="133" y="1"/>
                  </a:moveTo>
                  <a:lnTo>
                    <a:pt x="133" y="1"/>
                  </a:lnTo>
                  <a:cubicBezTo>
                    <a:pt x="1" y="2424"/>
                    <a:pt x="754" y="4807"/>
                    <a:pt x="2251" y="6711"/>
                  </a:cubicBezTo>
                  <a:cubicBezTo>
                    <a:pt x="2546" y="7067"/>
                    <a:pt x="2903" y="7495"/>
                    <a:pt x="3340" y="7678"/>
                  </a:cubicBezTo>
                  <a:cubicBezTo>
                    <a:pt x="3428" y="7714"/>
                    <a:pt x="3504" y="7730"/>
                    <a:pt x="3571" y="7730"/>
                  </a:cubicBezTo>
                  <a:cubicBezTo>
                    <a:pt x="3889" y="7730"/>
                    <a:pt x="4003" y="7373"/>
                    <a:pt x="4104" y="7037"/>
                  </a:cubicBezTo>
                  <a:cubicBezTo>
                    <a:pt x="4399" y="6008"/>
                    <a:pt x="4348" y="4919"/>
                    <a:pt x="3962" y="3921"/>
                  </a:cubicBezTo>
                  <a:cubicBezTo>
                    <a:pt x="3615" y="3065"/>
                    <a:pt x="3025" y="2322"/>
                    <a:pt x="2343" y="1691"/>
                  </a:cubicBezTo>
                  <a:cubicBezTo>
                    <a:pt x="1660" y="1049"/>
                    <a:pt x="897" y="530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0"/>
            <p:cNvSpPr/>
            <p:nvPr/>
          </p:nvSpPr>
          <p:spPr>
            <a:xfrm>
              <a:off x="1781657" y="2568623"/>
              <a:ext cx="178714" cy="234655"/>
            </a:xfrm>
            <a:custGeom>
              <a:rect b="b" l="l" r="r" t="t"/>
              <a:pathLst>
                <a:path extrusionOk="0" h="5042" w="3840">
                  <a:moveTo>
                    <a:pt x="1" y="0"/>
                  </a:moveTo>
                  <a:lnTo>
                    <a:pt x="1" y="0"/>
                  </a:lnTo>
                  <a:cubicBezTo>
                    <a:pt x="387" y="611"/>
                    <a:pt x="601" y="1334"/>
                    <a:pt x="815" y="2037"/>
                  </a:cubicBezTo>
                  <a:cubicBezTo>
                    <a:pt x="1029" y="2740"/>
                    <a:pt x="1273" y="3442"/>
                    <a:pt x="1711" y="4033"/>
                  </a:cubicBezTo>
                  <a:cubicBezTo>
                    <a:pt x="1943" y="4344"/>
                    <a:pt x="2705" y="5041"/>
                    <a:pt x="3210" y="5041"/>
                  </a:cubicBezTo>
                  <a:cubicBezTo>
                    <a:pt x="3415" y="5041"/>
                    <a:pt x="3578" y="4926"/>
                    <a:pt x="3646" y="4623"/>
                  </a:cubicBezTo>
                  <a:cubicBezTo>
                    <a:pt x="3839" y="3697"/>
                    <a:pt x="3463" y="2658"/>
                    <a:pt x="2892" y="1935"/>
                  </a:cubicBezTo>
                  <a:cubicBezTo>
                    <a:pt x="2159" y="1019"/>
                    <a:pt x="1090" y="43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0"/>
            <p:cNvSpPr/>
            <p:nvPr/>
          </p:nvSpPr>
          <p:spPr>
            <a:xfrm>
              <a:off x="1975495" y="2376878"/>
              <a:ext cx="182949" cy="661892"/>
            </a:xfrm>
            <a:custGeom>
              <a:rect b="b" l="l" r="r" t="t"/>
              <a:pathLst>
                <a:path extrusionOk="0" h="14222" w="3931">
                  <a:moveTo>
                    <a:pt x="3886" y="0"/>
                  </a:moveTo>
                  <a:cubicBezTo>
                    <a:pt x="3875" y="0"/>
                    <a:pt x="3865" y="5"/>
                    <a:pt x="3859" y="17"/>
                  </a:cubicBezTo>
                  <a:cubicBezTo>
                    <a:pt x="1130" y="4202"/>
                    <a:pt x="0" y="9232"/>
                    <a:pt x="652" y="14191"/>
                  </a:cubicBezTo>
                  <a:cubicBezTo>
                    <a:pt x="652" y="14211"/>
                    <a:pt x="672" y="14221"/>
                    <a:pt x="693" y="14221"/>
                  </a:cubicBezTo>
                  <a:cubicBezTo>
                    <a:pt x="713" y="14211"/>
                    <a:pt x="723" y="14201"/>
                    <a:pt x="713" y="14181"/>
                  </a:cubicBezTo>
                  <a:cubicBezTo>
                    <a:pt x="61" y="9242"/>
                    <a:pt x="1202" y="4232"/>
                    <a:pt x="3920" y="48"/>
                  </a:cubicBezTo>
                  <a:cubicBezTo>
                    <a:pt x="3931" y="37"/>
                    <a:pt x="3931" y="17"/>
                    <a:pt x="3910" y="7"/>
                  </a:cubicBezTo>
                  <a:cubicBezTo>
                    <a:pt x="3902" y="3"/>
                    <a:pt x="3893" y="0"/>
                    <a:pt x="3886" y="0"/>
                  </a:cubicBezTo>
                  <a:close/>
                </a:path>
              </a:pathLst>
            </a:custGeom>
            <a:solidFill>
              <a:srgbClr val="009E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0"/>
            <p:cNvSpPr/>
            <p:nvPr/>
          </p:nvSpPr>
          <p:spPr>
            <a:xfrm>
              <a:off x="1875016" y="2686369"/>
              <a:ext cx="131336" cy="290317"/>
            </a:xfrm>
            <a:custGeom>
              <a:rect b="b" l="l" r="r" t="t"/>
              <a:pathLst>
                <a:path extrusionOk="0" h="6238" w="2822">
                  <a:moveTo>
                    <a:pt x="42" y="1"/>
                  </a:moveTo>
                  <a:cubicBezTo>
                    <a:pt x="34" y="1"/>
                    <a:pt x="26" y="6"/>
                    <a:pt x="21" y="16"/>
                  </a:cubicBezTo>
                  <a:cubicBezTo>
                    <a:pt x="0" y="26"/>
                    <a:pt x="0" y="47"/>
                    <a:pt x="21" y="57"/>
                  </a:cubicBezTo>
                  <a:cubicBezTo>
                    <a:pt x="1457" y="1829"/>
                    <a:pt x="2404" y="3946"/>
                    <a:pt x="2750" y="6207"/>
                  </a:cubicBezTo>
                  <a:cubicBezTo>
                    <a:pt x="2750" y="6227"/>
                    <a:pt x="2770" y="6237"/>
                    <a:pt x="2790" y="6237"/>
                  </a:cubicBezTo>
                  <a:cubicBezTo>
                    <a:pt x="2811" y="6227"/>
                    <a:pt x="2821" y="6217"/>
                    <a:pt x="2821" y="6197"/>
                  </a:cubicBezTo>
                  <a:cubicBezTo>
                    <a:pt x="2465" y="3926"/>
                    <a:pt x="1518" y="1788"/>
                    <a:pt x="72" y="16"/>
                  </a:cubicBezTo>
                  <a:cubicBezTo>
                    <a:pt x="62" y="6"/>
                    <a:pt x="51" y="1"/>
                    <a:pt x="42" y="1"/>
                  </a:cubicBezTo>
                  <a:close/>
                </a:path>
              </a:pathLst>
            </a:custGeom>
            <a:solidFill>
              <a:srgbClr val="009E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0"/>
            <p:cNvSpPr/>
            <p:nvPr/>
          </p:nvSpPr>
          <p:spPr>
            <a:xfrm>
              <a:off x="1961719" y="2594825"/>
              <a:ext cx="219483" cy="440129"/>
            </a:xfrm>
            <a:custGeom>
              <a:rect b="b" l="l" r="r" t="t"/>
              <a:pathLst>
                <a:path extrusionOk="0" h="9457" w="4716">
                  <a:moveTo>
                    <a:pt x="4675" y="1"/>
                  </a:moveTo>
                  <a:cubicBezTo>
                    <a:pt x="4666" y="1"/>
                    <a:pt x="4658" y="3"/>
                    <a:pt x="4654" y="8"/>
                  </a:cubicBezTo>
                  <a:cubicBezTo>
                    <a:pt x="1824" y="2217"/>
                    <a:pt x="42" y="5822"/>
                    <a:pt x="1" y="9416"/>
                  </a:cubicBezTo>
                  <a:cubicBezTo>
                    <a:pt x="1" y="9437"/>
                    <a:pt x="11" y="9447"/>
                    <a:pt x="31" y="9457"/>
                  </a:cubicBezTo>
                  <a:lnTo>
                    <a:pt x="42" y="9457"/>
                  </a:lnTo>
                  <a:cubicBezTo>
                    <a:pt x="62" y="9457"/>
                    <a:pt x="72" y="9437"/>
                    <a:pt x="82" y="9416"/>
                  </a:cubicBezTo>
                  <a:cubicBezTo>
                    <a:pt x="113" y="5852"/>
                    <a:pt x="1885" y="2258"/>
                    <a:pt x="4705" y="69"/>
                  </a:cubicBezTo>
                  <a:cubicBezTo>
                    <a:pt x="4715" y="48"/>
                    <a:pt x="4715" y="28"/>
                    <a:pt x="4705" y="18"/>
                  </a:cubicBezTo>
                  <a:cubicBezTo>
                    <a:pt x="4699" y="6"/>
                    <a:pt x="4686" y="1"/>
                    <a:pt x="4675" y="1"/>
                  </a:cubicBezTo>
                  <a:close/>
                </a:path>
              </a:pathLst>
            </a:custGeom>
            <a:solidFill>
              <a:srgbClr val="0372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0"/>
            <p:cNvSpPr/>
            <p:nvPr/>
          </p:nvSpPr>
          <p:spPr>
            <a:xfrm>
              <a:off x="1851606" y="2305765"/>
              <a:ext cx="156142" cy="595572"/>
            </a:xfrm>
            <a:custGeom>
              <a:rect b="b" l="l" r="r" t="t"/>
              <a:pathLst>
                <a:path extrusionOk="0" h="12797" w="3355">
                  <a:moveTo>
                    <a:pt x="46" y="1"/>
                  </a:moveTo>
                  <a:cubicBezTo>
                    <a:pt x="22" y="1"/>
                    <a:pt x="0" y="30"/>
                    <a:pt x="15" y="58"/>
                  </a:cubicBezTo>
                  <a:cubicBezTo>
                    <a:pt x="2214" y="3917"/>
                    <a:pt x="3293" y="8316"/>
                    <a:pt x="3131" y="12756"/>
                  </a:cubicBezTo>
                  <a:cubicBezTo>
                    <a:pt x="3131" y="12776"/>
                    <a:pt x="3141" y="12796"/>
                    <a:pt x="3161" y="12796"/>
                  </a:cubicBezTo>
                  <a:cubicBezTo>
                    <a:pt x="3181" y="12796"/>
                    <a:pt x="3192" y="12776"/>
                    <a:pt x="3192" y="12766"/>
                  </a:cubicBezTo>
                  <a:cubicBezTo>
                    <a:pt x="3355" y="8306"/>
                    <a:pt x="2275" y="3897"/>
                    <a:pt x="76" y="18"/>
                  </a:cubicBezTo>
                  <a:cubicBezTo>
                    <a:pt x="67" y="6"/>
                    <a:pt x="56" y="1"/>
                    <a:pt x="46" y="1"/>
                  </a:cubicBezTo>
                  <a:close/>
                </a:path>
              </a:pathLst>
            </a:custGeom>
            <a:solidFill>
              <a:srgbClr val="0372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0"/>
            <p:cNvSpPr/>
            <p:nvPr/>
          </p:nvSpPr>
          <p:spPr>
            <a:xfrm>
              <a:off x="1893957" y="2875228"/>
              <a:ext cx="223718" cy="590034"/>
            </a:xfrm>
            <a:custGeom>
              <a:rect b="b" l="l" r="r" t="t"/>
              <a:pathLst>
                <a:path extrusionOk="0" h="12678" w="4807">
                  <a:moveTo>
                    <a:pt x="1" y="0"/>
                  </a:moveTo>
                  <a:lnTo>
                    <a:pt x="418" y="12678"/>
                  </a:lnTo>
                  <a:lnTo>
                    <a:pt x="4267" y="12678"/>
                  </a:lnTo>
                  <a:lnTo>
                    <a:pt x="4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0"/>
            <p:cNvSpPr/>
            <p:nvPr/>
          </p:nvSpPr>
          <p:spPr>
            <a:xfrm>
              <a:off x="1893957" y="2875228"/>
              <a:ext cx="224230" cy="118072"/>
            </a:xfrm>
            <a:custGeom>
              <a:rect b="b" l="l" r="r" t="t"/>
              <a:pathLst>
                <a:path extrusionOk="0" h="2537" w="4818">
                  <a:moveTo>
                    <a:pt x="1" y="0"/>
                  </a:moveTo>
                  <a:lnTo>
                    <a:pt x="82" y="2312"/>
                  </a:lnTo>
                  <a:cubicBezTo>
                    <a:pt x="327" y="2251"/>
                    <a:pt x="561" y="2159"/>
                    <a:pt x="775" y="2047"/>
                  </a:cubicBezTo>
                  <a:cubicBezTo>
                    <a:pt x="995" y="1948"/>
                    <a:pt x="1232" y="1861"/>
                    <a:pt x="1461" y="1861"/>
                  </a:cubicBezTo>
                  <a:cubicBezTo>
                    <a:pt x="1539" y="1861"/>
                    <a:pt x="1616" y="1871"/>
                    <a:pt x="1691" y="1894"/>
                  </a:cubicBezTo>
                  <a:cubicBezTo>
                    <a:pt x="1935" y="1966"/>
                    <a:pt x="2119" y="2149"/>
                    <a:pt x="2322" y="2302"/>
                  </a:cubicBezTo>
                  <a:cubicBezTo>
                    <a:pt x="2487" y="2423"/>
                    <a:pt x="2688" y="2537"/>
                    <a:pt x="2895" y="2537"/>
                  </a:cubicBezTo>
                  <a:cubicBezTo>
                    <a:pt x="2932" y="2537"/>
                    <a:pt x="2968" y="2533"/>
                    <a:pt x="3005" y="2526"/>
                  </a:cubicBezTo>
                  <a:cubicBezTo>
                    <a:pt x="3402" y="2434"/>
                    <a:pt x="3554" y="1915"/>
                    <a:pt x="3941" y="1793"/>
                  </a:cubicBezTo>
                  <a:cubicBezTo>
                    <a:pt x="3999" y="1773"/>
                    <a:pt x="4058" y="1765"/>
                    <a:pt x="4118" y="1765"/>
                  </a:cubicBezTo>
                  <a:cubicBezTo>
                    <a:pt x="4310" y="1765"/>
                    <a:pt x="4506" y="1852"/>
                    <a:pt x="4685" y="1945"/>
                  </a:cubicBezTo>
                  <a:lnTo>
                    <a:pt x="4725" y="1966"/>
                  </a:lnTo>
                  <a:lnTo>
                    <a:pt x="4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0" name="Google Shape;1610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1"/>
          <p:cNvSpPr txBox="1"/>
          <p:nvPr>
            <p:ph idx="4294967295" type="ctrTitle"/>
          </p:nvPr>
        </p:nvSpPr>
        <p:spPr>
          <a:xfrm>
            <a:off x="723600" y="290933"/>
            <a:ext cx="76968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146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 sz="3600"/>
          </a:p>
        </p:txBody>
      </p:sp>
      <p:sp>
        <p:nvSpPr>
          <p:cNvPr id="1616" name="Google Shape;1616;p51"/>
          <p:cNvSpPr txBox="1"/>
          <p:nvPr>
            <p:ph idx="4294967295" type="subTitle"/>
          </p:nvPr>
        </p:nvSpPr>
        <p:spPr>
          <a:xfrm>
            <a:off x="842800" y="1127850"/>
            <a:ext cx="6742200" cy="3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Para concluir, o grupo concretizou o desafio de construir uma aplicação WEB que possa servir de apoio à realização dos testes abordados anteriormente.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Os objetivos propostos foram devidamente concretizados, destacando a implementação de um sistema com reconhecimento de voz e a criação de um algoritmo de validação.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17" name="Google Shape;1617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618" name="Google Shape;1618;p51"/>
          <p:cNvGrpSpPr/>
          <p:nvPr/>
        </p:nvGrpSpPr>
        <p:grpSpPr>
          <a:xfrm>
            <a:off x="5895725" y="2329300"/>
            <a:ext cx="2988725" cy="2763925"/>
            <a:chOff x="1069650" y="1421075"/>
            <a:chExt cx="2988725" cy="2763925"/>
          </a:xfrm>
        </p:grpSpPr>
        <p:sp>
          <p:nvSpPr>
            <p:cNvPr id="1619" name="Google Shape;1619;p51"/>
            <p:cNvSpPr/>
            <p:nvPr/>
          </p:nvSpPr>
          <p:spPr>
            <a:xfrm>
              <a:off x="1069650" y="3675143"/>
              <a:ext cx="2723982" cy="133253"/>
            </a:xfrm>
            <a:custGeom>
              <a:rect b="b" l="l" r="r" t="t"/>
              <a:pathLst>
                <a:path extrusionOk="0" h="2414" w="45812">
                  <a:moveTo>
                    <a:pt x="0" y="0"/>
                  </a:moveTo>
                  <a:lnTo>
                    <a:pt x="0" y="2413"/>
                  </a:lnTo>
                  <a:lnTo>
                    <a:pt x="45811" y="2413"/>
                  </a:lnTo>
                  <a:lnTo>
                    <a:pt x="458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2811797" y="1421075"/>
              <a:ext cx="1246578" cy="2387407"/>
            </a:xfrm>
            <a:custGeom>
              <a:rect b="b" l="l" r="r" t="t"/>
              <a:pathLst>
                <a:path extrusionOk="0" h="43256" w="22586">
                  <a:moveTo>
                    <a:pt x="0" y="1"/>
                  </a:moveTo>
                  <a:lnTo>
                    <a:pt x="0" y="43255"/>
                  </a:lnTo>
                  <a:lnTo>
                    <a:pt x="22585" y="43255"/>
                  </a:lnTo>
                  <a:lnTo>
                    <a:pt x="225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2902806" y="1489621"/>
              <a:ext cx="1092039" cy="2318858"/>
            </a:xfrm>
            <a:custGeom>
              <a:rect b="b" l="l" r="r" t="t"/>
              <a:pathLst>
                <a:path extrusionOk="0" h="42014" w="19786">
                  <a:moveTo>
                    <a:pt x="1" y="1"/>
                  </a:moveTo>
                  <a:lnTo>
                    <a:pt x="1" y="42013"/>
                  </a:lnTo>
                  <a:lnTo>
                    <a:pt x="19785" y="42013"/>
                  </a:lnTo>
                  <a:lnTo>
                    <a:pt x="197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2888236" y="1474830"/>
              <a:ext cx="1121788" cy="2334643"/>
            </a:xfrm>
            <a:custGeom>
              <a:rect b="b" l="l" r="r" t="t"/>
              <a:pathLst>
                <a:path extrusionOk="0" h="42300" w="20325">
                  <a:moveTo>
                    <a:pt x="1103" y="1"/>
                  </a:moveTo>
                  <a:cubicBezTo>
                    <a:pt x="836" y="1"/>
                    <a:pt x="570" y="4"/>
                    <a:pt x="306" y="14"/>
                  </a:cubicBezTo>
                  <a:lnTo>
                    <a:pt x="265" y="14"/>
                  </a:lnTo>
                  <a:cubicBezTo>
                    <a:pt x="133" y="24"/>
                    <a:pt x="21" y="136"/>
                    <a:pt x="10" y="269"/>
                  </a:cubicBezTo>
                  <a:lnTo>
                    <a:pt x="10" y="40357"/>
                  </a:lnTo>
                  <a:cubicBezTo>
                    <a:pt x="10" y="40897"/>
                    <a:pt x="0" y="41436"/>
                    <a:pt x="10" y="41976"/>
                  </a:cubicBezTo>
                  <a:lnTo>
                    <a:pt x="10" y="42047"/>
                  </a:lnTo>
                  <a:cubicBezTo>
                    <a:pt x="10" y="42215"/>
                    <a:pt x="140" y="42299"/>
                    <a:pt x="270" y="42299"/>
                  </a:cubicBezTo>
                  <a:cubicBezTo>
                    <a:pt x="400" y="42299"/>
                    <a:pt x="530" y="42215"/>
                    <a:pt x="530" y="42047"/>
                  </a:cubicBezTo>
                  <a:lnTo>
                    <a:pt x="530" y="1969"/>
                  </a:lnTo>
                  <a:cubicBezTo>
                    <a:pt x="530" y="1491"/>
                    <a:pt x="554" y="1004"/>
                    <a:pt x="538" y="523"/>
                  </a:cubicBezTo>
                  <a:lnTo>
                    <a:pt x="19245" y="523"/>
                  </a:lnTo>
                  <a:cubicBezTo>
                    <a:pt x="19372" y="534"/>
                    <a:pt x="19502" y="539"/>
                    <a:pt x="19632" y="539"/>
                  </a:cubicBezTo>
                  <a:cubicBezTo>
                    <a:pt x="19690" y="539"/>
                    <a:pt x="19748" y="538"/>
                    <a:pt x="19805" y="536"/>
                  </a:cubicBezTo>
                  <a:lnTo>
                    <a:pt x="19805" y="536"/>
                  </a:lnTo>
                  <a:lnTo>
                    <a:pt x="19805" y="40357"/>
                  </a:lnTo>
                  <a:cubicBezTo>
                    <a:pt x="19805" y="40897"/>
                    <a:pt x="19795" y="41436"/>
                    <a:pt x="19805" y="41976"/>
                  </a:cubicBezTo>
                  <a:lnTo>
                    <a:pt x="19805" y="42047"/>
                  </a:lnTo>
                  <a:cubicBezTo>
                    <a:pt x="19805" y="42215"/>
                    <a:pt x="19932" y="42299"/>
                    <a:pt x="20060" y="42299"/>
                  </a:cubicBezTo>
                  <a:cubicBezTo>
                    <a:pt x="20187" y="42299"/>
                    <a:pt x="20314" y="42215"/>
                    <a:pt x="20314" y="42047"/>
                  </a:cubicBezTo>
                  <a:lnTo>
                    <a:pt x="20314" y="42037"/>
                  </a:lnTo>
                  <a:lnTo>
                    <a:pt x="20314" y="1969"/>
                  </a:lnTo>
                  <a:cubicBezTo>
                    <a:pt x="20314" y="1430"/>
                    <a:pt x="20324" y="880"/>
                    <a:pt x="20314" y="340"/>
                  </a:cubicBezTo>
                  <a:lnTo>
                    <a:pt x="20314" y="269"/>
                  </a:lnTo>
                  <a:cubicBezTo>
                    <a:pt x="20304" y="136"/>
                    <a:pt x="20192" y="24"/>
                    <a:pt x="20060" y="14"/>
                  </a:cubicBezTo>
                  <a:lnTo>
                    <a:pt x="2709" y="14"/>
                  </a:lnTo>
                  <a:cubicBezTo>
                    <a:pt x="2172" y="14"/>
                    <a:pt x="1636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2902806" y="1489621"/>
              <a:ext cx="1092039" cy="2318858"/>
            </a:xfrm>
            <a:custGeom>
              <a:rect b="b" l="l" r="r" t="t"/>
              <a:pathLst>
                <a:path extrusionOk="0" fill="none" h="42014" w="19786">
                  <a:moveTo>
                    <a:pt x="19785" y="42013"/>
                  </a:moveTo>
                  <a:lnTo>
                    <a:pt x="1" y="42013"/>
                  </a:lnTo>
                  <a:lnTo>
                    <a:pt x="1" y="1"/>
                  </a:lnTo>
                  <a:lnTo>
                    <a:pt x="19785" y="1"/>
                  </a:lnTo>
                  <a:close/>
                </a:path>
              </a:pathLst>
            </a:custGeom>
            <a:noFill/>
            <a:ln cap="flat" cmpd="sng" w="2550">
              <a:solidFill>
                <a:srgbClr val="FFFFFF"/>
              </a:solidFill>
              <a:prstDash val="solid"/>
              <a:miter lim="1018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017491" y="1605410"/>
              <a:ext cx="873366" cy="2199145"/>
            </a:xfrm>
            <a:custGeom>
              <a:rect b="b" l="l" r="r" t="t"/>
              <a:pathLst>
                <a:path extrusionOk="0" h="39845" w="15824">
                  <a:moveTo>
                    <a:pt x="0" y="0"/>
                  </a:moveTo>
                  <a:lnTo>
                    <a:pt x="0" y="39844"/>
                  </a:lnTo>
                  <a:lnTo>
                    <a:pt x="15824" y="39844"/>
                  </a:lnTo>
                  <a:lnTo>
                    <a:pt x="158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017491" y="1605410"/>
              <a:ext cx="47797" cy="2199145"/>
            </a:xfrm>
            <a:custGeom>
              <a:rect b="b" l="l" r="r" t="t"/>
              <a:pathLst>
                <a:path extrusionOk="0" h="39845" w="866">
                  <a:moveTo>
                    <a:pt x="0" y="0"/>
                  </a:moveTo>
                  <a:lnTo>
                    <a:pt x="0" y="39844"/>
                  </a:lnTo>
                  <a:lnTo>
                    <a:pt x="866" y="39844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C67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068597" y="1616669"/>
              <a:ext cx="612085" cy="2177179"/>
            </a:xfrm>
            <a:custGeom>
              <a:rect b="b" l="l" r="r" t="t"/>
              <a:pathLst>
                <a:path extrusionOk="0" h="39447" w="11090">
                  <a:moveTo>
                    <a:pt x="1" y="0"/>
                  </a:moveTo>
                  <a:lnTo>
                    <a:pt x="1" y="39447"/>
                  </a:lnTo>
                  <a:lnTo>
                    <a:pt x="11089" y="38673"/>
                  </a:lnTo>
                  <a:lnTo>
                    <a:pt x="11089" y="10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1"/>
            <p:cNvSpPr/>
            <p:nvPr/>
          </p:nvSpPr>
          <p:spPr>
            <a:xfrm>
              <a:off x="3181019" y="1752657"/>
              <a:ext cx="424927" cy="1855737"/>
            </a:xfrm>
            <a:custGeom>
              <a:rect b="b" l="l" r="r" t="t"/>
              <a:pathLst>
                <a:path extrusionOk="0" h="33623" w="7699">
                  <a:moveTo>
                    <a:pt x="165" y="153"/>
                  </a:moveTo>
                  <a:lnTo>
                    <a:pt x="2627" y="469"/>
                  </a:lnTo>
                  <a:lnTo>
                    <a:pt x="6670" y="978"/>
                  </a:lnTo>
                  <a:lnTo>
                    <a:pt x="7525" y="1089"/>
                  </a:lnTo>
                  <a:lnTo>
                    <a:pt x="7525" y="1089"/>
                  </a:lnTo>
                  <a:lnTo>
                    <a:pt x="7525" y="32726"/>
                  </a:lnTo>
                  <a:cubicBezTo>
                    <a:pt x="7515" y="32863"/>
                    <a:pt x="7515" y="33000"/>
                    <a:pt x="7524" y="33137"/>
                  </a:cubicBezTo>
                  <a:lnTo>
                    <a:pt x="7524" y="33137"/>
                  </a:lnTo>
                  <a:lnTo>
                    <a:pt x="5061" y="33246"/>
                  </a:lnTo>
                  <a:lnTo>
                    <a:pt x="1008" y="33419"/>
                  </a:lnTo>
                  <a:lnTo>
                    <a:pt x="163" y="33456"/>
                  </a:lnTo>
                  <a:lnTo>
                    <a:pt x="163" y="33456"/>
                  </a:lnTo>
                  <a:lnTo>
                    <a:pt x="163" y="570"/>
                  </a:lnTo>
                  <a:cubicBezTo>
                    <a:pt x="173" y="428"/>
                    <a:pt x="173" y="295"/>
                    <a:pt x="165" y="153"/>
                  </a:cubicBezTo>
                  <a:close/>
                  <a:moveTo>
                    <a:pt x="82" y="0"/>
                  </a:moveTo>
                  <a:cubicBezTo>
                    <a:pt x="41" y="0"/>
                    <a:pt x="10" y="31"/>
                    <a:pt x="10" y="82"/>
                  </a:cubicBezTo>
                  <a:lnTo>
                    <a:pt x="10" y="32187"/>
                  </a:lnTo>
                  <a:cubicBezTo>
                    <a:pt x="10" y="32614"/>
                    <a:pt x="0" y="33052"/>
                    <a:pt x="10" y="33480"/>
                  </a:cubicBezTo>
                  <a:lnTo>
                    <a:pt x="10" y="33541"/>
                  </a:lnTo>
                  <a:cubicBezTo>
                    <a:pt x="10" y="33582"/>
                    <a:pt x="41" y="33622"/>
                    <a:pt x="82" y="33622"/>
                  </a:cubicBezTo>
                  <a:lnTo>
                    <a:pt x="2627" y="33510"/>
                  </a:lnTo>
                  <a:lnTo>
                    <a:pt x="6680" y="33337"/>
                  </a:lnTo>
                  <a:lnTo>
                    <a:pt x="7607" y="33297"/>
                  </a:lnTo>
                  <a:cubicBezTo>
                    <a:pt x="7647" y="33297"/>
                    <a:pt x="7688" y="33256"/>
                    <a:pt x="7688" y="33215"/>
                  </a:cubicBezTo>
                  <a:lnTo>
                    <a:pt x="7688" y="2342"/>
                  </a:lnTo>
                  <a:cubicBezTo>
                    <a:pt x="7688" y="1925"/>
                    <a:pt x="7698" y="1507"/>
                    <a:pt x="7688" y="1090"/>
                  </a:cubicBezTo>
                  <a:lnTo>
                    <a:pt x="7688" y="1029"/>
                  </a:lnTo>
                  <a:cubicBezTo>
                    <a:pt x="7684" y="989"/>
                    <a:pt x="7657" y="967"/>
                    <a:pt x="7626" y="961"/>
                  </a:cubicBezTo>
                  <a:lnTo>
                    <a:pt x="7626" y="961"/>
                  </a:lnTo>
                  <a:cubicBezTo>
                    <a:pt x="7620" y="959"/>
                    <a:pt x="7613" y="958"/>
                    <a:pt x="7607" y="957"/>
                  </a:cubicBezTo>
                  <a:lnTo>
                    <a:pt x="5061" y="632"/>
                  </a:lnTo>
                  <a:lnTo>
                    <a:pt x="1029" y="12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1"/>
            <p:cNvSpPr/>
            <p:nvPr/>
          </p:nvSpPr>
          <p:spPr>
            <a:xfrm>
              <a:off x="3264742" y="1871758"/>
              <a:ext cx="279384" cy="394019"/>
            </a:xfrm>
            <a:custGeom>
              <a:rect b="b" l="l" r="r" t="t"/>
              <a:pathLst>
                <a:path extrusionOk="0" h="7139" w="5062">
                  <a:moveTo>
                    <a:pt x="0" y="1"/>
                  </a:moveTo>
                  <a:lnTo>
                    <a:pt x="0" y="7139"/>
                  </a:lnTo>
                  <a:lnTo>
                    <a:pt x="5061" y="7067"/>
                  </a:lnTo>
                  <a:lnTo>
                    <a:pt x="5061" y="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3890763" y="1489621"/>
              <a:ext cx="104038" cy="115849"/>
            </a:xfrm>
            <a:custGeom>
              <a:rect b="b" l="l" r="r" t="t"/>
              <a:pathLst>
                <a:path extrusionOk="0" fill="none" h="2099" w="1885">
                  <a:moveTo>
                    <a:pt x="1884" y="1"/>
                  </a:moveTo>
                  <a:lnTo>
                    <a:pt x="1" y="2098"/>
                  </a:lnTo>
                </a:path>
              </a:pathLst>
            </a:custGeom>
            <a:noFill/>
            <a:ln cap="flat" cmpd="sng" w="2550">
              <a:solidFill>
                <a:srgbClr val="E0EEF7"/>
              </a:solidFill>
              <a:prstDash val="solid"/>
              <a:miter lim="1018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2902806" y="1489621"/>
              <a:ext cx="114745" cy="115849"/>
            </a:xfrm>
            <a:custGeom>
              <a:rect b="b" l="l" r="r" t="t"/>
              <a:pathLst>
                <a:path extrusionOk="0" h="2099" w="2079">
                  <a:moveTo>
                    <a:pt x="1" y="1"/>
                  </a:moveTo>
                  <a:lnTo>
                    <a:pt x="2078" y="2098"/>
                  </a:lnTo>
                </a:path>
              </a:pathLst>
            </a:custGeom>
            <a:solidFill>
              <a:srgbClr val="73A3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2902806" y="1489621"/>
              <a:ext cx="114745" cy="115849"/>
            </a:xfrm>
            <a:custGeom>
              <a:rect b="b" l="l" r="r" t="t"/>
              <a:pathLst>
                <a:path extrusionOk="0" fill="none" h="2099" w="2079">
                  <a:moveTo>
                    <a:pt x="1" y="1"/>
                  </a:moveTo>
                  <a:lnTo>
                    <a:pt x="2078" y="2098"/>
                  </a:lnTo>
                </a:path>
              </a:pathLst>
            </a:custGeom>
            <a:noFill/>
            <a:ln cap="flat" cmpd="sng" w="2550">
              <a:solidFill>
                <a:srgbClr val="FFFFFF"/>
              </a:solidFill>
              <a:prstDash val="solid"/>
              <a:miter lim="1018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2001442" y="2713020"/>
              <a:ext cx="630022" cy="723353"/>
            </a:xfrm>
            <a:custGeom>
              <a:rect b="b" l="l" r="r" t="t"/>
              <a:pathLst>
                <a:path extrusionOk="0" h="13106" w="11415">
                  <a:moveTo>
                    <a:pt x="2251" y="1"/>
                  </a:moveTo>
                  <a:cubicBezTo>
                    <a:pt x="1008" y="1"/>
                    <a:pt x="0" y="1111"/>
                    <a:pt x="0" y="2485"/>
                  </a:cubicBezTo>
                  <a:lnTo>
                    <a:pt x="0" y="13106"/>
                  </a:lnTo>
                  <a:lnTo>
                    <a:pt x="11415" y="13106"/>
                  </a:lnTo>
                  <a:lnTo>
                    <a:pt x="11415" y="2485"/>
                  </a:lnTo>
                  <a:cubicBezTo>
                    <a:pt x="11415" y="1111"/>
                    <a:pt x="10417" y="1"/>
                    <a:pt x="9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2001442" y="3469456"/>
              <a:ext cx="630022" cy="24230"/>
            </a:xfrm>
            <a:custGeom>
              <a:rect b="b" l="l" r="r" t="t"/>
              <a:pathLst>
                <a:path extrusionOk="0" h="439" w="11415">
                  <a:moveTo>
                    <a:pt x="0" y="0"/>
                  </a:moveTo>
                  <a:lnTo>
                    <a:pt x="0" y="438"/>
                  </a:lnTo>
                  <a:lnTo>
                    <a:pt x="11415" y="438"/>
                  </a:lnTo>
                  <a:lnTo>
                    <a:pt x="11415" y="0"/>
                  </a:lnTo>
                  <a:close/>
                </a:path>
              </a:pathLst>
            </a:custGeom>
            <a:solidFill>
              <a:srgbClr val="371F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2001442" y="3395833"/>
              <a:ext cx="630022" cy="130420"/>
            </a:xfrm>
            <a:custGeom>
              <a:rect b="b" l="l" r="r" t="t"/>
              <a:pathLst>
                <a:path extrusionOk="0" h="2363" w="11415">
                  <a:moveTo>
                    <a:pt x="917" y="1"/>
                  </a:moveTo>
                  <a:cubicBezTo>
                    <a:pt x="408" y="1"/>
                    <a:pt x="0" y="408"/>
                    <a:pt x="0" y="917"/>
                  </a:cubicBezTo>
                  <a:lnTo>
                    <a:pt x="0" y="1446"/>
                  </a:lnTo>
                  <a:cubicBezTo>
                    <a:pt x="0" y="1956"/>
                    <a:pt x="408" y="2363"/>
                    <a:pt x="917" y="2363"/>
                  </a:cubicBezTo>
                  <a:lnTo>
                    <a:pt x="10509" y="2363"/>
                  </a:lnTo>
                  <a:cubicBezTo>
                    <a:pt x="11008" y="2363"/>
                    <a:pt x="11415" y="1956"/>
                    <a:pt x="11415" y="1446"/>
                  </a:cubicBezTo>
                  <a:lnTo>
                    <a:pt x="11415" y="917"/>
                  </a:lnTo>
                  <a:cubicBezTo>
                    <a:pt x="11415" y="408"/>
                    <a:pt x="11008" y="1"/>
                    <a:pt x="10509" y="1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283184" y="2713020"/>
              <a:ext cx="630078" cy="723353"/>
            </a:xfrm>
            <a:custGeom>
              <a:rect b="b" l="l" r="r" t="t"/>
              <a:pathLst>
                <a:path extrusionOk="0" h="13106" w="11416">
                  <a:moveTo>
                    <a:pt x="2241" y="1"/>
                  </a:moveTo>
                  <a:cubicBezTo>
                    <a:pt x="999" y="1"/>
                    <a:pt x="1" y="1111"/>
                    <a:pt x="1" y="2485"/>
                  </a:cubicBezTo>
                  <a:lnTo>
                    <a:pt x="1" y="13106"/>
                  </a:lnTo>
                  <a:lnTo>
                    <a:pt x="11415" y="13106"/>
                  </a:lnTo>
                  <a:lnTo>
                    <a:pt x="11415" y="2485"/>
                  </a:lnTo>
                  <a:cubicBezTo>
                    <a:pt x="11415" y="1111"/>
                    <a:pt x="10407" y="1"/>
                    <a:pt x="9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291090" y="3469456"/>
              <a:ext cx="630078" cy="24230"/>
            </a:xfrm>
            <a:custGeom>
              <a:rect b="b" l="l" r="r" t="t"/>
              <a:pathLst>
                <a:path extrusionOk="0" h="439" w="11416">
                  <a:moveTo>
                    <a:pt x="1" y="0"/>
                  </a:moveTo>
                  <a:lnTo>
                    <a:pt x="1" y="438"/>
                  </a:lnTo>
                  <a:lnTo>
                    <a:pt x="11415" y="438"/>
                  </a:lnTo>
                  <a:lnTo>
                    <a:pt x="11415" y="0"/>
                  </a:lnTo>
                  <a:close/>
                </a:path>
              </a:pathLst>
            </a:custGeom>
            <a:solidFill>
              <a:srgbClr val="371F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1"/>
            <p:cNvSpPr/>
            <p:nvPr/>
          </p:nvSpPr>
          <p:spPr>
            <a:xfrm>
              <a:off x="1291090" y="3395833"/>
              <a:ext cx="630078" cy="130420"/>
            </a:xfrm>
            <a:custGeom>
              <a:rect b="b" l="l" r="r" t="t"/>
              <a:pathLst>
                <a:path extrusionOk="0" h="2363" w="11416">
                  <a:moveTo>
                    <a:pt x="907" y="1"/>
                  </a:moveTo>
                  <a:cubicBezTo>
                    <a:pt x="408" y="1"/>
                    <a:pt x="1" y="408"/>
                    <a:pt x="1" y="917"/>
                  </a:cubicBezTo>
                  <a:lnTo>
                    <a:pt x="1" y="1446"/>
                  </a:lnTo>
                  <a:cubicBezTo>
                    <a:pt x="1" y="1956"/>
                    <a:pt x="408" y="2363"/>
                    <a:pt x="907" y="2363"/>
                  </a:cubicBezTo>
                  <a:lnTo>
                    <a:pt x="10499" y="2363"/>
                  </a:lnTo>
                  <a:cubicBezTo>
                    <a:pt x="11008" y="2363"/>
                    <a:pt x="11415" y="1956"/>
                    <a:pt x="11415" y="1446"/>
                  </a:cubicBezTo>
                  <a:lnTo>
                    <a:pt x="11415" y="917"/>
                  </a:lnTo>
                  <a:cubicBezTo>
                    <a:pt x="11415" y="408"/>
                    <a:pt x="11008" y="1"/>
                    <a:pt x="10499" y="1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1"/>
            <p:cNvSpPr/>
            <p:nvPr/>
          </p:nvSpPr>
          <p:spPr>
            <a:xfrm>
              <a:off x="1928922" y="3650425"/>
              <a:ext cx="29859" cy="206310"/>
            </a:xfrm>
            <a:custGeom>
              <a:rect b="b" l="l" r="r" t="t"/>
              <a:pathLst>
                <a:path extrusionOk="0" h="3738" w="541">
                  <a:moveTo>
                    <a:pt x="1" y="0"/>
                  </a:moveTo>
                  <a:lnTo>
                    <a:pt x="1" y="3330"/>
                  </a:lnTo>
                  <a:lnTo>
                    <a:pt x="286" y="3737"/>
                  </a:lnTo>
                  <a:lnTo>
                    <a:pt x="540" y="3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1904749" y="3340753"/>
              <a:ext cx="96752" cy="342856"/>
            </a:xfrm>
            <a:custGeom>
              <a:rect b="b" l="l" r="r" t="t"/>
              <a:pathLst>
                <a:path extrusionOk="0" h="6212" w="1753">
                  <a:moveTo>
                    <a:pt x="1" y="1"/>
                  </a:moveTo>
                  <a:lnTo>
                    <a:pt x="1" y="6212"/>
                  </a:lnTo>
                  <a:lnTo>
                    <a:pt x="1752" y="6212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1944651" y="3683539"/>
              <a:ext cx="28203" cy="173194"/>
            </a:xfrm>
            <a:custGeom>
              <a:rect b="b" l="l" r="r" t="t"/>
              <a:pathLst>
                <a:path extrusionOk="0" h="3138" w="511">
                  <a:moveTo>
                    <a:pt x="1" y="1"/>
                  </a:moveTo>
                  <a:lnTo>
                    <a:pt x="1" y="3137"/>
                  </a:lnTo>
                  <a:lnTo>
                    <a:pt x="510" y="3137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1904749" y="3194113"/>
              <a:ext cx="96752" cy="206861"/>
            </a:xfrm>
            <a:custGeom>
              <a:rect b="b" l="l" r="r" t="t"/>
              <a:pathLst>
                <a:path extrusionOk="0" h="3748" w="1753">
                  <a:moveTo>
                    <a:pt x="1" y="0"/>
                  </a:moveTo>
                  <a:lnTo>
                    <a:pt x="1" y="2902"/>
                  </a:lnTo>
                  <a:cubicBezTo>
                    <a:pt x="11" y="3370"/>
                    <a:pt x="398" y="3747"/>
                    <a:pt x="877" y="3747"/>
                  </a:cubicBezTo>
                  <a:cubicBezTo>
                    <a:pt x="1345" y="3747"/>
                    <a:pt x="1732" y="3370"/>
                    <a:pt x="1752" y="2902"/>
                  </a:cubicBezTo>
                  <a:lnTo>
                    <a:pt x="1752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>
              <a:off x="1878368" y="3117123"/>
              <a:ext cx="148965" cy="96697"/>
            </a:xfrm>
            <a:custGeom>
              <a:rect b="b" l="l" r="r" t="t"/>
              <a:pathLst>
                <a:path extrusionOk="0" h="1752" w="2699">
                  <a:moveTo>
                    <a:pt x="744" y="0"/>
                  </a:moveTo>
                  <a:cubicBezTo>
                    <a:pt x="336" y="0"/>
                    <a:pt x="0" y="326"/>
                    <a:pt x="0" y="733"/>
                  </a:cubicBezTo>
                  <a:lnTo>
                    <a:pt x="0" y="1018"/>
                  </a:lnTo>
                  <a:cubicBezTo>
                    <a:pt x="0" y="1426"/>
                    <a:pt x="336" y="1751"/>
                    <a:pt x="744" y="1751"/>
                  </a:cubicBezTo>
                  <a:lnTo>
                    <a:pt x="1966" y="1751"/>
                  </a:lnTo>
                  <a:cubicBezTo>
                    <a:pt x="2373" y="1751"/>
                    <a:pt x="2699" y="1426"/>
                    <a:pt x="2699" y="1018"/>
                  </a:cubicBezTo>
                  <a:lnTo>
                    <a:pt x="2699" y="733"/>
                  </a:lnTo>
                  <a:cubicBezTo>
                    <a:pt x="2699" y="326"/>
                    <a:pt x="2373" y="0"/>
                    <a:pt x="1966" y="0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>
              <a:off x="2656106" y="3650425"/>
              <a:ext cx="29859" cy="206310"/>
            </a:xfrm>
            <a:custGeom>
              <a:rect b="b" l="l" r="r" t="t"/>
              <a:pathLst>
                <a:path extrusionOk="0" h="3738" w="541">
                  <a:moveTo>
                    <a:pt x="1" y="0"/>
                  </a:moveTo>
                  <a:lnTo>
                    <a:pt x="1" y="3330"/>
                  </a:lnTo>
                  <a:lnTo>
                    <a:pt x="286" y="3737"/>
                  </a:lnTo>
                  <a:lnTo>
                    <a:pt x="541" y="3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>
              <a:off x="2631381" y="3340753"/>
              <a:ext cx="97304" cy="342856"/>
            </a:xfrm>
            <a:custGeom>
              <a:rect b="b" l="l" r="r" t="t"/>
              <a:pathLst>
                <a:path extrusionOk="0" h="6212" w="1763">
                  <a:moveTo>
                    <a:pt x="1" y="1"/>
                  </a:moveTo>
                  <a:lnTo>
                    <a:pt x="1" y="6212"/>
                  </a:lnTo>
                  <a:lnTo>
                    <a:pt x="1762" y="6212"/>
                  </a:lnTo>
                  <a:lnTo>
                    <a:pt x="1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>
              <a:off x="2671283" y="3683539"/>
              <a:ext cx="28755" cy="173194"/>
            </a:xfrm>
            <a:custGeom>
              <a:rect b="b" l="l" r="r" t="t"/>
              <a:pathLst>
                <a:path extrusionOk="0" h="3138" w="521">
                  <a:moveTo>
                    <a:pt x="1" y="1"/>
                  </a:moveTo>
                  <a:lnTo>
                    <a:pt x="1" y="3137"/>
                  </a:lnTo>
                  <a:lnTo>
                    <a:pt x="520" y="3137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>
              <a:off x="2631381" y="3194113"/>
              <a:ext cx="97304" cy="208517"/>
            </a:xfrm>
            <a:custGeom>
              <a:rect b="b" l="l" r="r" t="t"/>
              <a:pathLst>
                <a:path extrusionOk="0" h="3778" w="1763">
                  <a:moveTo>
                    <a:pt x="1" y="0"/>
                  </a:moveTo>
                  <a:lnTo>
                    <a:pt x="1" y="2902"/>
                  </a:lnTo>
                  <a:cubicBezTo>
                    <a:pt x="1" y="3391"/>
                    <a:pt x="398" y="3778"/>
                    <a:pt x="887" y="3778"/>
                  </a:cubicBezTo>
                  <a:cubicBezTo>
                    <a:pt x="1365" y="3778"/>
                    <a:pt x="1762" y="3391"/>
                    <a:pt x="1762" y="2902"/>
                  </a:cubicBezTo>
                  <a:lnTo>
                    <a:pt x="1762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>
              <a:off x="2631381" y="3194113"/>
              <a:ext cx="97304" cy="37145"/>
            </a:xfrm>
            <a:custGeom>
              <a:rect b="b" l="l" r="r" t="t"/>
              <a:pathLst>
                <a:path extrusionOk="0" h="673" w="1763">
                  <a:moveTo>
                    <a:pt x="1" y="0"/>
                  </a:moveTo>
                  <a:lnTo>
                    <a:pt x="1" y="662"/>
                  </a:lnTo>
                  <a:cubicBezTo>
                    <a:pt x="31" y="672"/>
                    <a:pt x="72" y="672"/>
                    <a:pt x="103" y="672"/>
                  </a:cubicBezTo>
                  <a:lnTo>
                    <a:pt x="1671" y="672"/>
                  </a:lnTo>
                  <a:cubicBezTo>
                    <a:pt x="1701" y="672"/>
                    <a:pt x="1732" y="672"/>
                    <a:pt x="1762" y="662"/>
                  </a:cubicBezTo>
                  <a:lnTo>
                    <a:pt x="1762" y="0"/>
                  </a:lnTo>
                  <a:close/>
                </a:path>
              </a:pathLst>
            </a:custGeom>
            <a:solidFill>
              <a:srgbClr val="7C8F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>
              <a:off x="2605552" y="3117123"/>
              <a:ext cx="148965" cy="96697"/>
            </a:xfrm>
            <a:custGeom>
              <a:rect b="b" l="l" r="r" t="t"/>
              <a:pathLst>
                <a:path extrusionOk="0" h="1752" w="2699">
                  <a:moveTo>
                    <a:pt x="744" y="0"/>
                  </a:moveTo>
                  <a:cubicBezTo>
                    <a:pt x="326" y="0"/>
                    <a:pt x="0" y="326"/>
                    <a:pt x="0" y="733"/>
                  </a:cubicBezTo>
                  <a:lnTo>
                    <a:pt x="0" y="1018"/>
                  </a:lnTo>
                  <a:cubicBezTo>
                    <a:pt x="0" y="1426"/>
                    <a:pt x="326" y="1751"/>
                    <a:pt x="744" y="1751"/>
                  </a:cubicBezTo>
                  <a:lnTo>
                    <a:pt x="1966" y="1751"/>
                  </a:lnTo>
                  <a:cubicBezTo>
                    <a:pt x="2373" y="1751"/>
                    <a:pt x="2699" y="1426"/>
                    <a:pt x="2699" y="1018"/>
                  </a:cubicBezTo>
                  <a:lnTo>
                    <a:pt x="2699" y="733"/>
                  </a:lnTo>
                  <a:cubicBezTo>
                    <a:pt x="2699" y="326"/>
                    <a:pt x="2373" y="0"/>
                    <a:pt x="1966" y="0"/>
                  </a:cubicBezTo>
                  <a:close/>
                </a:path>
              </a:pathLst>
            </a:custGeom>
            <a:solidFill>
              <a:srgbClr val="8FA0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>
              <a:off x="2605552" y="3117067"/>
              <a:ext cx="148965" cy="41670"/>
            </a:xfrm>
            <a:custGeom>
              <a:rect b="b" l="l" r="r" t="t"/>
              <a:pathLst>
                <a:path extrusionOk="0" h="755" w="2699">
                  <a:moveTo>
                    <a:pt x="552" y="1"/>
                  </a:moveTo>
                  <a:cubicBezTo>
                    <a:pt x="245" y="1"/>
                    <a:pt x="0" y="252"/>
                    <a:pt x="0" y="561"/>
                  </a:cubicBezTo>
                  <a:lnTo>
                    <a:pt x="0" y="755"/>
                  </a:lnTo>
                  <a:cubicBezTo>
                    <a:pt x="0" y="449"/>
                    <a:pt x="255" y="195"/>
                    <a:pt x="571" y="195"/>
                  </a:cubicBezTo>
                  <a:lnTo>
                    <a:pt x="2139" y="195"/>
                  </a:lnTo>
                  <a:cubicBezTo>
                    <a:pt x="2444" y="195"/>
                    <a:pt x="2699" y="449"/>
                    <a:pt x="2699" y="755"/>
                  </a:cubicBezTo>
                  <a:lnTo>
                    <a:pt x="2699" y="561"/>
                  </a:lnTo>
                  <a:cubicBezTo>
                    <a:pt x="2699" y="252"/>
                    <a:pt x="2454" y="1"/>
                    <a:pt x="2156" y="1"/>
                  </a:cubicBezTo>
                  <a:cubicBezTo>
                    <a:pt x="2151" y="1"/>
                    <a:pt x="2145" y="1"/>
                    <a:pt x="2139" y="1"/>
                  </a:cubicBezTo>
                  <a:lnTo>
                    <a:pt x="571" y="1"/>
                  </a:lnTo>
                  <a:cubicBezTo>
                    <a:pt x="565" y="1"/>
                    <a:pt x="558" y="1"/>
                    <a:pt x="552" y="1"/>
                  </a:cubicBezTo>
                  <a:close/>
                </a:path>
              </a:pathLst>
            </a:custGeom>
            <a:solidFill>
              <a:srgbClr val="8CA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>
              <a:off x="2218890" y="4101604"/>
              <a:ext cx="885233" cy="83396"/>
            </a:xfrm>
            <a:custGeom>
              <a:rect b="b" l="l" r="r" t="t"/>
              <a:pathLst>
                <a:path extrusionOk="0" h="1511" w="16039">
                  <a:moveTo>
                    <a:pt x="5080" y="0"/>
                  </a:moveTo>
                  <a:cubicBezTo>
                    <a:pt x="2614" y="0"/>
                    <a:pt x="1028" y="91"/>
                    <a:pt x="490" y="592"/>
                  </a:cubicBezTo>
                  <a:cubicBezTo>
                    <a:pt x="1" y="1061"/>
                    <a:pt x="1742" y="1478"/>
                    <a:pt x="6029" y="1509"/>
                  </a:cubicBezTo>
                  <a:cubicBezTo>
                    <a:pt x="6215" y="1510"/>
                    <a:pt x="6404" y="1511"/>
                    <a:pt x="6595" y="1511"/>
                  </a:cubicBezTo>
                  <a:cubicBezTo>
                    <a:pt x="10810" y="1511"/>
                    <a:pt x="16038" y="1191"/>
                    <a:pt x="16038" y="704"/>
                  </a:cubicBezTo>
                  <a:cubicBezTo>
                    <a:pt x="16038" y="195"/>
                    <a:pt x="12556" y="53"/>
                    <a:pt x="8269" y="22"/>
                  </a:cubicBezTo>
                  <a:cubicBezTo>
                    <a:pt x="7084" y="14"/>
                    <a:pt x="6018" y="0"/>
                    <a:pt x="5080" y="0"/>
                  </a:cubicBezTo>
                  <a:close/>
                </a:path>
              </a:pathLst>
            </a:custGeom>
            <a:solidFill>
              <a:srgbClr val="93C2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>
              <a:off x="2252612" y="2483761"/>
              <a:ext cx="239480" cy="511469"/>
            </a:xfrm>
            <a:custGeom>
              <a:rect b="b" l="l" r="r" t="t"/>
              <a:pathLst>
                <a:path extrusionOk="0" h="9267" w="4339">
                  <a:moveTo>
                    <a:pt x="2118" y="1"/>
                  </a:moveTo>
                  <a:cubicBezTo>
                    <a:pt x="2088" y="1"/>
                    <a:pt x="902" y="10"/>
                    <a:pt x="479" y="1579"/>
                  </a:cubicBezTo>
                  <a:cubicBezTo>
                    <a:pt x="164" y="2780"/>
                    <a:pt x="133" y="3697"/>
                    <a:pt x="62" y="4929"/>
                  </a:cubicBezTo>
                  <a:cubicBezTo>
                    <a:pt x="1" y="5815"/>
                    <a:pt x="133" y="6762"/>
                    <a:pt x="276" y="7647"/>
                  </a:cubicBezTo>
                  <a:cubicBezTo>
                    <a:pt x="347" y="8085"/>
                    <a:pt x="541" y="8493"/>
                    <a:pt x="836" y="8829"/>
                  </a:cubicBezTo>
                  <a:cubicBezTo>
                    <a:pt x="1182" y="9216"/>
                    <a:pt x="1640" y="9266"/>
                    <a:pt x="2149" y="9266"/>
                  </a:cubicBezTo>
                  <a:cubicBezTo>
                    <a:pt x="3066" y="9154"/>
                    <a:pt x="4339" y="988"/>
                    <a:pt x="2119" y="1"/>
                  </a:cubicBezTo>
                  <a:cubicBezTo>
                    <a:pt x="2119" y="1"/>
                    <a:pt x="2119" y="1"/>
                    <a:pt x="2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>
              <a:off x="2831445" y="2974291"/>
              <a:ext cx="88308" cy="291361"/>
            </a:xfrm>
            <a:custGeom>
              <a:rect b="b" l="l" r="r" t="t"/>
              <a:pathLst>
                <a:path extrusionOk="0" h="5279" w="1600">
                  <a:moveTo>
                    <a:pt x="732" y="1"/>
                  </a:moveTo>
                  <a:cubicBezTo>
                    <a:pt x="414" y="1"/>
                    <a:pt x="143" y="389"/>
                    <a:pt x="143" y="389"/>
                  </a:cubicBezTo>
                  <a:cubicBezTo>
                    <a:pt x="143" y="389"/>
                    <a:pt x="215" y="1478"/>
                    <a:pt x="306" y="2384"/>
                  </a:cubicBezTo>
                  <a:cubicBezTo>
                    <a:pt x="1" y="3056"/>
                    <a:pt x="82" y="4492"/>
                    <a:pt x="154" y="4574"/>
                  </a:cubicBezTo>
                  <a:cubicBezTo>
                    <a:pt x="174" y="4594"/>
                    <a:pt x="204" y="4594"/>
                    <a:pt x="225" y="4594"/>
                  </a:cubicBezTo>
                  <a:cubicBezTo>
                    <a:pt x="306" y="4584"/>
                    <a:pt x="367" y="4513"/>
                    <a:pt x="367" y="4431"/>
                  </a:cubicBezTo>
                  <a:cubicBezTo>
                    <a:pt x="367" y="4217"/>
                    <a:pt x="378" y="3708"/>
                    <a:pt x="388" y="3637"/>
                  </a:cubicBezTo>
                  <a:cubicBezTo>
                    <a:pt x="392" y="3601"/>
                    <a:pt x="417" y="3583"/>
                    <a:pt x="446" y="3583"/>
                  </a:cubicBezTo>
                  <a:cubicBezTo>
                    <a:pt x="483" y="3583"/>
                    <a:pt x="528" y="3611"/>
                    <a:pt x="551" y="3667"/>
                  </a:cubicBezTo>
                  <a:cubicBezTo>
                    <a:pt x="435" y="5184"/>
                    <a:pt x="631" y="5278"/>
                    <a:pt x="682" y="5278"/>
                  </a:cubicBezTo>
                  <a:cubicBezTo>
                    <a:pt x="689" y="5278"/>
                    <a:pt x="693" y="5276"/>
                    <a:pt x="693" y="5276"/>
                  </a:cubicBezTo>
                  <a:cubicBezTo>
                    <a:pt x="1599" y="4889"/>
                    <a:pt x="1243" y="440"/>
                    <a:pt x="1243" y="440"/>
                  </a:cubicBezTo>
                  <a:cubicBezTo>
                    <a:pt x="1081" y="109"/>
                    <a:pt x="900" y="1"/>
                    <a:pt x="732" y="1"/>
                  </a:cubicBez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>
              <a:off x="2833708" y="4041557"/>
              <a:ext cx="310292" cy="95097"/>
            </a:xfrm>
            <a:custGeom>
              <a:rect b="b" l="l" r="r" t="t"/>
              <a:pathLst>
                <a:path extrusionOk="0" h="1723" w="5622">
                  <a:moveTo>
                    <a:pt x="5122" y="0"/>
                  </a:moveTo>
                  <a:lnTo>
                    <a:pt x="123" y="1273"/>
                  </a:lnTo>
                  <a:cubicBezTo>
                    <a:pt x="123" y="1273"/>
                    <a:pt x="1" y="1395"/>
                    <a:pt x="204" y="1721"/>
                  </a:cubicBezTo>
                  <a:cubicBezTo>
                    <a:pt x="205" y="1722"/>
                    <a:pt x="208" y="1723"/>
                    <a:pt x="213" y="1723"/>
                  </a:cubicBezTo>
                  <a:cubicBezTo>
                    <a:pt x="324" y="1723"/>
                    <a:pt x="1436" y="1402"/>
                    <a:pt x="2577" y="1100"/>
                  </a:cubicBezTo>
                  <a:cubicBezTo>
                    <a:pt x="4074" y="703"/>
                    <a:pt x="5621" y="265"/>
                    <a:pt x="5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>
              <a:off x="2792150" y="3888128"/>
              <a:ext cx="121424" cy="168116"/>
            </a:xfrm>
            <a:custGeom>
              <a:rect b="b" l="l" r="r" t="t"/>
              <a:pathLst>
                <a:path extrusionOk="0" h="3046" w="2200">
                  <a:moveTo>
                    <a:pt x="1517" y="0"/>
                  </a:moveTo>
                  <a:lnTo>
                    <a:pt x="0" y="51"/>
                  </a:lnTo>
                  <a:cubicBezTo>
                    <a:pt x="0" y="51"/>
                    <a:pt x="468" y="1477"/>
                    <a:pt x="733" y="2495"/>
                  </a:cubicBezTo>
                  <a:cubicBezTo>
                    <a:pt x="733" y="2495"/>
                    <a:pt x="1079" y="3045"/>
                    <a:pt x="1459" y="3045"/>
                  </a:cubicBezTo>
                  <a:cubicBezTo>
                    <a:pt x="1725" y="3045"/>
                    <a:pt x="2007" y="2777"/>
                    <a:pt x="2199" y="1864"/>
                  </a:cubicBezTo>
                  <a:lnTo>
                    <a:pt x="1517" y="0"/>
                  </a:ln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>
              <a:off x="2825264" y="3982062"/>
              <a:ext cx="291196" cy="129758"/>
            </a:xfrm>
            <a:custGeom>
              <a:rect b="b" l="l" r="r" t="t"/>
              <a:pathLst>
                <a:path extrusionOk="0" h="2351" w="5276">
                  <a:moveTo>
                    <a:pt x="1607" y="1"/>
                  </a:moveTo>
                  <a:cubicBezTo>
                    <a:pt x="1566" y="1"/>
                    <a:pt x="1525" y="28"/>
                    <a:pt x="1518" y="70"/>
                  </a:cubicBezTo>
                  <a:cubicBezTo>
                    <a:pt x="1466" y="463"/>
                    <a:pt x="1312" y="1093"/>
                    <a:pt x="859" y="1093"/>
                  </a:cubicBezTo>
                  <a:cubicBezTo>
                    <a:pt x="689" y="1093"/>
                    <a:pt x="478" y="1005"/>
                    <a:pt x="215" y="783"/>
                  </a:cubicBezTo>
                  <a:lnTo>
                    <a:pt x="123" y="701"/>
                  </a:lnTo>
                  <a:cubicBezTo>
                    <a:pt x="31" y="732"/>
                    <a:pt x="42" y="834"/>
                    <a:pt x="31" y="936"/>
                  </a:cubicBezTo>
                  <a:cubicBezTo>
                    <a:pt x="1" y="1231"/>
                    <a:pt x="1" y="1546"/>
                    <a:pt x="52" y="1852"/>
                  </a:cubicBezTo>
                  <a:cubicBezTo>
                    <a:pt x="72" y="2035"/>
                    <a:pt x="154" y="2208"/>
                    <a:pt x="276" y="2351"/>
                  </a:cubicBezTo>
                  <a:cubicBezTo>
                    <a:pt x="459" y="2320"/>
                    <a:pt x="897" y="2208"/>
                    <a:pt x="1447" y="2066"/>
                  </a:cubicBezTo>
                  <a:lnTo>
                    <a:pt x="2546" y="1791"/>
                  </a:lnTo>
                  <a:cubicBezTo>
                    <a:pt x="3880" y="1445"/>
                    <a:pt x="5275" y="1078"/>
                    <a:pt x="5275" y="1078"/>
                  </a:cubicBezTo>
                  <a:cubicBezTo>
                    <a:pt x="5275" y="1078"/>
                    <a:pt x="5176" y="1001"/>
                    <a:pt x="4834" y="1001"/>
                  </a:cubicBezTo>
                  <a:cubicBezTo>
                    <a:pt x="4712" y="1001"/>
                    <a:pt x="4559" y="1011"/>
                    <a:pt x="4369" y="1037"/>
                  </a:cubicBezTo>
                  <a:cubicBezTo>
                    <a:pt x="4241" y="1058"/>
                    <a:pt x="4113" y="1068"/>
                    <a:pt x="3985" y="1068"/>
                  </a:cubicBezTo>
                  <a:cubicBezTo>
                    <a:pt x="3738" y="1068"/>
                    <a:pt x="3491" y="1030"/>
                    <a:pt x="3249" y="956"/>
                  </a:cubicBezTo>
                  <a:lnTo>
                    <a:pt x="3056" y="895"/>
                  </a:lnTo>
                  <a:cubicBezTo>
                    <a:pt x="2546" y="681"/>
                    <a:pt x="2068" y="386"/>
                    <a:pt x="1661" y="19"/>
                  </a:cubicBezTo>
                  <a:cubicBezTo>
                    <a:pt x="1645" y="6"/>
                    <a:pt x="1626" y="1"/>
                    <a:pt x="1607" y="1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>
              <a:off x="2828078" y="4072629"/>
              <a:ext cx="82678" cy="39187"/>
            </a:xfrm>
            <a:custGeom>
              <a:rect b="b" l="l" r="r" t="t"/>
              <a:pathLst>
                <a:path extrusionOk="0" h="710" w="1498">
                  <a:moveTo>
                    <a:pt x="727" y="0"/>
                  </a:moveTo>
                  <a:cubicBezTo>
                    <a:pt x="526" y="0"/>
                    <a:pt x="285" y="56"/>
                    <a:pt x="1" y="211"/>
                  </a:cubicBezTo>
                  <a:cubicBezTo>
                    <a:pt x="31" y="394"/>
                    <a:pt x="103" y="567"/>
                    <a:pt x="225" y="710"/>
                  </a:cubicBezTo>
                  <a:cubicBezTo>
                    <a:pt x="408" y="679"/>
                    <a:pt x="846" y="567"/>
                    <a:pt x="1396" y="425"/>
                  </a:cubicBezTo>
                  <a:lnTo>
                    <a:pt x="1498" y="384"/>
                  </a:lnTo>
                  <a:cubicBezTo>
                    <a:pt x="1498" y="384"/>
                    <a:pt x="1252" y="0"/>
                    <a:pt x="727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>
              <a:off x="2963515" y="4031402"/>
              <a:ext cx="152938" cy="49508"/>
            </a:xfrm>
            <a:custGeom>
              <a:rect b="b" l="l" r="r" t="t"/>
              <a:pathLst>
                <a:path extrusionOk="0" h="897" w="2771">
                  <a:moveTo>
                    <a:pt x="551" y="1"/>
                  </a:moveTo>
                  <a:cubicBezTo>
                    <a:pt x="276" y="194"/>
                    <a:pt x="1" y="500"/>
                    <a:pt x="41" y="897"/>
                  </a:cubicBezTo>
                  <a:cubicBezTo>
                    <a:pt x="1365" y="551"/>
                    <a:pt x="2770" y="184"/>
                    <a:pt x="2770" y="184"/>
                  </a:cubicBezTo>
                  <a:cubicBezTo>
                    <a:pt x="2770" y="184"/>
                    <a:pt x="2671" y="107"/>
                    <a:pt x="2329" y="107"/>
                  </a:cubicBezTo>
                  <a:cubicBezTo>
                    <a:pt x="2207" y="107"/>
                    <a:pt x="2054" y="117"/>
                    <a:pt x="1864" y="143"/>
                  </a:cubicBezTo>
                  <a:cubicBezTo>
                    <a:pt x="1736" y="164"/>
                    <a:pt x="1608" y="174"/>
                    <a:pt x="1480" y="174"/>
                  </a:cubicBezTo>
                  <a:cubicBezTo>
                    <a:pt x="1233" y="174"/>
                    <a:pt x="986" y="136"/>
                    <a:pt x="744" y="62"/>
                  </a:cubicBezTo>
                  <a:lnTo>
                    <a:pt x="551" y="1"/>
                  </a:ln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>
              <a:off x="2950049" y="4019591"/>
              <a:ext cx="15785" cy="26492"/>
            </a:xfrm>
            <a:custGeom>
              <a:rect b="b" l="l" r="r" t="t"/>
              <a:pathLst>
                <a:path extrusionOk="0" fill="none" h="480" w="286">
                  <a:moveTo>
                    <a:pt x="0" y="480"/>
                  </a:moveTo>
                  <a:cubicBezTo>
                    <a:pt x="61" y="296"/>
                    <a:pt x="163" y="133"/>
                    <a:pt x="285" y="1"/>
                  </a:cubicBezTo>
                </a:path>
              </a:pathLst>
            </a:custGeom>
            <a:noFill/>
            <a:ln cap="rnd" cmpd="sng" w="2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>
              <a:off x="2934319" y="4010043"/>
              <a:ext cx="14626" cy="25389"/>
            </a:xfrm>
            <a:custGeom>
              <a:rect b="b" l="l" r="r" t="t"/>
              <a:pathLst>
                <a:path extrusionOk="0" fill="none" h="460" w="265">
                  <a:moveTo>
                    <a:pt x="0" y="459"/>
                  </a:moveTo>
                  <a:cubicBezTo>
                    <a:pt x="61" y="286"/>
                    <a:pt x="143" y="133"/>
                    <a:pt x="265" y="1"/>
                  </a:cubicBezTo>
                </a:path>
              </a:pathLst>
            </a:custGeom>
            <a:noFill/>
            <a:ln cap="rnd" cmpd="sng" w="2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>
              <a:off x="2555550" y="2882785"/>
              <a:ext cx="366478" cy="1076254"/>
            </a:xfrm>
            <a:custGeom>
              <a:rect b="b" l="l" r="r" t="t"/>
              <a:pathLst>
                <a:path extrusionOk="0" h="19500" w="6640">
                  <a:moveTo>
                    <a:pt x="489" y="0"/>
                  </a:moveTo>
                  <a:cubicBezTo>
                    <a:pt x="489" y="0"/>
                    <a:pt x="0" y="1874"/>
                    <a:pt x="21" y="3197"/>
                  </a:cubicBezTo>
                  <a:cubicBezTo>
                    <a:pt x="41" y="4694"/>
                    <a:pt x="968" y="5936"/>
                    <a:pt x="1375" y="7362"/>
                  </a:cubicBezTo>
                  <a:cubicBezTo>
                    <a:pt x="1782" y="8777"/>
                    <a:pt x="4246" y="17636"/>
                    <a:pt x="4501" y="19397"/>
                  </a:cubicBezTo>
                  <a:cubicBezTo>
                    <a:pt x="4501" y="19397"/>
                    <a:pt x="4827" y="19500"/>
                    <a:pt x="5222" y="19500"/>
                  </a:cubicBezTo>
                  <a:cubicBezTo>
                    <a:pt x="5644" y="19500"/>
                    <a:pt x="6147" y="19383"/>
                    <a:pt x="6415" y="18899"/>
                  </a:cubicBezTo>
                  <a:cubicBezTo>
                    <a:pt x="6639" y="18858"/>
                    <a:pt x="5886" y="14011"/>
                    <a:pt x="5865" y="12433"/>
                  </a:cubicBezTo>
                  <a:cubicBezTo>
                    <a:pt x="5835" y="10865"/>
                    <a:pt x="5713" y="10040"/>
                    <a:pt x="5102" y="7973"/>
                  </a:cubicBezTo>
                  <a:cubicBezTo>
                    <a:pt x="4481" y="5896"/>
                    <a:pt x="4256" y="3197"/>
                    <a:pt x="4715" y="2098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>
              <a:off x="2318398" y="4083115"/>
              <a:ext cx="302510" cy="42995"/>
            </a:xfrm>
            <a:custGeom>
              <a:rect b="b" l="l" r="r" t="t"/>
              <a:pathLst>
                <a:path extrusionOk="0" h="779" w="5481">
                  <a:moveTo>
                    <a:pt x="163" y="1"/>
                  </a:moveTo>
                  <a:cubicBezTo>
                    <a:pt x="163" y="1"/>
                    <a:pt x="0" y="72"/>
                    <a:pt x="82" y="418"/>
                  </a:cubicBezTo>
                  <a:cubicBezTo>
                    <a:pt x="92" y="459"/>
                    <a:pt x="1304" y="540"/>
                    <a:pt x="2525" y="642"/>
                  </a:cubicBezTo>
                  <a:cubicBezTo>
                    <a:pt x="3287" y="713"/>
                    <a:pt x="4066" y="778"/>
                    <a:pt x="4611" y="778"/>
                  </a:cubicBezTo>
                  <a:cubicBezTo>
                    <a:pt x="5167" y="778"/>
                    <a:pt x="5480" y="710"/>
                    <a:pt x="5285" y="510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1"/>
            <p:cNvSpPr/>
            <p:nvPr/>
          </p:nvSpPr>
          <p:spPr>
            <a:xfrm>
              <a:off x="2348146" y="3874055"/>
              <a:ext cx="88308" cy="172145"/>
            </a:xfrm>
            <a:custGeom>
              <a:rect b="b" l="l" r="r" t="t"/>
              <a:pathLst>
                <a:path extrusionOk="0" h="3119" w="1600">
                  <a:moveTo>
                    <a:pt x="133" y="1"/>
                  </a:moveTo>
                  <a:cubicBezTo>
                    <a:pt x="133" y="1"/>
                    <a:pt x="103" y="1396"/>
                    <a:pt x="1" y="2383"/>
                  </a:cubicBezTo>
                  <a:cubicBezTo>
                    <a:pt x="1" y="2383"/>
                    <a:pt x="177" y="3118"/>
                    <a:pt x="636" y="3118"/>
                  </a:cubicBezTo>
                  <a:cubicBezTo>
                    <a:pt x="875" y="3118"/>
                    <a:pt x="1191" y="2919"/>
                    <a:pt x="1600" y="2312"/>
                  </a:cubicBezTo>
                  <a:lnTo>
                    <a:pt x="1579" y="449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1"/>
            <p:cNvSpPr/>
            <p:nvPr/>
          </p:nvSpPr>
          <p:spPr>
            <a:xfrm>
              <a:off x="2322869" y="3993321"/>
              <a:ext cx="287222" cy="117946"/>
            </a:xfrm>
            <a:custGeom>
              <a:rect b="b" l="l" r="r" t="t"/>
              <a:pathLst>
                <a:path extrusionOk="0" h="2137" w="5204">
                  <a:moveTo>
                    <a:pt x="2089" y="1"/>
                  </a:moveTo>
                  <a:cubicBezTo>
                    <a:pt x="2060" y="1"/>
                    <a:pt x="2032" y="14"/>
                    <a:pt x="2017" y="39"/>
                  </a:cubicBezTo>
                  <a:cubicBezTo>
                    <a:pt x="1861" y="325"/>
                    <a:pt x="1569" y="746"/>
                    <a:pt x="1212" y="746"/>
                  </a:cubicBezTo>
                  <a:cubicBezTo>
                    <a:pt x="1008" y="746"/>
                    <a:pt x="783" y="610"/>
                    <a:pt x="551" y="233"/>
                  </a:cubicBezTo>
                  <a:lnTo>
                    <a:pt x="489" y="141"/>
                  </a:lnTo>
                  <a:cubicBezTo>
                    <a:pt x="485" y="140"/>
                    <a:pt x="480" y="140"/>
                    <a:pt x="476" y="140"/>
                  </a:cubicBezTo>
                  <a:cubicBezTo>
                    <a:pt x="396" y="140"/>
                    <a:pt x="375" y="227"/>
                    <a:pt x="327" y="304"/>
                  </a:cubicBezTo>
                  <a:cubicBezTo>
                    <a:pt x="194" y="558"/>
                    <a:pt x="92" y="833"/>
                    <a:pt x="41" y="1118"/>
                  </a:cubicBezTo>
                  <a:cubicBezTo>
                    <a:pt x="1" y="1281"/>
                    <a:pt x="11" y="1465"/>
                    <a:pt x="82" y="1628"/>
                  </a:cubicBezTo>
                  <a:cubicBezTo>
                    <a:pt x="255" y="1658"/>
                    <a:pt x="703" y="1709"/>
                    <a:pt x="1274" y="1760"/>
                  </a:cubicBezTo>
                  <a:lnTo>
                    <a:pt x="2404" y="1872"/>
                  </a:lnTo>
                  <a:cubicBezTo>
                    <a:pt x="3768" y="2004"/>
                    <a:pt x="5204" y="2137"/>
                    <a:pt x="5204" y="2137"/>
                  </a:cubicBezTo>
                  <a:cubicBezTo>
                    <a:pt x="5204" y="2137"/>
                    <a:pt x="5082" y="1953"/>
                    <a:pt x="4369" y="1811"/>
                  </a:cubicBezTo>
                  <a:cubicBezTo>
                    <a:pt x="4002" y="1740"/>
                    <a:pt x="3646" y="1587"/>
                    <a:pt x="3341" y="1373"/>
                  </a:cubicBezTo>
                  <a:cubicBezTo>
                    <a:pt x="3290" y="1332"/>
                    <a:pt x="3239" y="1292"/>
                    <a:pt x="3188" y="1251"/>
                  </a:cubicBezTo>
                  <a:cubicBezTo>
                    <a:pt x="2770" y="915"/>
                    <a:pt x="2434" y="497"/>
                    <a:pt x="2170" y="39"/>
                  </a:cubicBezTo>
                  <a:cubicBezTo>
                    <a:pt x="2149" y="14"/>
                    <a:pt x="2119" y="1"/>
                    <a:pt x="2089" y="1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22317" y="4053809"/>
              <a:ext cx="76497" cy="36648"/>
            </a:xfrm>
            <a:custGeom>
              <a:rect b="b" l="l" r="r" t="t"/>
              <a:pathLst>
                <a:path extrusionOk="0" h="664" w="1386">
                  <a:moveTo>
                    <a:pt x="337" y="1"/>
                  </a:moveTo>
                  <a:cubicBezTo>
                    <a:pt x="246" y="1"/>
                    <a:pt x="148" y="7"/>
                    <a:pt x="41" y="22"/>
                  </a:cubicBezTo>
                  <a:cubicBezTo>
                    <a:pt x="1" y="196"/>
                    <a:pt x="21" y="369"/>
                    <a:pt x="92" y="532"/>
                  </a:cubicBezTo>
                  <a:cubicBezTo>
                    <a:pt x="265" y="562"/>
                    <a:pt x="713" y="613"/>
                    <a:pt x="1284" y="664"/>
                  </a:cubicBezTo>
                  <a:lnTo>
                    <a:pt x="1385" y="664"/>
                  </a:lnTo>
                  <a:cubicBezTo>
                    <a:pt x="1385" y="664"/>
                    <a:pt x="1234" y="1"/>
                    <a:pt x="337" y="1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1"/>
            <p:cNvSpPr/>
            <p:nvPr/>
          </p:nvSpPr>
          <p:spPr>
            <a:xfrm>
              <a:off x="2455490" y="4062308"/>
              <a:ext cx="154594" cy="48956"/>
            </a:xfrm>
            <a:custGeom>
              <a:rect b="b" l="l" r="r" t="t"/>
              <a:pathLst>
                <a:path extrusionOk="0" h="887" w="2801">
                  <a:moveTo>
                    <a:pt x="785" y="1"/>
                  </a:moveTo>
                  <a:cubicBezTo>
                    <a:pt x="459" y="92"/>
                    <a:pt x="92" y="266"/>
                    <a:pt x="1" y="622"/>
                  </a:cubicBezTo>
                  <a:cubicBezTo>
                    <a:pt x="1365" y="754"/>
                    <a:pt x="2801" y="887"/>
                    <a:pt x="2801" y="887"/>
                  </a:cubicBezTo>
                  <a:cubicBezTo>
                    <a:pt x="2801" y="887"/>
                    <a:pt x="2679" y="703"/>
                    <a:pt x="1966" y="561"/>
                  </a:cubicBezTo>
                  <a:cubicBezTo>
                    <a:pt x="1599" y="490"/>
                    <a:pt x="1243" y="337"/>
                    <a:pt x="938" y="123"/>
                  </a:cubicBezTo>
                  <a:cubicBezTo>
                    <a:pt x="887" y="82"/>
                    <a:pt x="836" y="42"/>
                    <a:pt x="785" y="1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1"/>
            <p:cNvSpPr/>
            <p:nvPr/>
          </p:nvSpPr>
          <p:spPr>
            <a:xfrm>
              <a:off x="2452124" y="4043213"/>
              <a:ext cx="24230" cy="17496"/>
            </a:xfrm>
            <a:custGeom>
              <a:rect b="b" l="l" r="r" t="t"/>
              <a:pathLst>
                <a:path extrusionOk="0" fill="none" h="317" w="439">
                  <a:moveTo>
                    <a:pt x="1" y="316"/>
                  </a:moveTo>
                  <a:cubicBezTo>
                    <a:pt x="123" y="184"/>
                    <a:pt x="265" y="72"/>
                    <a:pt x="439" y="1"/>
                  </a:cubicBezTo>
                </a:path>
              </a:pathLst>
            </a:custGeom>
            <a:noFill/>
            <a:ln cap="rnd" cmpd="sng" w="25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1"/>
            <p:cNvSpPr/>
            <p:nvPr/>
          </p:nvSpPr>
          <p:spPr>
            <a:xfrm>
              <a:off x="2440920" y="4029746"/>
              <a:ext cx="22519" cy="16889"/>
            </a:xfrm>
            <a:custGeom>
              <a:rect b="b" l="l" r="r" t="t"/>
              <a:pathLst>
                <a:path extrusionOk="0" fill="none" h="306" w="408">
                  <a:moveTo>
                    <a:pt x="0" y="306"/>
                  </a:moveTo>
                  <a:cubicBezTo>
                    <a:pt x="112" y="173"/>
                    <a:pt x="255" y="72"/>
                    <a:pt x="407" y="0"/>
                  </a:cubicBezTo>
                </a:path>
              </a:pathLst>
            </a:custGeom>
            <a:noFill/>
            <a:ln cap="rnd" cmpd="sng" w="25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1"/>
            <p:cNvSpPr/>
            <p:nvPr/>
          </p:nvSpPr>
          <p:spPr>
            <a:xfrm>
              <a:off x="2345331" y="2923240"/>
              <a:ext cx="332204" cy="1033645"/>
            </a:xfrm>
            <a:custGeom>
              <a:rect b="b" l="l" r="r" t="t"/>
              <a:pathLst>
                <a:path extrusionOk="0" h="18728" w="6019">
                  <a:moveTo>
                    <a:pt x="2740" y="0"/>
                  </a:moveTo>
                  <a:cubicBezTo>
                    <a:pt x="2740" y="0"/>
                    <a:pt x="1640" y="1487"/>
                    <a:pt x="1223" y="2658"/>
                  </a:cubicBezTo>
                  <a:cubicBezTo>
                    <a:pt x="744" y="3971"/>
                    <a:pt x="1192" y="5356"/>
                    <a:pt x="1101" y="6731"/>
                  </a:cubicBezTo>
                  <a:cubicBezTo>
                    <a:pt x="1009" y="8115"/>
                    <a:pt x="357" y="16669"/>
                    <a:pt x="1" y="18288"/>
                  </a:cubicBezTo>
                  <a:cubicBezTo>
                    <a:pt x="1" y="18288"/>
                    <a:pt x="611" y="18728"/>
                    <a:pt x="1253" y="18728"/>
                  </a:cubicBezTo>
                  <a:cubicBezTo>
                    <a:pt x="1500" y="18728"/>
                    <a:pt x="1753" y="18663"/>
                    <a:pt x="1976" y="18481"/>
                  </a:cubicBezTo>
                  <a:cubicBezTo>
                    <a:pt x="1977" y="18481"/>
                    <a:pt x="1978" y="18481"/>
                    <a:pt x="1979" y="18481"/>
                  </a:cubicBezTo>
                  <a:cubicBezTo>
                    <a:pt x="2209" y="18481"/>
                    <a:pt x="3119" y="14025"/>
                    <a:pt x="3626" y="12636"/>
                  </a:cubicBezTo>
                  <a:cubicBezTo>
                    <a:pt x="4135" y="11252"/>
                    <a:pt x="4298" y="10498"/>
                    <a:pt x="4410" y="8482"/>
                  </a:cubicBezTo>
                  <a:cubicBezTo>
                    <a:pt x="4512" y="6466"/>
                    <a:pt x="5214" y="4022"/>
                    <a:pt x="6019" y="3218"/>
                  </a:cubicBezTo>
                  <a:lnTo>
                    <a:pt x="2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1"/>
            <p:cNvSpPr/>
            <p:nvPr/>
          </p:nvSpPr>
          <p:spPr>
            <a:xfrm>
              <a:off x="2362219" y="2963694"/>
              <a:ext cx="142783" cy="962171"/>
            </a:xfrm>
            <a:custGeom>
              <a:rect b="b" l="l" r="r" t="t"/>
              <a:pathLst>
                <a:path extrusionOk="0" fill="none" h="17433" w="2587">
                  <a:moveTo>
                    <a:pt x="2587" y="0"/>
                  </a:moveTo>
                  <a:cubicBezTo>
                    <a:pt x="2149" y="672"/>
                    <a:pt x="1793" y="1395"/>
                    <a:pt x="1538" y="2159"/>
                  </a:cubicBezTo>
                  <a:cubicBezTo>
                    <a:pt x="1182" y="3279"/>
                    <a:pt x="1538" y="5743"/>
                    <a:pt x="1365" y="7128"/>
                  </a:cubicBezTo>
                  <a:cubicBezTo>
                    <a:pt x="1192" y="8503"/>
                    <a:pt x="499" y="16007"/>
                    <a:pt x="0" y="17433"/>
                  </a:cubicBezTo>
                </a:path>
              </a:pathLst>
            </a:custGeom>
            <a:noFill/>
            <a:ln cap="rnd" cmpd="sng" w="2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1"/>
            <p:cNvSpPr/>
            <p:nvPr/>
          </p:nvSpPr>
          <p:spPr>
            <a:xfrm>
              <a:off x="2489211" y="2042571"/>
              <a:ext cx="288381" cy="262054"/>
            </a:xfrm>
            <a:custGeom>
              <a:rect b="b" l="l" r="r" t="t"/>
              <a:pathLst>
                <a:path extrusionOk="0" h="4748" w="5225">
                  <a:moveTo>
                    <a:pt x="2540" y="1"/>
                  </a:moveTo>
                  <a:cubicBezTo>
                    <a:pt x="2491" y="1"/>
                    <a:pt x="2442" y="8"/>
                    <a:pt x="2394" y="22"/>
                  </a:cubicBezTo>
                  <a:cubicBezTo>
                    <a:pt x="2261" y="62"/>
                    <a:pt x="2139" y="124"/>
                    <a:pt x="2027" y="205"/>
                  </a:cubicBezTo>
                  <a:cubicBezTo>
                    <a:pt x="1970" y="172"/>
                    <a:pt x="1906" y="156"/>
                    <a:pt x="1843" y="156"/>
                  </a:cubicBezTo>
                  <a:cubicBezTo>
                    <a:pt x="1748" y="156"/>
                    <a:pt x="1652" y="193"/>
                    <a:pt x="1579" y="266"/>
                  </a:cubicBezTo>
                  <a:cubicBezTo>
                    <a:pt x="1467" y="378"/>
                    <a:pt x="1386" y="531"/>
                    <a:pt x="1355" y="684"/>
                  </a:cubicBezTo>
                  <a:cubicBezTo>
                    <a:pt x="1223" y="684"/>
                    <a:pt x="1100" y="765"/>
                    <a:pt x="1060" y="887"/>
                  </a:cubicBezTo>
                  <a:cubicBezTo>
                    <a:pt x="978" y="1060"/>
                    <a:pt x="1090" y="1223"/>
                    <a:pt x="897" y="1315"/>
                  </a:cubicBezTo>
                  <a:cubicBezTo>
                    <a:pt x="754" y="1386"/>
                    <a:pt x="601" y="1406"/>
                    <a:pt x="469" y="1508"/>
                  </a:cubicBezTo>
                  <a:cubicBezTo>
                    <a:pt x="377" y="1580"/>
                    <a:pt x="327" y="1692"/>
                    <a:pt x="316" y="1804"/>
                  </a:cubicBezTo>
                  <a:cubicBezTo>
                    <a:pt x="316" y="1885"/>
                    <a:pt x="357" y="1977"/>
                    <a:pt x="316" y="2058"/>
                  </a:cubicBezTo>
                  <a:cubicBezTo>
                    <a:pt x="296" y="2089"/>
                    <a:pt x="265" y="2129"/>
                    <a:pt x="225" y="2160"/>
                  </a:cubicBezTo>
                  <a:cubicBezTo>
                    <a:pt x="103" y="2303"/>
                    <a:pt x="143" y="2506"/>
                    <a:pt x="174" y="2689"/>
                  </a:cubicBezTo>
                  <a:cubicBezTo>
                    <a:pt x="194" y="2751"/>
                    <a:pt x="184" y="2812"/>
                    <a:pt x="164" y="2873"/>
                  </a:cubicBezTo>
                  <a:cubicBezTo>
                    <a:pt x="143" y="2893"/>
                    <a:pt x="123" y="2924"/>
                    <a:pt x="103" y="2944"/>
                  </a:cubicBezTo>
                  <a:cubicBezTo>
                    <a:pt x="11" y="3066"/>
                    <a:pt x="1" y="3229"/>
                    <a:pt x="62" y="3362"/>
                  </a:cubicBezTo>
                  <a:cubicBezTo>
                    <a:pt x="123" y="3504"/>
                    <a:pt x="225" y="3616"/>
                    <a:pt x="337" y="3718"/>
                  </a:cubicBezTo>
                  <a:cubicBezTo>
                    <a:pt x="367" y="3728"/>
                    <a:pt x="388" y="3759"/>
                    <a:pt x="398" y="3779"/>
                  </a:cubicBezTo>
                  <a:cubicBezTo>
                    <a:pt x="408" y="3830"/>
                    <a:pt x="408" y="3881"/>
                    <a:pt x="398" y="3932"/>
                  </a:cubicBezTo>
                  <a:cubicBezTo>
                    <a:pt x="368" y="4201"/>
                    <a:pt x="592" y="4441"/>
                    <a:pt x="860" y="4441"/>
                  </a:cubicBezTo>
                  <a:cubicBezTo>
                    <a:pt x="865" y="4441"/>
                    <a:pt x="871" y="4441"/>
                    <a:pt x="876" y="4441"/>
                  </a:cubicBezTo>
                  <a:cubicBezTo>
                    <a:pt x="876" y="4594"/>
                    <a:pt x="999" y="4726"/>
                    <a:pt x="1151" y="4746"/>
                  </a:cubicBezTo>
                  <a:cubicBezTo>
                    <a:pt x="1154" y="4747"/>
                    <a:pt x="1159" y="4747"/>
                    <a:pt x="1163" y="4747"/>
                  </a:cubicBezTo>
                  <a:cubicBezTo>
                    <a:pt x="1314" y="4747"/>
                    <a:pt x="2239" y="4449"/>
                    <a:pt x="2180" y="4380"/>
                  </a:cubicBezTo>
                  <a:lnTo>
                    <a:pt x="1976" y="4115"/>
                  </a:lnTo>
                  <a:lnTo>
                    <a:pt x="1874" y="3983"/>
                  </a:lnTo>
                  <a:lnTo>
                    <a:pt x="1701" y="3280"/>
                  </a:lnTo>
                  <a:lnTo>
                    <a:pt x="1701" y="3280"/>
                  </a:lnTo>
                  <a:cubicBezTo>
                    <a:pt x="1783" y="3372"/>
                    <a:pt x="1834" y="3484"/>
                    <a:pt x="1864" y="3606"/>
                  </a:cubicBezTo>
                  <a:cubicBezTo>
                    <a:pt x="1946" y="3280"/>
                    <a:pt x="2058" y="2863"/>
                    <a:pt x="2129" y="2588"/>
                  </a:cubicBezTo>
                  <a:cubicBezTo>
                    <a:pt x="2149" y="2486"/>
                    <a:pt x="2170" y="2394"/>
                    <a:pt x="2170" y="2343"/>
                  </a:cubicBezTo>
                  <a:cubicBezTo>
                    <a:pt x="2434" y="2364"/>
                    <a:pt x="2740" y="2333"/>
                    <a:pt x="2984" y="2404"/>
                  </a:cubicBezTo>
                  <a:cubicBezTo>
                    <a:pt x="3146" y="2452"/>
                    <a:pt x="3276" y="2525"/>
                    <a:pt x="3407" y="2525"/>
                  </a:cubicBezTo>
                  <a:cubicBezTo>
                    <a:pt x="3499" y="2525"/>
                    <a:pt x="3592" y="2489"/>
                    <a:pt x="3697" y="2384"/>
                  </a:cubicBezTo>
                  <a:cubicBezTo>
                    <a:pt x="3714" y="2367"/>
                    <a:pt x="3737" y="2351"/>
                    <a:pt x="3756" y="2351"/>
                  </a:cubicBezTo>
                  <a:cubicBezTo>
                    <a:pt x="3760" y="2351"/>
                    <a:pt x="3764" y="2352"/>
                    <a:pt x="3768" y="2353"/>
                  </a:cubicBezTo>
                  <a:cubicBezTo>
                    <a:pt x="3789" y="2364"/>
                    <a:pt x="3799" y="2374"/>
                    <a:pt x="3809" y="2384"/>
                  </a:cubicBezTo>
                  <a:cubicBezTo>
                    <a:pt x="3873" y="2457"/>
                    <a:pt x="3962" y="2498"/>
                    <a:pt x="4060" y="2498"/>
                  </a:cubicBezTo>
                  <a:cubicBezTo>
                    <a:pt x="4072" y="2498"/>
                    <a:pt x="4083" y="2497"/>
                    <a:pt x="4094" y="2496"/>
                  </a:cubicBezTo>
                  <a:cubicBezTo>
                    <a:pt x="4359" y="2496"/>
                    <a:pt x="4837" y="2272"/>
                    <a:pt x="4898" y="1987"/>
                  </a:cubicBezTo>
                  <a:cubicBezTo>
                    <a:pt x="4898" y="1956"/>
                    <a:pt x="4909" y="1926"/>
                    <a:pt x="4919" y="1905"/>
                  </a:cubicBezTo>
                  <a:cubicBezTo>
                    <a:pt x="4939" y="1875"/>
                    <a:pt x="4960" y="1855"/>
                    <a:pt x="4980" y="1834"/>
                  </a:cubicBezTo>
                  <a:cubicBezTo>
                    <a:pt x="5224" y="1610"/>
                    <a:pt x="5112" y="1213"/>
                    <a:pt x="4786" y="1142"/>
                  </a:cubicBezTo>
                  <a:cubicBezTo>
                    <a:pt x="4898" y="1020"/>
                    <a:pt x="4919" y="846"/>
                    <a:pt x="4858" y="684"/>
                  </a:cubicBezTo>
                  <a:cubicBezTo>
                    <a:pt x="4786" y="490"/>
                    <a:pt x="4644" y="327"/>
                    <a:pt x="4450" y="236"/>
                  </a:cubicBezTo>
                  <a:cubicBezTo>
                    <a:pt x="4397" y="214"/>
                    <a:pt x="4329" y="205"/>
                    <a:pt x="4258" y="205"/>
                  </a:cubicBezTo>
                  <a:cubicBezTo>
                    <a:pt x="4063" y="205"/>
                    <a:pt x="3850" y="273"/>
                    <a:pt x="3889" y="325"/>
                  </a:cubicBezTo>
                  <a:lnTo>
                    <a:pt x="3889" y="325"/>
                  </a:lnTo>
                  <a:cubicBezTo>
                    <a:pt x="3746" y="147"/>
                    <a:pt x="3527" y="50"/>
                    <a:pt x="3304" y="50"/>
                  </a:cubicBezTo>
                  <a:cubicBezTo>
                    <a:pt x="3210" y="50"/>
                    <a:pt x="3115" y="67"/>
                    <a:pt x="3025" y="103"/>
                  </a:cubicBezTo>
                  <a:cubicBezTo>
                    <a:pt x="2984" y="124"/>
                    <a:pt x="2943" y="134"/>
                    <a:pt x="2893" y="134"/>
                  </a:cubicBezTo>
                  <a:cubicBezTo>
                    <a:pt x="2862" y="124"/>
                    <a:pt x="2831" y="103"/>
                    <a:pt x="2801" y="73"/>
                  </a:cubicBezTo>
                  <a:cubicBezTo>
                    <a:pt x="2721" y="26"/>
                    <a:pt x="2632" y="1"/>
                    <a:pt x="2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1"/>
            <p:cNvSpPr/>
            <p:nvPr/>
          </p:nvSpPr>
          <p:spPr>
            <a:xfrm>
              <a:off x="2584745" y="2169067"/>
              <a:ext cx="110771" cy="71971"/>
            </a:xfrm>
            <a:custGeom>
              <a:rect b="b" l="l" r="r" t="t"/>
              <a:pathLst>
                <a:path extrusionOk="0" h="1304" w="2007">
                  <a:moveTo>
                    <a:pt x="1772" y="0"/>
                  </a:moveTo>
                  <a:cubicBezTo>
                    <a:pt x="1698" y="58"/>
                    <a:pt x="1484" y="77"/>
                    <a:pt x="1229" y="77"/>
                  </a:cubicBezTo>
                  <a:cubicBezTo>
                    <a:pt x="896" y="77"/>
                    <a:pt x="494" y="44"/>
                    <a:pt x="245" y="21"/>
                  </a:cubicBezTo>
                  <a:cubicBezTo>
                    <a:pt x="235" y="72"/>
                    <a:pt x="215" y="163"/>
                    <a:pt x="194" y="265"/>
                  </a:cubicBezTo>
                  <a:cubicBezTo>
                    <a:pt x="143" y="469"/>
                    <a:pt x="62" y="754"/>
                    <a:pt x="1" y="1019"/>
                  </a:cubicBezTo>
                  <a:cubicBezTo>
                    <a:pt x="62" y="1100"/>
                    <a:pt x="103" y="1202"/>
                    <a:pt x="123" y="1304"/>
                  </a:cubicBezTo>
                  <a:cubicBezTo>
                    <a:pt x="204" y="988"/>
                    <a:pt x="327" y="571"/>
                    <a:pt x="388" y="285"/>
                  </a:cubicBezTo>
                  <a:cubicBezTo>
                    <a:pt x="408" y="184"/>
                    <a:pt x="428" y="102"/>
                    <a:pt x="439" y="41"/>
                  </a:cubicBezTo>
                  <a:cubicBezTo>
                    <a:pt x="694" y="65"/>
                    <a:pt x="1113" y="99"/>
                    <a:pt x="1454" y="99"/>
                  </a:cubicBezTo>
                  <a:cubicBezTo>
                    <a:pt x="1697" y="99"/>
                    <a:pt x="1900" y="82"/>
                    <a:pt x="1976" y="31"/>
                  </a:cubicBezTo>
                  <a:cubicBezTo>
                    <a:pt x="1980" y="27"/>
                    <a:pt x="1984" y="25"/>
                    <a:pt x="1988" y="24"/>
                  </a:cubicBezTo>
                  <a:lnTo>
                    <a:pt x="1988" y="24"/>
                  </a:lnTo>
                  <a:cubicBezTo>
                    <a:pt x="1994" y="26"/>
                    <a:pt x="2001" y="28"/>
                    <a:pt x="2007" y="31"/>
                  </a:cubicBezTo>
                  <a:cubicBezTo>
                    <a:pt x="2002" y="26"/>
                    <a:pt x="1996" y="23"/>
                    <a:pt x="1991" y="23"/>
                  </a:cubicBezTo>
                  <a:cubicBezTo>
                    <a:pt x="1990" y="23"/>
                    <a:pt x="1989" y="23"/>
                    <a:pt x="1988" y="24"/>
                  </a:cubicBezTo>
                  <a:lnTo>
                    <a:pt x="1988" y="24"/>
                  </a:lnTo>
                  <a:cubicBezTo>
                    <a:pt x="1921" y="0"/>
                    <a:pt x="1847" y="0"/>
                    <a:pt x="1772" y="0"/>
                  </a:cubicBezTo>
                  <a:close/>
                </a:path>
              </a:pathLst>
            </a:custGeom>
            <a:solidFill>
              <a:srgbClr val="FF8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1"/>
            <p:cNvSpPr/>
            <p:nvPr/>
          </p:nvSpPr>
          <p:spPr>
            <a:xfrm>
              <a:off x="2531929" y="2280330"/>
              <a:ext cx="142783" cy="139306"/>
            </a:xfrm>
            <a:custGeom>
              <a:rect b="b" l="l" r="r" t="t"/>
              <a:pathLst>
                <a:path extrusionOk="0" h="2524" w="2587">
                  <a:moveTo>
                    <a:pt x="866" y="0"/>
                  </a:moveTo>
                  <a:cubicBezTo>
                    <a:pt x="866" y="0"/>
                    <a:pt x="866" y="62"/>
                    <a:pt x="866" y="163"/>
                  </a:cubicBezTo>
                  <a:cubicBezTo>
                    <a:pt x="856" y="316"/>
                    <a:pt x="836" y="469"/>
                    <a:pt x="805" y="622"/>
                  </a:cubicBezTo>
                  <a:cubicBezTo>
                    <a:pt x="724" y="1121"/>
                    <a:pt x="550" y="1833"/>
                    <a:pt x="1" y="1996"/>
                  </a:cubicBezTo>
                  <a:cubicBezTo>
                    <a:pt x="21" y="2047"/>
                    <a:pt x="72" y="2088"/>
                    <a:pt x="92" y="2129"/>
                  </a:cubicBezTo>
                  <a:cubicBezTo>
                    <a:pt x="123" y="2190"/>
                    <a:pt x="174" y="2241"/>
                    <a:pt x="225" y="2281"/>
                  </a:cubicBezTo>
                  <a:cubicBezTo>
                    <a:pt x="408" y="2414"/>
                    <a:pt x="703" y="2454"/>
                    <a:pt x="917" y="2495"/>
                  </a:cubicBezTo>
                  <a:cubicBezTo>
                    <a:pt x="1041" y="2513"/>
                    <a:pt x="1162" y="2524"/>
                    <a:pt x="1281" y="2524"/>
                  </a:cubicBezTo>
                  <a:cubicBezTo>
                    <a:pt x="1368" y="2524"/>
                    <a:pt x="1453" y="2518"/>
                    <a:pt x="1538" y="2505"/>
                  </a:cubicBezTo>
                  <a:cubicBezTo>
                    <a:pt x="1640" y="2505"/>
                    <a:pt x="1732" y="2485"/>
                    <a:pt x="1823" y="2465"/>
                  </a:cubicBezTo>
                  <a:cubicBezTo>
                    <a:pt x="1905" y="2444"/>
                    <a:pt x="1986" y="2404"/>
                    <a:pt x="2057" y="2363"/>
                  </a:cubicBezTo>
                  <a:cubicBezTo>
                    <a:pt x="2108" y="2342"/>
                    <a:pt x="2587" y="2027"/>
                    <a:pt x="2587" y="2027"/>
                  </a:cubicBezTo>
                  <a:cubicBezTo>
                    <a:pt x="2577" y="2017"/>
                    <a:pt x="2567" y="2006"/>
                    <a:pt x="2556" y="1996"/>
                  </a:cubicBezTo>
                  <a:cubicBezTo>
                    <a:pt x="2434" y="1905"/>
                    <a:pt x="2434" y="1803"/>
                    <a:pt x="2424" y="1660"/>
                  </a:cubicBezTo>
                  <a:cubicBezTo>
                    <a:pt x="2414" y="1538"/>
                    <a:pt x="2424" y="1416"/>
                    <a:pt x="2455" y="1304"/>
                  </a:cubicBezTo>
                  <a:cubicBezTo>
                    <a:pt x="2455" y="1294"/>
                    <a:pt x="2465" y="1273"/>
                    <a:pt x="2465" y="1263"/>
                  </a:cubicBezTo>
                  <a:cubicBezTo>
                    <a:pt x="2516" y="1110"/>
                    <a:pt x="2587" y="1059"/>
                    <a:pt x="2455" y="947"/>
                  </a:cubicBezTo>
                  <a:cubicBezTo>
                    <a:pt x="2383" y="886"/>
                    <a:pt x="2312" y="835"/>
                    <a:pt x="2231" y="785"/>
                  </a:cubicBezTo>
                  <a:cubicBezTo>
                    <a:pt x="2037" y="662"/>
                    <a:pt x="1844" y="540"/>
                    <a:pt x="1640" y="428"/>
                  </a:cubicBezTo>
                  <a:cubicBezTo>
                    <a:pt x="1385" y="275"/>
                    <a:pt x="1121" y="133"/>
                    <a:pt x="866" y="0"/>
                  </a:cubicBez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1"/>
            <p:cNvSpPr/>
            <p:nvPr/>
          </p:nvSpPr>
          <p:spPr>
            <a:xfrm>
              <a:off x="2588443" y="2289878"/>
              <a:ext cx="85714" cy="62423"/>
            </a:xfrm>
            <a:custGeom>
              <a:rect b="b" l="l" r="r" t="t"/>
              <a:pathLst>
                <a:path extrusionOk="0" h="1131" w="1553">
                  <a:moveTo>
                    <a:pt x="5" y="1"/>
                  </a:moveTo>
                  <a:lnTo>
                    <a:pt x="5" y="1"/>
                  </a:lnTo>
                  <a:cubicBezTo>
                    <a:pt x="1" y="3"/>
                    <a:pt x="4" y="8"/>
                    <a:pt x="15" y="13"/>
                  </a:cubicBezTo>
                  <a:lnTo>
                    <a:pt x="15" y="13"/>
                  </a:lnTo>
                  <a:cubicBezTo>
                    <a:pt x="10" y="6"/>
                    <a:pt x="7" y="2"/>
                    <a:pt x="5" y="1"/>
                  </a:cubicBezTo>
                  <a:close/>
                  <a:moveTo>
                    <a:pt x="15" y="13"/>
                  </a:moveTo>
                  <a:cubicBezTo>
                    <a:pt x="98" y="137"/>
                    <a:pt x="654" y="1131"/>
                    <a:pt x="1409" y="1131"/>
                  </a:cubicBezTo>
                  <a:cubicBezTo>
                    <a:pt x="1413" y="1131"/>
                    <a:pt x="1417" y="1131"/>
                    <a:pt x="1420" y="1131"/>
                  </a:cubicBezTo>
                  <a:cubicBezTo>
                    <a:pt x="1431" y="1121"/>
                    <a:pt x="1441" y="1110"/>
                    <a:pt x="1441" y="1090"/>
                  </a:cubicBezTo>
                  <a:cubicBezTo>
                    <a:pt x="1492" y="948"/>
                    <a:pt x="1553" y="897"/>
                    <a:pt x="1431" y="774"/>
                  </a:cubicBezTo>
                  <a:cubicBezTo>
                    <a:pt x="1359" y="724"/>
                    <a:pt x="1278" y="662"/>
                    <a:pt x="1196" y="612"/>
                  </a:cubicBezTo>
                  <a:cubicBezTo>
                    <a:pt x="1013" y="489"/>
                    <a:pt x="809" y="367"/>
                    <a:pt x="616" y="255"/>
                  </a:cubicBezTo>
                  <a:cubicBezTo>
                    <a:pt x="396" y="132"/>
                    <a:pt x="78" y="47"/>
                    <a:pt x="15" y="13"/>
                  </a:cubicBezTo>
                  <a:close/>
                </a:path>
              </a:pathLst>
            </a:custGeom>
            <a:solidFill>
              <a:srgbClr val="DD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1"/>
            <p:cNvSpPr/>
            <p:nvPr/>
          </p:nvSpPr>
          <p:spPr>
            <a:xfrm>
              <a:off x="2546002" y="2132531"/>
              <a:ext cx="190525" cy="212381"/>
            </a:xfrm>
            <a:custGeom>
              <a:rect b="b" l="l" r="r" t="t"/>
              <a:pathLst>
                <a:path extrusionOk="0" h="3848" w="3452">
                  <a:moveTo>
                    <a:pt x="1833" y="1"/>
                  </a:moveTo>
                  <a:lnTo>
                    <a:pt x="611" y="785"/>
                  </a:lnTo>
                  <a:cubicBezTo>
                    <a:pt x="611" y="785"/>
                    <a:pt x="642" y="1599"/>
                    <a:pt x="672" y="1854"/>
                  </a:cubicBezTo>
                  <a:cubicBezTo>
                    <a:pt x="672" y="1854"/>
                    <a:pt x="494" y="1658"/>
                    <a:pt x="327" y="1658"/>
                  </a:cubicBezTo>
                  <a:cubicBezTo>
                    <a:pt x="210" y="1658"/>
                    <a:pt x="99" y="1755"/>
                    <a:pt x="61" y="2088"/>
                  </a:cubicBezTo>
                  <a:cubicBezTo>
                    <a:pt x="0" y="2525"/>
                    <a:pt x="366" y="2692"/>
                    <a:pt x="542" y="2692"/>
                  </a:cubicBezTo>
                  <a:cubicBezTo>
                    <a:pt x="571" y="2692"/>
                    <a:pt x="595" y="2687"/>
                    <a:pt x="611" y="2678"/>
                  </a:cubicBezTo>
                  <a:cubicBezTo>
                    <a:pt x="640" y="2698"/>
                    <a:pt x="1466" y="3848"/>
                    <a:pt x="2267" y="3848"/>
                  </a:cubicBezTo>
                  <a:cubicBezTo>
                    <a:pt x="2306" y="3848"/>
                    <a:pt x="2344" y="3845"/>
                    <a:pt x="2383" y="3839"/>
                  </a:cubicBezTo>
                  <a:cubicBezTo>
                    <a:pt x="3157" y="3656"/>
                    <a:pt x="3381" y="2638"/>
                    <a:pt x="3442" y="1793"/>
                  </a:cubicBezTo>
                  <a:lnTo>
                    <a:pt x="3442" y="1701"/>
                  </a:lnTo>
                  <a:cubicBezTo>
                    <a:pt x="3452" y="1548"/>
                    <a:pt x="3452" y="1406"/>
                    <a:pt x="3452" y="1273"/>
                  </a:cubicBezTo>
                  <a:lnTo>
                    <a:pt x="3452" y="1039"/>
                  </a:lnTo>
                  <a:cubicBezTo>
                    <a:pt x="3442" y="785"/>
                    <a:pt x="3421" y="622"/>
                    <a:pt x="3421" y="622"/>
                  </a:cubicBezTo>
                  <a:lnTo>
                    <a:pt x="1833" y="1"/>
                  </a:ln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1"/>
            <p:cNvSpPr/>
            <p:nvPr/>
          </p:nvSpPr>
          <p:spPr>
            <a:xfrm>
              <a:off x="2571279" y="2279778"/>
              <a:ext cx="3422" cy="1159"/>
            </a:xfrm>
            <a:custGeom>
              <a:rect b="b" l="l" r="r" t="t"/>
              <a:pathLst>
                <a:path extrusionOk="0" h="21" w="62">
                  <a:moveTo>
                    <a:pt x="41" y="0"/>
                  </a:moveTo>
                  <a:cubicBezTo>
                    <a:pt x="31" y="10"/>
                    <a:pt x="21" y="10"/>
                    <a:pt x="0" y="10"/>
                  </a:cubicBezTo>
                  <a:cubicBezTo>
                    <a:pt x="21" y="10"/>
                    <a:pt x="41" y="21"/>
                    <a:pt x="61" y="21"/>
                  </a:cubicBezTo>
                  <a:cubicBezTo>
                    <a:pt x="61" y="10"/>
                    <a:pt x="51" y="10"/>
                    <a:pt x="41" y="0"/>
                  </a:cubicBezTo>
                  <a:close/>
                </a:path>
              </a:pathLst>
            </a:custGeom>
            <a:solidFill>
              <a:srgbClr val="FFC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1"/>
            <p:cNvSpPr/>
            <p:nvPr/>
          </p:nvSpPr>
          <p:spPr>
            <a:xfrm>
              <a:off x="2560020" y="2108358"/>
              <a:ext cx="186661" cy="131689"/>
            </a:xfrm>
            <a:custGeom>
              <a:rect b="b" l="l" r="r" t="t"/>
              <a:pathLst>
                <a:path extrusionOk="0" h="2386" w="3382">
                  <a:moveTo>
                    <a:pt x="2251" y="1"/>
                  </a:moveTo>
                  <a:lnTo>
                    <a:pt x="1640" y="21"/>
                  </a:lnTo>
                  <a:lnTo>
                    <a:pt x="876" y="164"/>
                  </a:lnTo>
                  <a:cubicBezTo>
                    <a:pt x="876" y="164"/>
                    <a:pt x="174" y="663"/>
                    <a:pt x="153" y="724"/>
                  </a:cubicBezTo>
                  <a:cubicBezTo>
                    <a:pt x="143" y="785"/>
                    <a:pt x="1" y="1396"/>
                    <a:pt x="1" y="1396"/>
                  </a:cubicBezTo>
                  <a:cubicBezTo>
                    <a:pt x="1" y="1396"/>
                    <a:pt x="31" y="2190"/>
                    <a:pt x="489" y="2373"/>
                  </a:cubicBezTo>
                  <a:cubicBezTo>
                    <a:pt x="516" y="2382"/>
                    <a:pt x="544" y="2386"/>
                    <a:pt x="571" y="2386"/>
                  </a:cubicBezTo>
                  <a:cubicBezTo>
                    <a:pt x="706" y="2386"/>
                    <a:pt x="831" y="2285"/>
                    <a:pt x="856" y="2149"/>
                  </a:cubicBezTo>
                  <a:cubicBezTo>
                    <a:pt x="876" y="2017"/>
                    <a:pt x="866" y="1884"/>
                    <a:pt x="805" y="1762"/>
                  </a:cubicBezTo>
                  <a:cubicBezTo>
                    <a:pt x="1031" y="1687"/>
                    <a:pt x="1161" y="1446"/>
                    <a:pt x="1099" y="1217"/>
                  </a:cubicBezTo>
                  <a:lnTo>
                    <a:pt x="1099" y="1217"/>
                  </a:lnTo>
                  <a:cubicBezTo>
                    <a:pt x="1106" y="1220"/>
                    <a:pt x="1113" y="1223"/>
                    <a:pt x="1121" y="1223"/>
                  </a:cubicBezTo>
                  <a:cubicBezTo>
                    <a:pt x="1167" y="1229"/>
                    <a:pt x="1214" y="1232"/>
                    <a:pt x="1260" y="1232"/>
                  </a:cubicBezTo>
                  <a:cubicBezTo>
                    <a:pt x="1427" y="1232"/>
                    <a:pt x="1591" y="1190"/>
                    <a:pt x="1742" y="1111"/>
                  </a:cubicBezTo>
                  <a:cubicBezTo>
                    <a:pt x="1762" y="1100"/>
                    <a:pt x="1793" y="1090"/>
                    <a:pt x="1823" y="1090"/>
                  </a:cubicBezTo>
                  <a:cubicBezTo>
                    <a:pt x="1864" y="1090"/>
                    <a:pt x="1895" y="1151"/>
                    <a:pt x="1925" y="1182"/>
                  </a:cubicBezTo>
                  <a:cubicBezTo>
                    <a:pt x="1990" y="1272"/>
                    <a:pt x="2090" y="1315"/>
                    <a:pt x="2191" y="1315"/>
                  </a:cubicBezTo>
                  <a:cubicBezTo>
                    <a:pt x="2294" y="1315"/>
                    <a:pt x="2398" y="1270"/>
                    <a:pt x="2465" y="1182"/>
                  </a:cubicBezTo>
                  <a:cubicBezTo>
                    <a:pt x="2522" y="1264"/>
                    <a:pt x="2619" y="1313"/>
                    <a:pt x="2719" y="1313"/>
                  </a:cubicBezTo>
                  <a:cubicBezTo>
                    <a:pt x="2743" y="1313"/>
                    <a:pt x="2767" y="1310"/>
                    <a:pt x="2791" y="1304"/>
                  </a:cubicBezTo>
                  <a:cubicBezTo>
                    <a:pt x="3015" y="1284"/>
                    <a:pt x="3218" y="1182"/>
                    <a:pt x="3361" y="1019"/>
                  </a:cubicBezTo>
                  <a:cubicBezTo>
                    <a:pt x="3381" y="999"/>
                    <a:pt x="3320" y="948"/>
                    <a:pt x="3320" y="948"/>
                  </a:cubicBezTo>
                  <a:lnTo>
                    <a:pt x="2465" y="204"/>
                  </a:lnTo>
                  <a:lnTo>
                    <a:pt x="2322" y="72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1"/>
            <p:cNvSpPr/>
            <p:nvPr/>
          </p:nvSpPr>
          <p:spPr>
            <a:xfrm>
              <a:off x="2705557" y="2240979"/>
              <a:ext cx="16944" cy="38856"/>
            </a:xfrm>
            <a:custGeom>
              <a:rect b="b" l="l" r="r" t="t"/>
              <a:pathLst>
                <a:path extrusionOk="0" h="704" w="307">
                  <a:moveTo>
                    <a:pt x="11" y="1"/>
                  </a:moveTo>
                  <a:cubicBezTo>
                    <a:pt x="1" y="41"/>
                    <a:pt x="1" y="92"/>
                    <a:pt x="1" y="143"/>
                  </a:cubicBezTo>
                  <a:cubicBezTo>
                    <a:pt x="11" y="194"/>
                    <a:pt x="21" y="255"/>
                    <a:pt x="42" y="296"/>
                  </a:cubicBezTo>
                  <a:cubicBezTo>
                    <a:pt x="78" y="386"/>
                    <a:pt x="130" y="460"/>
                    <a:pt x="198" y="526"/>
                  </a:cubicBezTo>
                  <a:lnTo>
                    <a:pt x="198" y="526"/>
                  </a:lnTo>
                  <a:cubicBezTo>
                    <a:pt x="170" y="545"/>
                    <a:pt x="141" y="563"/>
                    <a:pt x="113" y="591"/>
                  </a:cubicBezTo>
                  <a:cubicBezTo>
                    <a:pt x="93" y="601"/>
                    <a:pt x="82" y="622"/>
                    <a:pt x="62" y="642"/>
                  </a:cubicBezTo>
                  <a:cubicBezTo>
                    <a:pt x="42" y="663"/>
                    <a:pt x="31" y="683"/>
                    <a:pt x="31" y="703"/>
                  </a:cubicBezTo>
                  <a:cubicBezTo>
                    <a:pt x="62" y="673"/>
                    <a:pt x="93" y="642"/>
                    <a:pt x="144" y="622"/>
                  </a:cubicBezTo>
                  <a:cubicBezTo>
                    <a:pt x="184" y="601"/>
                    <a:pt x="225" y="581"/>
                    <a:pt x="266" y="561"/>
                  </a:cubicBezTo>
                  <a:lnTo>
                    <a:pt x="306" y="540"/>
                  </a:lnTo>
                  <a:lnTo>
                    <a:pt x="276" y="510"/>
                  </a:lnTo>
                  <a:cubicBezTo>
                    <a:pt x="205" y="439"/>
                    <a:pt x="154" y="357"/>
                    <a:pt x="103" y="276"/>
                  </a:cubicBezTo>
                  <a:cubicBezTo>
                    <a:pt x="62" y="184"/>
                    <a:pt x="31" y="92"/>
                    <a:pt x="11" y="1"/>
                  </a:cubicBezTo>
                  <a:close/>
                </a:path>
              </a:pathLst>
            </a:custGeom>
            <a:solidFill>
              <a:srgbClr val="BA6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1"/>
            <p:cNvSpPr/>
            <p:nvPr/>
          </p:nvSpPr>
          <p:spPr>
            <a:xfrm>
              <a:off x="2659473" y="2296887"/>
              <a:ext cx="38856" cy="26216"/>
            </a:xfrm>
            <a:custGeom>
              <a:rect b="b" l="l" r="r" t="t"/>
              <a:pathLst>
                <a:path extrusionOk="0" h="475" w="704">
                  <a:moveTo>
                    <a:pt x="98" y="0"/>
                  </a:moveTo>
                  <a:cubicBezTo>
                    <a:pt x="62" y="0"/>
                    <a:pt x="39" y="14"/>
                    <a:pt x="32" y="47"/>
                  </a:cubicBezTo>
                  <a:cubicBezTo>
                    <a:pt x="1" y="138"/>
                    <a:pt x="11" y="393"/>
                    <a:pt x="215" y="464"/>
                  </a:cubicBezTo>
                  <a:cubicBezTo>
                    <a:pt x="246" y="471"/>
                    <a:pt x="278" y="475"/>
                    <a:pt x="309" y="475"/>
                  </a:cubicBezTo>
                  <a:cubicBezTo>
                    <a:pt x="458" y="475"/>
                    <a:pt x="597" y="395"/>
                    <a:pt x="673" y="261"/>
                  </a:cubicBezTo>
                  <a:cubicBezTo>
                    <a:pt x="704" y="179"/>
                    <a:pt x="602" y="149"/>
                    <a:pt x="398" y="87"/>
                  </a:cubicBezTo>
                  <a:cubicBezTo>
                    <a:pt x="268" y="42"/>
                    <a:pt x="163" y="0"/>
                    <a:pt x="98" y="0"/>
                  </a:cubicBezTo>
                  <a:close/>
                </a:path>
              </a:pathLst>
            </a:custGeom>
            <a:solidFill>
              <a:srgbClr val="F9F6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1"/>
            <p:cNvSpPr/>
            <p:nvPr/>
          </p:nvSpPr>
          <p:spPr>
            <a:xfrm>
              <a:off x="2622385" y="2264546"/>
              <a:ext cx="36593" cy="17606"/>
            </a:xfrm>
            <a:custGeom>
              <a:rect b="b" l="l" r="r" t="t"/>
              <a:pathLst>
                <a:path extrusionOk="0" h="319" w="663">
                  <a:moveTo>
                    <a:pt x="299" y="0"/>
                  </a:moveTo>
                  <a:cubicBezTo>
                    <a:pt x="142" y="0"/>
                    <a:pt x="10" y="58"/>
                    <a:pt x="1" y="134"/>
                  </a:cubicBezTo>
                  <a:cubicBezTo>
                    <a:pt x="1" y="225"/>
                    <a:pt x="143" y="307"/>
                    <a:pt x="317" y="317"/>
                  </a:cubicBezTo>
                  <a:cubicBezTo>
                    <a:pt x="330" y="318"/>
                    <a:pt x="343" y="318"/>
                    <a:pt x="356" y="318"/>
                  </a:cubicBezTo>
                  <a:cubicBezTo>
                    <a:pt x="521" y="318"/>
                    <a:pt x="653" y="259"/>
                    <a:pt x="653" y="174"/>
                  </a:cubicBezTo>
                  <a:cubicBezTo>
                    <a:pt x="663" y="83"/>
                    <a:pt x="520" y="12"/>
                    <a:pt x="337" y="1"/>
                  </a:cubicBezTo>
                  <a:cubicBezTo>
                    <a:pt x="324" y="1"/>
                    <a:pt x="312" y="0"/>
                    <a:pt x="299" y="0"/>
                  </a:cubicBezTo>
                  <a:close/>
                </a:path>
              </a:pathLst>
            </a:custGeom>
            <a:solidFill>
              <a:srgbClr val="DD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1"/>
            <p:cNvSpPr/>
            <p:nvPr/>
          </p:nvSpPr>
          <p:spPr>
            <a:xfrm>
              <a:off x="2469564" y="2381493"/>
              <a:ext cx="331045" cy="622847"/>
            </a:xfrm>
            <a:custGeom>
              <a:rect b="b" l="l" r="r" t="t"/>
              <a:pathLst>
                <a:path extrusionOk="0" h="11285" w="5998">
                  <a:moveTo>
                    <a:pt x="1426" y="0"/>
                  </a:moveTo>
                  <a:cubicBezTo>
                    <a:pt x="1426" y="0"/>
                    <a:pt x="0" y="7169"/>
                    <a:pt x="1110" y="11150"/>
                  </a:cubicBezTo>
                  <a:cubicBezTo>
                    <a:pt x="1110" y="11150"/>
                    <a:pt x="2164" y="11285"/>
                    <a:pt x="3360" y="11285"/>
                  </a:cubicBezTo>
                  <a:cubicBezTo>
                    <a:pt x="4081" y="11285"/>
                    <a:pt x="4854" y="11236"/>
                    <a:pt x="5478" y="11079"/>
                  </a:cubicBezTo>
                  <a:cubicBezTo>
                    <a:pt x="5723" y="10061"/>
                    <a:pt x="5998" y="1273"/>
                    <a:pt x="3717" y="194"/>
                  </a:cubicBezTo>
                  <a:lnTo>
                    <a:pt x="3452" y="245"/>
                  </a:lnTo>
                  <a:cubicBezTo>
                    <a:pt x="3235" y="293"/>
                    <a:pt x="3013" y="317"/>
                    <a:pt x="2792" y="317"/>
                  </a:cubicBezTo>
                  <a:cubicBezTo>
                    <a:pt x="2319" y="317"/>
                    <a:pt x="1849" y="208"/>
                    <a:pt x="1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1"/>
            <p:cNvSpPr/>
            <p:nvPr/>
          </p:nvSpPr>
          <p:spPr>
            <a:xfrm>
              <a:off x="2674650" y="2391704"/>
              <a:ext cx="238928" cy="742891"/>
            </a:xfrm>
            <a:custGeom>
              <a:rect b="b" l="l" r="r" t="t"/>
              <a:pathLst>
                <a:path extrusionOk="0" h="13460" w="4329">
                  <a:moveTo>
                    <a:pt x="202" y="1"/>
                  </a:moveTo>
                  <a:cubicBezTo>
                    <a:pt x="137" y="1"/>
                    <a:pt x="70" y="3"/>
                    <a:pt x="1" y="9"/>
                  </a:cubicBezTo>
                  <a:cubicBezTo>
                    <a:pt x="1" y="9"/>
                    <a:pt x="856" y="2045"/>
                    <a:pt x="866" y="3593"/>
                  </a:cubicBezTo>
                  <a:cubicBezTo>
                    <a:pt x="866" y="3878"/>
                    <a:pt x="877" y="4153"/>
                    <a:pt x="907" y="4438"/>
                  </a:cubicBezTo>
                  <a:cubicBezTo>
                    <a:pt x="989" y="5049"/>
                    <a:pt x="989" y="5894"/>
                    <a:pt x="1019" y="7371"/>
                  </a:cubicBezTo>
                  <a:cubicBezTo>
                    <a:pt x="1213" y="9234"/>
                    <a:pt x="1691" y="13348"/>
                    <a:pt x="1691" y="13348"/>
                  </a:cubicBezTo>
                  <a:lnTo>
                    <a:pt x="2933" y="13460"/>
                  </a:lnTo>
                  <a:lnTo>
                    <a:pt x="2984" y="12665"/>
                  </a:lnTo>
                  <a:cubicBezTo>
                    <a:pt x="2984" y="12665"/>
                    <a:pt x="3301" y="12763"/>
                    <a:pt x="3673" y="12763"/>
                  </a:cubicBezTo>
                  <a:cubicBezTo>
                    <a:pt x="3890" y="12763"/>
                    <a:pt x="4126" y="12730"/>
                    <a:pt x="4328" y="12625"/>
                  </a:cubicBezTo>
                  <a:cubicBezTo>
                    <a:pt x="4308" y="11943"/>
                    <a:pt x="4308" y="10334"/>
                    <a:pt x="4084" y="9702"/>
                  </a:cubicBezTo>
                  <a:cubicBezTo>
                    <a:pt x="3850" y="9061"/>
                    <a:pt x="3819" y="4601"/>
                    <a:pt x="3697" y="4010"/>
                  </a:cubicBezTo>
                  <a:cubicBezTo>
                    <a:pt x="3585" y="3430"/>
                    <a:pt x="3473" y="1231"/>
                    <a:pt x="2445" y="793"/>
                  </a:cubicBezTo>
                  <a:cubicBezTo>
                    <a:pt x="1503" y="388"/>
                    <a:pt x="997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1"/>
            <p:cNvSpPr/>
            <p:nvPr/>
          </p:nvSpPr>
          <p:spPr>
            <a:xfrm>
              <a:off x="2371767" y="2381493"/>
              <a:ext cx="198417" cy="751998"/>
            </a:xfrm>
            <a:custGeom>
              <a:rect b="b" l="l" r="r" t="t"/>
              <a:pathLst>
                <a:path extrusionOk="0" h="13625" w="3595">
                  <a:moveTo>
                    <a:pt x="3208" y="0"/>
                  </a:moveTo>
                  <a:cubicBezTo>
                    <a:pt x="1253" y="733"/>
                    <a:pt x="1070" y="957"/>
                    <a:pt x="520" y="1304"/>
                  </a:cubicBezTo>
                  <a:cubicBezTo>
                    <a:pt x="662" y="1823"/>
                    <a:pt x="326" y="6935"/>
                    <a:pt x="184" y="8462"/>
                  </a:cubicBezTo>
                  <a:cubicBezTo>
                    <a:pt x="1" y="9256"/>
                    <a:pt x="255" y="12423"/>
                    <a:pt x="316" y="13217"/>
                  </a:cubicBezTo>
                  <a:cubicBezTo>
                    <a:pt x="612" y="13533"/>
                    <a:pt x="2852" y="13624"/>
                    <a:pt x="2852" y="13624"/>
                  </a:cubicBezTo>
                  <a:lnTo>
                    <a:pt x="2852" y="13584"/>
                  </a:lnTo>
                  <a:lnTo>
                    <a:pt x="2892" y="12535"/>
                  </a:lnTo>
                  <a:cubicBezTo>
                    <a:pt x="2923" y="11904"/>
                    <a:pt x="3035" y="11221"/>
                    <a:pt x="2974" y="10580"/>
                  </a:cubicBezTo>
                  <a:cubicBezTo>
                    <a:pt x="2913" y="9938"/>
                    <a:pt x="3025" y="9266"/>
                    <a:pt x="3065" y="8625"/>
                  </a:cubicBezTo>
                  <a:cubicBezTo>
                    <a:pt x="3116" y="7912"/>
                    <a:pt x="3137" y="7189"/>
                    <a:pt x="3137" y="6456"/>
                  </a:cubicBezTo>
                  <a:cubicBezTo>
                    <a:pt x="3116" y="5906"/>
                    <a:pt x="3137" y="5356"/>
                    <a:pt x="3188" y="4806"/>
                  </a:cubicBezTo>
                  <a:cubicBezTo>
                    <a:pt x="3300" y="4053"/>
                    <a:pt x="3595" y="3320"/>
                    <a:pt x="3524" y="2556"/>
                  </a:cubicBezTo>
                  <a:cubicBezTo>
                    <a:pt x="3483" y="2016"/>
                    <a:pt x="3259" y="1528"/>
                    <a:pt x="3228" y="998"/>
                  </a:cubicBezTo>
                  <a:cubicBezTo>
                    <a:pt x="3218" y="927"/>
                    <a:pt x="3208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1"/>
            <p:cNvSpPr/>
            <p:nvPr/>
          </p:nvSpPr>
          <p:spPr>
            <a:xfrm>
              <a:off x="2295329" y="2453406"/>
              <a:ext cx="175402" cy="398490"/>
            </a:xfrm>
            <a:custGeom>
              <a:rect b="b" l="l" r="r" t="t"/>
              <a:pathLst>
                <a:path extrusionOk="0" h="7220" w="3178">
                  <a:moveTo>
                    <a:pt x="1915" y="1"/>
                  </a:moveTo>
                  <a:cubicBezTo>
                    <a:pt x="1915" y="1"/>
                    <a:pt x="1192" y="62"/>
                    <a:pt x="744" y="2913"/>
                  </a:cubicBezTo>
                  <a:cubicBezTo>
                    <a:pt x="184" y="3789"/>
                    <a:pt x="1" y="4023"/>
                    <a:pt x="103" y="5957"/>
                  </a:cubicBezTo>
                  <a:cubicBezTo>
                    <a:pt x="367" y="6935"/>
                    <a:pt x="815" y="7118"/>
                    <a:pt x="815" y="7118"/>
                  </a:cubicBezTo>
                  <a:lnTo>
                    <a:pt x="1660" y="7220"/>
                  </a:lnTo>
                  <a:cubicBezTo>
                    <a:pt x="1660" y="7220"/>
                    <a:pt x="2893" y="6466"/>
                    <a:pt x="3076" y="5520"/>
                  </a:cubicBezTo>
                  <a:cubicBezTo>
                    <a:pt x="3178" y="4298"/>
                    <a:pt x="3178" y="3982"/>
                    <a:pt x="2058" y="3626"/>
                  </a:cubicBezTo>
                  <a:lnTo>
                    <a:pt x="2200" y="2719"/>
                  </a:lnTo>
                  <a:cubicBezTo>
                    <a:pt x="2424" y="1905"/>
                    <a:pt x="1915" y="1"/>
                    <a:pt x="19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1"/>
            <p:cNvSpPr/>
            <p:nvPr/>
          </p:nvSpPr>
          <p:spPr>
            <a:xfrm>
              <a:off x="2337494" y="2656837"/>
              <a:ext cx="67500" cy="38635"/>
            </a:xfrm>
            <a:custGeom>
              <a:rect b="b" l="l" r="r" t="t"/>
              <a:pathLst>
                <a:path extrusionOk="0" h="700" w="1223">
                  <a:moveTo>
                    <a:pt x="1171" y="1"/>
                  </a:moveTo>
                  <a:cubicBezTo>
                    <a:pt x="1070" y="1"/>
                    <a:pt x="968" y="11"/>
                    <a:pt x="866" y="31"/>
                  </a:cubicBezTo>
                  <a:cubicBezTo>
                    <a:pt x="642" y="72"/>
                    <a:pt x="438" y="174"/>
                    <a:pt x="275" y="306"/>
                  </a:cubicBezTo>
                  <a:cubicBezTo>
                    <a:pt x="153" y="408"/>
                    <a:pt x="62" y="530"/>
                    <a:pt x="0" y="663"/>
                  </a:cubicBezTo>
                  <a:cubicBezTo>
                    <a:pt x="0" y="678"/>
                    <a:pt x="24" y="700"/>
                    <a:pt x="36" y="700"/>
                  </a:cubicBezTo>
                  <a:cubicBezTo>
                    <a:pt x="39" y="700"/>
                    <a:pt x="41" y="698"/>
                    <a:pt x="41" y="693"/>
                  </a:cubicBezTo>
                  <a:cubicBezTo>
                    <a:pt x="153" y="469"/>
                    <a:pt x="336" y="286"/>
                    <a:pt x="571" y="174"/>
                  </a:cubicBezTo>
                  <a:cubicBezTo>
                    <a:pt x="734" y="103"/>
                    <a:pt x="917" y="62"/>
                    <a:pt x="1090" y="52"/>
                  </a:cubicBezTo>
                  <a:lnTo>
                    <a:pt x="1202" y="52"/>
                  </a:lnTo>
                  <a:cubicBezTo>
                    <a:pt x="1222" y="52"/>
                    <a:pt x="1192" y="11"/>
                    <a:pt x="1171" y="11"/>
                  </a:cubicBezTo>
                  <a:lnTo>
                    <a:pt x="1171" y="1"/>
                  </a:lnTo>
                  <a:close/>
                </a:path>
              </a:pathLst>
            </a:custGeom>
            <a:solidFill>
              <a:srgbClr val="596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1"/>
            <p:cNvSpPr/>
            <p:nvPr/>
          </p:nvSpPr>
          <p:spPr>
            <a:xfrm>
              <a:off x="2344282" y="2650656"/>
              <a:ext cx="34275" cy="8003"/>
            </a:xfrm>
            <a:custGeom>
              <a:rect b="b" l="l" r="r" t="t"/>
              <a:pathLst>
                <a:path extrusionOk="0" h="145" w="621">
                  <a:moveTo>
                    <a:pt x="438" y="1"/>
                  </a:moveTo>
                  <a:cubicBezTo>
                    <a:pt x="344" y="1"/>
                    <a:pt x="251" y="14"/>
                    <a:pt x="163" y="41"/>
                  </a:cubicBezTo>
                  <a:cubicBezTo>
                    <a:pt x="112" y="52"/>
                    <a:pt x="61" y="72"/>
                    <a:pt x="10" y="102"/>
                  </a:cubicBezTo>
                  <a:cubicBezTo>
                    <a:pt x="1" y="112"/>
                    <a:pt x="32" y="145"/>
                    <a:pt x="46" y="145"/>
                  </a:cubicBezTo>
                  <a:cubicBezTo>
                    <a:pt x="48" y="145"/>
                    <a:pt x="49" y="144"/>
                    <a:pt x="51" y="143"/>
                  </a:cubicBezTo>
                  <a:cubicBezTo>
                    <a:pt x="91" y="113"/>
                    <a:pt x="142" y="92"/>
                    <a:pt x="193" y="82"/>
                  </a:cubicBezTo>
                  <a:cubicBezTo>
                    <a:pt x="281" y="55"/>
                    <a:pt x="370" y="41"/>
                    <a:pt x="461" y="41"/>
                  </a:cubicBezTo>
                  <a:cubicBezTo>
                    <a:pt x="506" y="41"/>
                    <a:pt x="553" y="45"/>
                    <a:pt x="600" y="52"/>
                  </a:cubicBezTo>
                  <a:cubicBezTo>
                    <a:pt x="621" y="52"/>
                    <a:pt x="600" y="11"/>
                    <a:pt x="580" y="11"/>
                  </a:cubicBezTo>
                  <a:cubicBezTo>
                    <a:pt x="533" y="4"/>
                    <a:pt x="485" y="1"/>
                    <a:pt x="438" y="1"/>
                  </a:cubicBezTo>
                  <a:close/>
                </a:path>
              </a:pathLst>
            </a:custGeom>
            <a:solidFill>
              <a:srgbClr val="596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1"/>
            <p:cNvSpPr/>
            <p:nvPr/>
          </p:nvSpPr>
          <p:spPr>
            <a:xfrm>
              <a:off x="2449309" y="2397112"/>
              <a:ext cx="83230" cy="357040"/>
            </a:xfrm>
            <a:custGeom>
              <a:rect b="b" l="l" r="r" t="t"/>
              <a:pathLst>
                <a:path extrusionOk="0" h="6469" w="1508">
                  <a:moveTo>
                    <a:pt x="955" y="1"/>
                  </a:moveTo>
                  <a:cubicBezTo>
                    <a:pt x="827" y="1"/>
                    <a:pt x="561" y="143"/>
                    <a:pt x="520" y="176"/>
                  </a:cubicBezTo>
                  <a:cubicBezTo>
                    <a:pt x="510" y="186"/>
                    <a:pt x="378" y="277"/>
                    <a:pt x="388" y="288"/>
                  </a:cubicBezTo>
                  <a:cubicBezTo>
                    <a:pt x="754" y="1133"/>
                    <a:pt x="907" y="2049"/>
                    <a:pt x="826" y="2965"/>
                  </a:cubicBezTo>
                  <a:cubicBezTo>
                    <a:pt x="683" y="4442"/>
                    <a:pt x="255" y="5318"/>
                    <a:pt x="255" y="5318"/>
                  </a:cubicBezTo>
                  <a:cubicBezTo>
                    <a:pt x="255" y="5318"/>
                    <a:pt x="1" y="6275"/>
                    <a:pt x="164" y="6468"/>
                  </a:cubicBezTo>
                  <a:cubicBezTo>
                    <a:pt x="479" y="6102"/>
                    <a:pt x="1508" y="4432"/>
                    <a:pt x="1426" y="2171"/>
                  </a:cubicBezTo>
                  <a:cubicBezTo>
                    <a:pt x="1416" y="2069"/>
                    <a:pt x="1416" y="1978"/>
                    <a:pt x="1396" y="1886"/>
                  </a:cubicBezTo>
                  <a:cubicBezTo>
                    <a:pt x="1314" y="1255"/>
                    <a:pt x="1192" y="634"/>
                    <a:pt x="1019" y="33"/>
                  </a:cubicBezTo>
                  <a:cubicBezTo>
                    <a:pt x="1011" y="10"/>
                    <a:pt x="987" y="1"/>
                    <a:pt x="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1"/>
            <p:cNvSpPr/>
            <p:nvPr/>
          </p:nvSpPr>
          <p:spPr>
            <a:xfrm>
              <a:off x="2402673" y="2557715"/>
              <a:ext cx="143942" cy="138147"/>
            </a:xfrm>
            <a:custGeom>
              <a:rect b="b" l="l" r="r" t="t"/>
              <a:pathLst>
                <a:path extrusionOk="0" h="2503" w="2608">
                  <a:moveTo>
                    <a:pt x="1981" y="0"/>
                  </a:moveTo>
                  <a:cubicBezTo>
                    <a:pt x="1723" y="0"/>
                    <a:pt x="1448" y="20"/>
                    <a:pt x="1385" y="66"/>
                  </a:cubicBezTo>
                  <a:cubicBezTo>
                    <a:pt x="1284" y="137"/>
                    <a:pt x="1" y="1817"/>
                    <a:pt x="1" y="1817"/>
                  </a:cubicBezTo>
                  <a:cubicBezTo>
                    <a:pt x="1" y="1817"/>
                    <a:pt x="26" y="2503"/>
                    <a:pt x="651" y="2503"/>
                  </a:cubicBezTo>
                  <a:cubicBezTo>
                    <a:pt x="716" y="2503"/>
                    <a:pt x="788" y="2495"/>
                    <a:pt x="866" y="2479"/>
                  </a:cubicBezTo>
                  <a:cubicBezTo>
                    <a:pt x="1049" y="2092"/>
                    <a:pt x="1385" y="1501"/>
                    <a:pt x="1385" y="1501"/>
                  </a:cubicBezTo>
                  <a:cubicBezTo>
                    <a:pt x="1385" y="1501"/>
                    <a:pt x="2027" y="1461"/>
                    <a:pt x="2180" y="1440"/>
                  </a:cubicBezTo>
                  <a:cubicBezTo>
                    <a:pt x="2343" y="1410"/>
                    <a:pt x="2231" y="1155"/>
                    <a:pt x="2231" y="1155"/>
                  </a:cubicBezTo>
                  <a:lnTo>
                    <a:pt x="2231" y="1155"/>
                  </a:lnTo>
                  <a:cubicBezTo>
                    <a:pt x="2231" y="1155"/>
                    <a:pt x="2264" y="1158"/>
                    <a:pt x="2309" y="1158"/>
                  </a:cubicBezTo>
                  <a:cubicBezTo>
                    <a:pt x="2387" y="1158"/>
                    <a:pt x="2500" y="1150"/>
                    <a:pt x="2526" y="1104"/>
                  </a:cubicBezTo>
                  <a:cubicBezTo>
                    <a:pt x="2546" y="1002"/>
                    <a:pt x="2546" y="901"/>
                    <a:pt x="2526" y="799"/>
                  </a:cubicBezTo>
                  <a:cubicBezTo>
                    <a:pt x="2577" y="717"/>
                    <a:pt x="2597" y="626"/>
                    <a:pt x="2587" y="524"/>
                  </a:cubicBezTo>
                  <a:cubicBezTo>
                    <a:pt x="2567" y="422"/>
                    <a:pt x="2607" y="86"/>
                    <a:pt x="2444" y="35"/>
                  </a:cubicBezTo>
                  <a:cubicBezTo>
                    <a:pt x="2377" y="13"/>
                    <a:pt x="2184" y="0"/>
                    <a:pt x="1981" y="0"/>
                  </a:cubicBez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1"/>
            <p:cNvSpPr/>
            <p:nvPr/>
          </p:nvSpPr>
          <p:spPr>
            <a:xfrm>
              <a:off x="2399307" y="2452468"/>
              <a:ext cx="23678" cy="133455"/>
            </a:xfrm>
            <a:custGeom>
              <a:rect b="b" l="l" r="r" t="t"/>
              <a:pathLst>
                <a:path extrusionOk="0" h="2418" w="429">
                  <a:moveTo>
                    <a:pt x="12" y="1"/>
                  </a:moveTo>
                  <a:cubicBezTo>
                    <a:pt x="9" y="1"/>
                    <a:pt x="8" y="3"/>
                    <a:pt x="11" y="7"/>
                  </a:cubicBezTo>
                  <a:lnTo>
                    <a:pt x="1" y="7"/>
                  </a:lnTo>
                  <a:cubicBezTo>
                    <a:pt x="62" y="181"/>
                    <a:pt x="102" y="354"/>
                    <a:pt x="153" y="527"/>
                  </a:cubicBezTo>
                  <a:cubicBezTo>
                    <a:pt x="245" y="904"/>
                    <a:pt x="316" y="1290"/>
                    <a:pt x="347" y="1677"/>
                  </a:cubicBezTo>
                  <a:cubicBezTo>
                    <a:pt x="377" y="1912"/>
                    <a:pt x="377" y="2146"/>
                    <a:pt x="347" y="2380"/>
                  </a:cubicBezTo>
                  <a:cubicBezTo>
                    <a:pt x="347" y="2396"/>
                    <a:pt x="371" y="2417"/>
                    <a:pt x="386" y="2417"/>
                  </a:cubicBezTo>
                  <a:cubicBezTo>
                    <a:pt x="391" y="2417"/>
                    <a:pt x="395" y="2415"/>
                    <a:pt x="398" y="2411"/>
                  </a:cubicBezTo>
                  <a:cubicBezTo>
                    <a:pt x="428" y="1993"/>
                    <a:pt x="408" y="1576"/>
                    <a:pt x="337" y="1168"/>
                  </a:cubicBezTo>
                  <a:cubicBezTo>
                    <a:pt x="275" y="842"/>
                    <a:pt x="204" y="527"/>
                    <a:pt x="102" y="211"/>
                  </a:cubicBezTo>
                  <a:cubicBezTo>
                    <a:pt x="92" y="150"/>
                    <a:pt x="72" y="89"/>
                    <a:pt x="51" y="28"/>
                  </a:cubicBezTo>
                  <a:cubicBezTo>
                    <a:pt x="51" y="20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596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1"/>
            <p:cNvSpPr/>
            <p:nvPr/>
          </p:nvSpPr>
          <p:spPr>
            <a:xfrm>
              <a:off x="2814612" y="2485637"/>
              <a:ext cx="26437" cy="606234"/>
            </a:xfrm>
            <a:custGeom>
              <a:rect b="b" l="l" r="r" t="t"/>
              <a:pathLst>
                <a:path extrusionOk="0" h="10984" w="479">
                  <a:moveTo>
                    <a:pt x="303" y="0"/>
                  </a:moveTo>
                  <a:cubicBezTo>
                    <a:pt x="299" y="0"/>
                    <a:pt x="296" y="2"/>
                    <a:pt x="296" y="7"/>
                  </a:cubicBezTo>
                  <a:cubicBezTo>
                    <a:pt x="184" y="659"/>
                    <a:pt x="82" y="1311"/>
                    <a:pt x="41" y="1972"/>
                  </a:cubicBezTo>
                  <a:cubicBezTo>
                    <a:pt x="0" y="2522"/>
                    <a:pt x="133" y="3052"/>
                    <a:pt x="245" y="3581"/>
                  </a:cubicBezTo>
                  <a:cubicBezTo>
                    <a:pt x="285" y="3785"/>
                    <a:pt x="326" y="3999"/>
                    <a:pt x="347" y="4202"/>
                  </a:cubicBezTo>
                  <a:cubicBezTo>
                    <a:pt x="347" y="4365"/>
                    <a:pt x="347" y="4528"/>
                    <a:pt x="347" y="4691"/>
                  </a:cubicBezTo>
                  <a:cubicBezTo>
                    <a:pt x="336" y="5119"/>
                    <a:pt x="316" y="5546"/>
                    <a:pt x="296" y="5984"/>
                  </a:cubicBezTo>
                  <a:cubicBezTo>
                    <a:pt x="275" y="6392"/>
                    <a:pt x="285" y="6809"/>
                    <a:pt x="306" y="7216"/>
                  </a:cubicBezTo>
                  <a:cubicBezTo>
                    <a:pt x="316" y="7359"/>
                    <a:pt x="336" y="7491"/>
                    <a:pt x="357" y="7634"/>
                  </a:cubicBezTo>
                  <a:cubicBezTo>
                    <a:pt x="367" y="7787"/>
                    <a:pt x="377" y="7949"/>
                    <a:pt x="387" y="8102"/>
                  </a:cubicBezTo>
                  <a:cubicBezTo>
                    <a:pt x="408" y="8489"/>
                    <a:pt x="418" y="8866"/>
                    <a:pt x="428" y="9243"/>
                  </a:cubicBezTo>
                  <a:cubicBezTo>
                    <a:pt x="438" y="9803"/>
                    <a:pt x="438" y="10363"/>
                    <a:pt x="438" y="10923"/>
                  </a:cubicBezTo>
                  <a:lnTo>
                    <a:pt x="438" y="10953"/>
                  </a:lnTo>
                  <a:cubicBezTo>
                    <a:pt x="438" y="10961"/>
                    <a:pt x="462" y="10981"/>
                    <a:pt x="473" y="10981"/>
                  </a:cubicBezTo>
                  <a:cubicBezTo>
                    <a:pt x="477" y="10981"/>
                    <a:pt x="479" y="10979"/>
                    <a:pt x="479" y="10974"/>
                  </a:cubicBezTo>
                  <a:lnTo>
                    <a:pt x="479" y="10974"/>
                  </a:lnTo>
                  <a:cubicBezTo>
                    <a:pt x="479" y="10977"/>
                    <a:pt x="479" y="10980"/>
                    <a:pt x="479" y="10984"/>
                  </a:cubicBezTo>
                  <a:lnTo>
                    <a:pt x="479" y="10974"/>
                  </a:lnTo>
                  <a:lnTo>
                    <a:pt x="479" y="10974"/>
                  </a:lnTo>
                  <a:cubicBezTo>
                    <a:pt x="479" y="10498"/>
                    <a:pt x="479" y="10023"/>
                    <a:pt x="469" y="9548"/>
                  </a:cubicBezTo>
                  <a:cubicBezTo>
                    <a:pt x="469" y="9171"/>
                    <a:pt x="459" y="8784"/>
                    <a:pt x="438" y="8398"/>
                  </a:cubicBezTo>
                  <a:cubicBezTo>
                    <a:pt x="428" y="8082"/>
                    <a:pt x="418" y="7776"/>
                    <a:pt x="377" y="7471"/>
                  </a:cubicBezTo>
                  <a:cubicBezTo>
                    <a:pt x="336" y="7094"/>
                    <a:pt x="316" y="6717"/>
                    <a:pt x="336" y="6341"/>
                  </a:cubicBezTo>
                  <a:cubicBezTo>
                    <a:pt x="336" y="5893"/>
                    <a:pt x="367" y="5445"/>
                    <a:pt x="377" y="5007"/>
                  </a:cubicBezTo>
                  <a:cubicBezTo>
                    <a:pt x="397" y="4671"/>
                    <a:pt x="397" y="4335"/>
                    <a:pt x="357" y="3999"/>
                  </a:cubicBezTo>
                  <a:cubicBezTo>
                    <a:pt x="275" y="3449"/>
                    <a:pt x="102" y="2909"/>
                    <a:pt x="72" y="2359"/>
                  </a:cubicBezTo>
                  <a:cubicBezTo>
                    <a:pt x="72" y="2135"/>
                    <a:pt x="82" y="1922"/>
                    <a:pt x="112" y="1698"/>
                  </a:cubicBezTo>
                  <a:cubicBezTo>
                    <a:pt x="133" y="1494"/>
                    <a:pt x="153" y="1280"/>
                    <a:pt x="184" y="1066"/>
                  </a:cubicBezTo>
                  <a:cubicBezTo>
                    <a:pt x="224" y="740"/>
                    <a:pt x="275" y="415"/>
                    <a:pt x="336" y="89"/>
                  </a:cubicBezTo>
                  <a:cubicBezTo>
                    <a:pt x="336" y="68"/>
                    <a:pt x="336" y="48"/>
                    <a:pt x="336" y="28"/>
                  </a:cubicBezTo>
                  <a:cubicBezTo>
                    <a:pt x="344" y="20"/>
                    <a:pt x="317" y="0"/>
                    <a:pt x="303" y="0"/>
                  </a:cubicBezTo>
                  <a:close/>
                </a:path>
              </a:pathLst>
            </a:custGeom>
            <a:solidFill>
              <a:srgbClr val="596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1"/>
            <p:cNvSpPr/>
            <p:nvPr/>
          </p:nvSpPr>
          <p:spPr>
            <a:xfrm>
              <a:off x="2599371" y="2244622"/>
              <a:ext cx="132131" cy="105749"/>
            </a:xfrm>
            <a:custGeom>
              <a:rect b="b" l="l" r="r" t="t"/>
              <a:pathLst>
                <a:path extrusionOk="0" h="1916" w="2394">
                  <a:moveTo>
                    <a:pt x="1129" y="0"/>
                  </a:moveTo>
                  <a:cubicBezTo>
                    <a:pt x="966" y="0"/>
                    <a:pt x="787" y="14"/>
                    <a:pt x="591" y="47"/>
                  </a:cubicBezTo>
                  <a:cubicBezTo>
                    <a:pt x="336" y="108"/>
                    <a:pt x="224" y="149"/>
                    <a:pt x="224" y="149"/>
                  </a:cubicBezTo>
                  <a:lnTo>
                    <a:pt x="0" y="1177"/>
                  </a:lnTo>
                  <a:cubicBezTo>
                    <a:pt x="315" y="1511"/>
                    <a:pt x="782" y="1916"/>
                    <a:pt x="1249" y="1916"/>
                  </a:cubicBezTo>
                  <a:cubicBezTo>
                    <a:pt x="1281" y="1916"/>
                    <a:pt x="1313" y="1914"/>
                    <a:pt x="1345" y="1910"/>
                  </a:cubicBezTo>
                  <a:cubicBezTo>
                    <a:pt x="1966" y="1778"/>
                    <a:pt x="2261" y="1106"/>
                    <a:pt x="2393" y="403"/>
                  </a:cubicBezTo>
                  <a:cubicBezTo>
                    <a:pt x="2276" y="294"/>
                    <a:pt x="1877" y="0"/>
                    <a:pt x="1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1"/>
            <p:cNvSpPr/>
            <p:nvPr/>
          </p:nvSpPr>
          <p:spPr>
            <a:xfrm>
              <a:off x="2580827" y="2236619"/>
              <a:ext cx="41063" cy="16227"/>
            </a:xfrm>
            <a:custGeom>
              <a:rect b="b" l="l" r="r" t="t"/>
              <a:pathLst>
                <a:path extrusionOk="0" h="294" w="744">
                  <a:moveTo>
                    <a:pt x="91" y="1"/>
                  </a:moveTo>
                  <a:cubicBezTo>
                    <a:pt x="58" y="1"/>
                    <a:pt x="27" y="6"/>
                    <a:pt x="0" y="19"/>
                  </a:cubicBezTo>
                  <a:cubicBezTo>
                    <a:pt x="123" y="59"/>
                    <a:pt x="560" y="294"/>
                    <a:pt x="560" y="294"/>
                  </a:cubicBezTo>
                  <a:lnTo>
                    <a:pt x="601" y="283"/>
                  </a:lnTo>
                  <a:lnTo>
                    <a:pt x="744" y="243"/>
                  </a:lnTo>
                  <a:cubicBezTo>
                    <a:pt x="483" y="125"/>
                    <a:pt x="251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1"/>
            <p:cNvSpPr/>
            <p:nvPr/>
          </p:nvSpPr>
          <p:spPr>
            <a:xfrm>
              <a:off x="2575198" y="2281434"/>
              <a:ext cx="27044" cy="28148"/>
            </a:xfrm>
            <a:custGeom>
              <a:rect b="b" l="l" r="r" t="t"/>
              <a:pathLst>
                <a:path extrusionOk="0" h="510" w="490">
                  <a:moveTo>
                    <a:pt x="123" y="1"/>
                  </a:moveTo>
                  <a:cubicBezTo>
                    <a:pt x="102" y="6"/>
                    <a:pt x="82" y="8"/>
                    <a:pt x="62" y="8"/>
                  </a:cubicBezTo>
                  <a:cubicBezTo>
                    <a:pt x="41" y="8"/>
                    <a:pt x="21" y="6"/>
                    <a:pt x="1" y="1"/>
                  </a:cubicBezTo>
                  <a:lnTo>
                    <a:pt x="1" y="1"/>
                  </a:lnTo>
                  <a:lnTo>
                    <a:pt x="438" y="510"/>
                  </a:lnTo>
                  <a:lnTo>
                    <a:pt x="489" y="357"/>
                  </a:lnTo>
                  <a:cubicBezTo>
                    <a:pt x="489" y="357"/>
                    <a:pt x="449" y="316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1"/>
            <p:cNvSpPr/>
            <p:nvPr/>
          </p:nvSpPr>
          <p:spPr>
            <a:xfrm>
              <a:off x="2405488" y="2956243"/>
              <a:ext cx="84334" cy="71585"/>
            </a:xfrm>
            <a:custGeom>
              <a:rect b="b" l="l" r="r" t="t"/>
              <a:pathLst>
                <a:path extrusionOk="0" h="1297" w="1528">
                  <a:moveTo>
                    <a:pt x="1491" y="0"/>
                  </a:moveTo>
                  <a:cubicBezTo>
                    <a:pt x="1489" y="0"/>
                    <a:pt x="1487" y="1"/>
                    <a:pt x="1487" y="3"/>
                  </a:cubicBezTo>
                  <a:cubicBezTo>
                    <a:pt x="1273" y="481"/>
                    <a:pt x="897" y="879"/>
                    <a:pt x="428" y="1103"/>
                  </a:cubicBezTo>
                  <a:cubicBezTo>
                    <a:pt x="296" y="1164"/>
                    <a:pt x="153" y="1215"/>
                    <a:pt x="11" y="1255"/>
                  </a:cubicBezTo>
                  <a:cubicBezTo>
                    <a:pt x="1" y="1255"/>
                    <a:pt x="31" y="1296"/>
                    <a:pt x="51" y="1296"/>
                  </a:cubicBezTo>
                  <a:cubicBezTo>
                    <a:pt x="561" y="1164"/>
                    <a:pt x="1009" y="848"/>
                    <a:pt x="1304" y="420"/>
                  </a:cubicBezTo>
                  <a:cubicBezTo>
                    <a:pt x="1396" y="298"/>
                    <a:pt x="1467" y="166"/>
                    <a:pt x="1528" y="33"/>
                  </a:cubicBezTo>
                  <a:cubicBezTo>
                    <a:pt x="1528" y="17"/>
                    <a:pt x="1501" y="0"/>
                    <a:pt x="1491" y="0"/>
                  </a:cubicBezTo>
                  <a:close/>
                </a:path>
              </a:pathLst>
            </a:custGeom>
            <a:solidFill>
              <a:srgbClr val="596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1"/>
            <p:cNvSpPr/>
            <p:nvPr/>
          </p:nvSpPr>
          <p:spPr>
            <a:xfrm>
              <a:off x="2380984" y="2696353"/>
              <a:ext cx="77380" cy="151117"/>
            </a:xfrm>
            <a:custGeom>
              <a:rect b="b" l="l" r="r" t="t"/>
              <a:pathLst>
                <a:path extrusionOk="0" h="2738" w="1402">
                  <a:moveTo>
                    <a:pt x="1273" y="1"/>
                  </a:moveTo>
                  <a:cubicBezTo>
                    <a:pt x="1259" y="1"/>
                    <a:pt x="1231" y="23"/>
                    <a:pt x="1239" y="38"/>
                  </a:cubicBezTo>
                  <a:cubicBezTo>
                    <a:pt x="1320" y="252"/>
                    <a:pt x="1371" y="476"/>
                    <a:pt x="1371" y="700"/>
                  </a:cubicBezTo>
                  <a:cubicBezTo>
                    <a:pt x="1402" y="1148"/>
                    <a:pt x="1259" y="1586"/>
                    <a:pt x="974" y="1922"/>
                  </a:cubicBezTo>
                  <a:cubicBezTo>
                    <a:pt x="852" y="2085"/>
                    <a:pt x="719" y="2227"/>
                    <a:pt x="567" y="2360"/>
                  </a:cubicBezTo>
                  <a:cubicBezTo>
                    <a:pt x="414" y="2502"/>
                    <a:pt x="231" y="2614"/>
                    <a:pt x="27" y="2696"/>
                  </a:cubicBezTo>
                  <a:cubicBezTo>
                    <a:pt x="18" y="2696"/>
                    <a:pt x="0" y="2738"/>
                    <a:pt x="12" y="2738"/>
                  </a:cubicBezTo>
                  <a:cubicBezTo>
                    <a:pt x="13" y="2738"/>
                    <a:pt x="15" y="2737"/>
                    <a:pt x="17" y="2737"/>
                  </a:cubicBezTo>
                  <a:cubicBezTo>
                    <a:pt x="210" y="2686"/>
                    <a:pt x="394" y="2584"/>
                    <a:pt x="536" y="2441"/>
                  </a:cubicBezTo>
                  <a:cubicBezTo>
                    <a:pt x="699" y="2309"/>
                    <a:pt x="842" y="2156"/>
                    <a:pt x="964" y="1993"/>
                  </a:cubicBezTo>
                  <a:cubicBezTo>
                    <a:pt x="1106" y="1820"/>
                    <a:pt x="1208" y="1627"/>
                    <a:pt x="1290" y="1423"/>
                  </a:cubicBezTo>
                  <a:cubicBezTo>
                    <a:pt x="1361" y="1209"/>
                    <a:pt x="1402" y="995"/>
                    <a:pt x="1391" y="771"/>
                  </a:cubicBezTo>
                  <a:cubicBezTo>
                    <a:pt x="1391" y="649"/>
                    <a:pt x="1381" y="527"/>
                    <a:pt x="1361" y="405"/>
                  </a:cubicBezTo>
                  <a:cubicBezTo>
                    <a:pt x="1341" y="272"/>
                    <a:pt x="1300" y="140"/>
                    <a:pt x="1279" y="8"/>
                  </a:cubicBezTo>
                  <a:cubicBezTo>
                    <a:pt x="1279" y="3"/>
                    <a:pt x="1277" y="1"/>
                    <a:pt x="1273" y="1"/>
                  </a:cubicBezTo>
                  <a:close/>
                </a:path>
              </a:pathLst>
            </a:custGeom>
            <a:solidFill>
              <a:srgbClr val="596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1"/>
            <p:cNvSpPr/>
            <p:nvPr/>
          </p:nvSpPr>
          <p:spPr>
            <a:xfrm>
              <a:off x="2488108" y="2572562"/>
              <a:ext cx="56793" cy="5685"/>
            </a:xfrm>
            <a:custGeom>
              <a:rect b="b" l="l" r="r" t="t"/>
              <a:pathLst>
                <a:path extrusionOk="0" h="103" w="1029">
                  <a:moveTo>
                    <a:pt x="520" y="0"/>
                  </a:moveTo>
                  <a:cubicBezTo>
                    <a:pt x="357" y="0"/>
                    <a:pt x="194" y="11"/>
                    <a:pt x="31" y="41"/>
                  </a:cubicBezTo>
                  <a:cubicBezTo>
                    <a:pt x="0" y="41"/>
                    <a:pt x="11" y="92"/>
                    <a:pt x="41" y="92"/>
                  </a:cubicBezTo>
                  <a:lnTo>
                    <a:pt x="41" y="102"/>
                  </a:lnTo>
                  <a:cubicBezTo>
                    <a:pt x="204" y="92"/>
                    <a:pt x="357" y="82"/>
                    <a:pt x="520" y="82"/>
                  </a:cubicBezTo>
                  <a:cubicBezTo>
                    <a:pt x="601" y="82"/>
                    <a:pt x="683" y="82"/>
                    <a:pt x="764" y="92"/>
                  </a:cubicBezTo>
                  <a:cubicBezTo>
                    <a:pt x="835" y="102"/>
                    <a:pt x="917" y="102"/>
                    <a:pt x="998" y="102"/>
                  </a:cubicBezTo>
                  <a:cubicBezTo>
                    <a:pt x="1029" y="102"/>
                    <a:pt x="1029" y="61"/>
                    <a:pt x="998" y="61"/>
                  </a:cubicBezTo>
                  <a:cubicBezTo>
                    <a:pt x="927" y="31"/>
                    <a:pt x="845" y="21"/>
                    <a:pt x="754" y="11"/>
                  </a:cubicBezTo>
                  <a:cubicBezTo>
                    <a:pt x="683" y="11"/>
                    <a:pt x="601" y="0"/>
                    <a:pt x="520" y="0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1"/>
            <p:cNvSpPr/>
            <p:nvPr/>
          </p:nvSpPr>
          <p:spPr>
            <a:xfrm>
              <a:off x="2489763" y="2597839"/>
              <a:ext cx="52322" cy="4526"/>
            </a:xfrm>
            <a:custGeom>
              <a:rect b="b" l="l" r="r" t="t"/>
              <a:pathLst>
                <a:path extrusionOk="0" h="82" w="948">
                  <a:moveTo>
                    <a:pt x="31" y="1"/>
                  </a:moveTo>
                  <a:cubicBezTo>
                    <a:pt x="1" y="1"/>
                    <a:pt x="1" y="51"/>
                    <a:pt x="31" y="51"/>
                  </a:cubicBezTo>
                  <a:cubicBezTo>
                    <a:pt x="184" y="62"/>
                    <a:pt x="327" y="72"/>
                    <a:pt x="479" y="82"/>
                  </a:cubicBezTo>
                  <a:lnTo>
                    <a:pt x="703" y="82"/>
                  </a:lnTo>
                  <a:cubicBezTo>
                    <a:pt x="775" y="82"/>
                    <a:pt x="856" y="82"/>
                    <a:pt x="927" y="72"/>
                  </a:cubicBezTo>
                  <a:cubicBezTo>
                    <a:pt x="948" y="62"/>
                    <a:pt x="948" y="31"/>
                    <a:pt x="927" y="21"/>
                  </a:cubicBezTo>
                  <a:cubicBezTo>
                    <a:pt x="856" y="1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1"/>
            <p:cNvSpPr/>
            <p:nvPr/>
          </p:nvSpPr>
          <p:spPr>
            <a:xfrm>
              <a:off x="2488108" y="2619749"/>
              <a:ext cx="43878" cy="4581"/>
            </a:xfrm>
            <a:custGeom>
              <a:rect b="b" l="l" r="r" t="t"/>
              <a:pathLst>
                <a:path extrusionOk="0" h="83" w="795">
                  <a:moveTo>
                    <a:pt x="41" y="1"/>
                  </a:moveTo>
                  <a:cubicBezTo>
                    <a:pt x="11" y="1"/>
                    <a:pt x="0" y="52"/>
                    <a:pt x="31" y="52"/>
                  </a:cubicBezTo>
                  <a:cubicBezTo>
                    <a:pt x="163" y="62"/>
                    <a:pt x="275" y="82"/>
                    <a:pt x="408" y="82"/>
                  </a:cubicBezTo>
                  <a:lnTo>
                    <a:pt x="591" y="82"/>
                  </a:lnTo>
                  <a:cubicBezTo>
                    <a:pt x="652" y="82"/>
                    <a:pt x="713" y="82"/>
                    <a:pt x="774" y="62"/>
                  </a:cubicBezTo>
                  <a:cubicBezTo>
                    <a:pt x="795" y="62"/>
                    <a:pt x="795" y="31"/>
                    <a:pt x="774" y="21"/>
                  </a:cubicBezTo>
                  <a:cubicBezTo>
                    <a:pt x="713" y="11"/>
                    <a:pt x="652" y="11"/>
                    <a:pt x="601" y="11"/>
                  </a:cubicBezTo>
                  <a:lnTo>
                    <a:pt x="408" y="11"/>
                  </a:lnTo>
                  <a:cubicBezTo>
                    <a:pt x="285" y="11"/>
                    <a:pt x="163" y="11"/>
                    <a:pt x="41" y="1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1"/>
            <p:cNvSpPr/>
            <p:nvPr/>
          </p:nvSpPr>
          <p:spPr>
            <a:xfrm>
              <a:off x="2613996" y="3096426"/>
              <a:ext cx="68604" cy="143776"/>
            </a:xfrm>
            <a:custGeom>
              <a:rect b="b" l="l" r="r" t="t"/>
              <a:pathLst>
                <a:path extrusionOk="0" h="2605" w="1243">
                  <a:moveTo>
                    <a:pt x="1165" y="1"/>
                  </a:moveTo>
                  <a:cubicBezTo>
                    <a:pt x="1106" y="1"/>
                    <a:pt x="1061" y="82"/>
                    <a:pt x="1029" y="131"/>
                  </a:cubicBezTo>
                  <a:cubicBezTo>
                    <a:pt x="968" y="233"/>
                    <a:pt x="906" y="345"/>
                    <a:pt x="835" y="457"/>
                  </a:cubicBezTo>
                  <a:cubicBezTo>
                    <a:pt x="703" y="691"/>
                    <a:pt x="570" y="935"/>
                    <a:pt x="448" y="1179"/>
                  </a:cubicBezTo>
                  <a:cubicBezTo>
                    <a:pt x="346" y="1414"/>
                    <a:pt x="234" y="1648"/>
                    <a:pt x="153" y="1892"/>
                  </a:cubicBezTo>
                  <a:cubicBezTo>
                    <a:pt x="102" y="2014"/>
                    <a:pt x="61" y="2137"/>
                    <a:pt x="41" y="2269"/>
                  </a:cubicBezTo>
                  <a:cubicBezTo>
                    <a:pt x="31" y="2330"/>
                    <a:pt x="21" y="2391"/>
                    <a:pt x="10" y="2452"/>
                  </a:cubicBezTo>
                  <a:cubicBezTo>
                    <a:pt x="0" y="2503"/>
                    <a:pt x="0" y="2554"/>
                    <a:pt x="21" y="2605"/>
                  </a:cubicBezTo>
                  <a:lnTo>
                    <a:pt x="31" y="2605"/>
                  </a:lnTo>
                  <a:lnTo>
                    <a:pt x="41" y="2595"/>
                  </a:lnTo>
                  <a:cubicBezTo>
                    <a:pt x="61" y="2564"/>
                    <a:pt x="71" y="2524"/>
                    <a:pt x="61" y="2483"/>
                  </a:cubicBezTo>
                  <a:cubicBezTo>
                    <a:pt x="71" y="2412"/>
                    <a:pt x="82" y="2350"/>
                    <a:pt x="92" y="2279"/>
                  </a:cubicBezTo>
                  <a:cubicBezTo>
                    <a:pt x="122" y="2167"/>
                    <a:pt x="153" y="2055"/>
                    <a:pt x="194" y="1943"/>
                  </a:cubicBezTo>
                  <a:cubicBezTo>
                    <a:pt x="275" y="1719"/>
                    <a:pt x="377" y="1505"/>
                    <a:pt x="479" y="1291"/>
                  </a:cubicBezTo>
                  <a:cubicBezTo>
                    <a:pt x="570" y="1067"/>
                    <a:pt x="672" y="874"/>
                    <a:pt x="784" y="670"/>
                  </a:cubicBezTo>
                  <a:cubicBezTo>
                    <a:pt x="845" y="569"/>
                    <a:pt x="906" y="467"/>
                    <a:pt x="968" y="365"/>
                  </a:cubicBezTo>
                  <a:cubicBezTo>
                    <a:pt x="997" y="306"/>
                    <a:pt x="1111" y="68"/>
                    <a:pt x="1183" y="68"/>
                  </a:cubicBezTo>
                  <a:cubicBezTo>
                    <a:pt x="1186" y="68"/>
                    <a:pt x="1189" y="69"/>
                    <a:pt x="1192" y="70"/>
                  </a:cubicBezTo>
                  <a:cubicBezTo>
                    <a:pt x="1222" y="70"/>
                    <a:pt x="1242" y="29"/>
                    <a:pt x="1212" y="19"/>
                  </a:cubicBezTo>
                  <a:cubicBezTo>
                    <a:pt x="1195" y="6"/>
                    <a:pt x="1180" y="1"/>
                    <a:pt x="1165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1"/>
            <p:cNvSpPr/>
            <p:nvPr/>
          </p:nvSpPr>
          <p:spPr>
            <a:xfrm>
              <a:off x="2735359" y="2811149"/>
              <a:ext cx="22519" cy="7230"/>
            </a:xfrm>
            <a:custGeom>
              <a:rect b="b" l="l" r="r" t="t"/>
              <a:pathLst>
                <a:path extrusionOk="0" h="131" w="408">
                  <a:moveTo>
                    <a:pt x="404" y="1"/>
                  </a:moveTo>
                  <a:cubicBezTo>
                    <a:pt x="403" y="1"/>
                    <a:pt x="401" y="2"/>
                    <a:pt x="398" y="5"/>
                  </a:cubicBezTo>
                  <a:cubicBezTo>
                    <a:pt x="304" y="56"/>
                    <a:pt x="196" y="79"/>
                    <a:pt x="85" y="79"/>
                  </a:cubicBezTo>
                  <a:cubicBezTo>
                    <a:pt x="64" y="79"/>
                    <a:pt x="42" y="78"/>
                    <a:pt x="21" y="76"/>
                  </a:cubicBezTo>
                  <a:cubicBezTo>
                    <a:pt x="1" y="76"/>
                    <a:pt x="11" y="127"/>
                    <a:pt x="31" y="127"/>
                  </a:cubicBezTo>
                  <a:cubicBezTo>
                    <a:pt x="54" y="130"/>
                    <a:pt x="78" y="131"/>
                    <a:pt x="101" y="131"/>
                  </a:cubicBezTo>
                  <a:cubicBezTo>
                    <a:pt x="173" y="131"/>
                    <a:pt x="248" y="119"/>
                    <a:pt x="316" y="96"/>
                  </a:cubicBezTo>
                  <a:cubicBezTo>
                    <a:pt x="337" y="76"/>
                    <a:pt x="367" y="66"/>
                    <a:pt x="388" y="46"/>
                  </a:cubicBezTo>
                  <a:cubicBezTo>
                    <a:pt x="398" y="35"/>
                    <a:pt x="408" y="25"/>
                    <a:pt x="408" y="15"/>
                  </a:cubicBezTo>
                  <a:cubicBezTo>
                    <a:pt x="408" y="8"/>
                    <a:pt x="408" y="1"/>
                    <a:pt x="404" y="1"/>
                  </a:cubicBezTo>
                  <a:close/>
                </a:path>
              </a:pathLst>
            </a:custGeom>
            <a:solidFill>
              <a:srgbClr val="596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1"/>
            <p:cNvSpPr/>
            <p:nvPr/>
          </p:nvSpPr>
          <p:spPr>
            <a:xfrm>
              <a:off x="2736463" y="2582110"/>
              <a:ext cx="20863" cy="20863"/>
            </a:xfrm>
            <a:custGeom>
              <a:rect b="b" l="l" r="r" t="t"/>
              <a:pathLst>
                <a:path extrusionOk="0" h="378" w="378">
                  <a:moveTo>
                    <a:pt x="184" y="0"/>
                  </a:moveTo>
                  <a:cubicBezTo>
                    <a:pt x="164" y="0"/>
                    <a:pt x="133" y="0"/>
                    <a:pt x="113" y="11"/>
                  </a:cubicBezTo>
                  <a:cubicBezTo>
                    <a:pt x="93" y="21"/>
                    <a:pt x="72" y="31"/>
                    <a:pt x="52" y="51"/>
                  </a:cubicBezTo>
                  <a:cubicBezTo>
                    <a:pt x="42" y="72"/>
                    <a:pt x="21" y="92"/>
                    <a:pt x="21" y="112"/>
                  </a:cubicBezTo>
                  <a:cubicBezTo>
                    <a:pt x="1" y="133"/>
                    <a:pt x="1" y="153"/>
                    <a:pt x="1" y="184"/>
                  </a:cubicBezTo>
                  <a:lnTo>
                    <a:pt x="1" y="235"/>
                  </a:lnTo>
                  <a:cubicBezTo>
                    <a:pt x="11" y="265"/>
                    <a:pt x="32" y="296"/>
                    <a:pt x="52" y="316"/>
                  </a:cubicBezTo>
                  <a:lnTo>
                    <a:pt x="82" y="347"/>
                  </a:lnTo>
                  <a:cubicBezTo>
                    <a:pt x="113" y="357"/>
                    <a:pt x="144" y="367"/>
                    <a:pt x="184" y="367"/>
                  </a:cubicBezTo>
                  <a:lnTo>
                    <a:pt x="194" y="377"/>
                  </a:lnTo>
                  <a:cubicBezTo>
                    <a:pt x="215" y="377"/>
                    <a:pt x="245" y="367"/>
                    <a:pt x="266" y="357"/>
                  </a:cubicBezTo>
                  <a:cubicBezTo>
                    <a:pt x="286" y="347"/>
                    <a:pt x="306" y="336"/>
                    <a:pt x="327" y="316"/>
                  </a:cubicBezTo>
                  <a:cubicBezTo>
                    <a:pt x="337" y="306"/>
                    <a:pt x="357" y="286"/>
                    <a:pt x="368" y="255"/>
                  </a:cubicBezTo>
                  <a:cubicBezTo>
                    <a:pt x="378" y="235"/>
                    <a:pt x="378" y="214"/>
                    <a:pt x="378" y="184"/>
                  </a:cubicBezTo>
                  <a:lnTo>
                    <a:pt x="368" y="143"/>
                  </a:lnTo>
                  <a:cubicBezTo>
                    <a:pt x="357" y="102"/>
                    <a:pt x="347" y="72"/>
                    <a:pt x="317" y="51"/>
                  </a:cubicBezTo>
                  <a:lnTo>
                    <a:pt x="286" y="21"/>
                  </a:lnTo>
                  <a:cubicBezTo>
                    <a:pt x="256" y="0"/>
                    <a:pt x="225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1"/>
            <p:cNvSpPr/>
            <p:nvPr/>
          </p:nvSpPr>
          <p:spPr>
            <a:xfrm>
              <a:off x="2746066" y="2691827"/>
              <a:ext cx="21967" cy="21856"/>
            </a:xfrm>
            <a:custGeom>
              <a:rect b="b" l="l" r="r" t="t"/>
              <a:pathLst>
                <a:path extrusionOk="0" h="396" w="398">
                  <a:moveTo>
                    <a:pt x="200" y="1"/>
                  </a:moveTo>
                  <a:cubicBezTo>
                    <a:pt x="183" y="1"/>
                    <a:pt x="168" y="3"/>
                    <a:pt x="153" y="8"/>
                  </a:cubicBezTo>
                  <a:cubicBezTo>
                    <a:pt x="122" y="8"/>
                    <a:pt x="102" y="18"/>
                    <a:pt x="82" y="39"/>
                  </a:cubicBezTo>
                  <a:cubicBezTo>
                    <a:pt x="61" y="49"/>
                    <a:pt x="51" y="69"/>
                    <a:pt x="41" y="90"/>
                  </a:cubicBezTo>
                  <a:cubicBezTo>
                    <a:pt x="0" y="151"/>
                    <a:pt x="0" y="222"/>
                    <a:pt x="41" y="283"/>
                  </a:cubicBezTo>
                  <a:lnTo>
                    <a:pt x="51" y="303"/>
                  </a:lnTo>
                  <a:lnTo>
                    <a:pt x="82" y="344"/>
                  </a:lnTo>
                  <a:cubicBezTo>
                    <a:pt x="92" y="354"/>
                    <a:pt x="112" y="375"/>
                    <a:pt x="132" y="375"/>
                  </a:cubicBezTo>
                  <a:cubicBezTo>
                    <a:pt x="153" y="385"/>
                    <a:pt x="163" y="385"/>
                    <a:pt x="183" y="395"/>
                  </a:cubicBezTo>
                  <a:lnTo>
                    <a:pt x="255" y="395"/>
                  </a:lnTo>
                  <a:lnTo>
                    <a:pt x="306" y="375"/>
                  </a:lnTo>
                  <a:lnTo>
                    <a:pt x="336" y="344"/>
                  </a:lnTo>
                  <a:cubicBezTo>
                    <a:pt x="356" y="324"/>
                    <a:pt x="367" y="303"/>
                    <a:pt x="377" y="283"/>
                  </a:cubicBezTo>
                  <a:cubicBezTo>
                    <a:pt x="387" y="263"/>
                    <a:pt x="397" y="242"/>
                    <a:pt x="387" y="212"/>
                  </a:cubicBezTo>
                  <a:lnTo>
                    <a:pt x="387" y="191"/>
                  </a:lnTo>
                  <a:cubicBezTo>
                    <a:pt x="387" y="151"/>
                    <a:pt x="377" y="120"/>
                    <a:pt x="367" y="90"/>
                  </a:cubicBezTo>
                  <a:cubicBezTo>
                    <a:pt x="346" y="59"/>
                    <a:pt x="326" y="39"/>
                    <a:pt x="295" y="18"/>
                  </a:cubicBezTo>
                  <a:lnTo>
                    <a:pt x="255" y="8"/>
                  </a:lnTo>
                  <a:cubicBezTo>
                    <a:pt x="234" y="3"/>
                    <a:pt x="216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1"/>
            <p:cNvSpPr/>
            <p:nvPr/>
          </p:nvSpPr>
          <p:spPr>
            <a:xfrm>
              <a:off x="2554391" y="2232756"/>
              <a:ext cx="24230" cy="20035"/>
            </a:xfrm>
            <a:custGeom>
              <a:rect b="b" l="l" r="r" t="t"/>
              <a:pathLst>
                <a:path extrusionOk="0" h="363" w="439">
                  <a:moveTo>
                    <a:pt x="200" y="0"/>
                  </a:moveTo>
                  <a:cubicBezTo>
                    <a:pt x="146" y="0"/>
                    <a:pt x="91" y="23"/>
                    <a:pt x="52" y="68"/>
                  </a:cubicBezTo>
                  <a:cubicBezTo>
                    <a:pt x="21" y="119"/>
                    <a:pt x="1" y="180"/>
                    <a:pt x="1" y="252"/>
                  </a:cubicBezTo>
                  <a:cubicBezTo>
                    <a:pt x="6" y="263"/>
                    <a:pt x="18" y="271"/>
                    <a:pt x="29" y="271"/>
                  </a:cubicBezTo>
                  <a:cubicBezTo>
                    <a:pt x="38" y="271"/>
                    <a:pt x="47" y="265"/>
                    <a:pt x="52" y="252"/>
                  </a:cubicBezTo>
                  <a:cubicBezTo>
                    <a:pt x="62" y="201"/>
                    <a:pt x="82" y="150"/>
                    <a:pt x="113" y="99"/>
                  </a:cubicBezTo>
                  <a:cubicBezTo>
                    <a:pt x="136" y="76"/>
                    <a:pt x="170" y="64"/>
                    <a:pt x="203" y="64"/>
                  </a:cubicBezTo>
                  <a:cubicBezTo>
                    <a:pt x="214" y="64"/>
                    <a:pt x="225" y="66"/>
                    <a:pt x="235" y="68"/>
                  </a:cubicBezTo>
                  <a:cubicBezTo>
                    <a:pt x="347" y="109"/>
                    <a:pt x="378" y="241"/>
                    <a:pt x="367" y="343"/>
                  </a:cubicBezTo>
                  <a:cubicBezTo>
                    <a:pt x="367" y="354"/>
                    <a:pt x="377" y="362"/>
                    <a:pt x="385" y="362"/>
                  </a:cubicBezTo>
                  <a:cubicBezTo>
                    <a:pt x="392" y="362"/>
                    <a:pt x="398" y="357"/>
                    <a:pt x="398" y="343"/>
                  </a:cubicBezTo>
                  <a:lnTo>
                    <a:pt x="408" y="353"/>
                  </a:lnTo>
                  <a:cubicBezTo>
                    <a:pt x="439" y="241"/>
                    <a:pt x="408" y="129"/>
                    <a:pt x="327" y="48"/>
                  </a:cubicBezTo>
                  <a:cubicBezTo>
                    <a:pt x="290" y="16"/>
                    <a:pt x="245" y="0"/>
                    <a:pt x="200" y="0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1"/>
            <p:cNvSpPr/>
            <p:nvPr/>
          </p:nvSpPr>
          <p:spPr>
            <a:xfrm>
              <a:off x="2562283" y="2240979"/>
              <a:ext cx="12970" cy="5685"/>
            </a:xfrm>
            <a:custGeom>
              <a:rect b="b" l="l" r="r" t="t"/>
              <a:pathLst>
                <a:path extrusionOk="0" h="103" w="235">
                  <a:moveTo>
                    <a:pt x="112" y="1"/>
                  </a:moveTo>
                  <a:cubicBezTo>
                    <a:pt x="82" y="1"/>
                    <a:pt x="62" y="11"/>
                    <a:pt x="41" y="21"/>
                  </a:cubicBezTo>
                  <a:cubicBezTo>
                    <a:pt x="31" y="31"/>
                    <a:pt x="21" y="31"/>
                    <a:pt x="11" y="41"/>
                  </a:cubicBezTo>
                  <a:cubicBezTo>
                    <a:pt x="11" y="52"/>
                    <a:pt x="0" y="62"/>
                    <a:pt x="0" y="72"/>
                  </a:cubicBezTo>
                  <a:cubicBezTo>
                    <a:pt x="0" y="87"/>
                    <a:pt x="6" y="96"/>
                    <a:pt x="13" y="96"/>
                  </a:cubicBezTo>
                  <a:cubicBezTo>
                    <a:pt x="15" y="96"/>
                    <a:pt x="18" y="95"/>
                    <a:pt x="21" y="92"/>
                  </a:cubicBezTo>
                  <a:lnTo>
                    <a:pt x="51" y="82"/>
                  </a:lnTo>
                  <a:lnTo>
                    <a:pt x="133" y="82"/>
                  </a:lnTo>
                  <a:cubicBezTo>
                    <a:pt x="153" y="82"/>
                    <a:pt x="163" y="92"/>
                    <a:pt x="184" y="103"/>
                  </a:cubicBezTo>
                  <a:cubicBezTo>
                    <a:pt x="194" y="103"/>
                    <a:pt x="204" y="103"/>
                    <a:pt x="214" y="92"/>
                  </a:cubicBezTo>
                  <a:cubicBezTo>
                    <a:pt x="224" y="82"/>
                    <a:pt x="224" y="72"/>
                    <a:pt x="214" y="62"/>
                  </a:cubicBezTo>
                  <a:lnTo>
                    <a:pt x="235" y="31"/>
                  </a:lnTo>
                  <a:cubicBezTo>
                    <a:pt x="214" y="21"/>
                    <a:pt x="194" y="11"/>
                    <a:pt x="174" y="1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1"/>
            <p:cNvSpPr/>
            <p:nvPr/>
          </p:nvSpPr>
          <p:spPr>
            <a:xfrm>
              <a:off x="2643192" y="2197158"/>
              <a:ext cx="46693" cy="12418"/>
            </a:xfrm>
            <a:custGeom>
              <a:rect b="b" l="l" r="r" t="t"/>
              <a:pathLst>
                <a:path extrusionOk="0" h="225" w="846">
                  <a:moveTo>
                    <a:pt x="388" y="0"/>
                  </a:moveTo>
                  <a:cubicBezTo>
                    <a:pt x="327" y="0"/>
                    <a:pt x="255" y="11"/>
                    <a:pt x="194" y="31"/>
                  </a:cubicBezTo>
                  <a:cubicBezTo>
                    <a:pt x="123" y="41"/>
                    <a:pt x="62" y="82"/>
                    <a:pt x="21" y="143"/>
                  </a:cubicBezTo>
                  <a:cubicBezTo>
                    <a:pt x="1" y="163"/>
                    <a:pt x="21" y="224"/>
                    <a:pt x="52" y="224"/>
                  </a:cubicBezTo>
                  <a:cubicBezTo>
                    <a:pt x="123" y="214"/>
                    <a:pt x="184" y="204"/>
                    <a:pt x="255" y="174"/>
                  </a:cubicBezTo>
                  <a:cubicBezTo>
                    <a:pt x="306" y="163"/>
                    <a:pt x="367" y="153"/>
                    <a:pt x="428" y="143"/>
                  </a:cubicBezTo>
                  <a:cubicBezTo>
                    <a:pt x="540" y="143"/>
                    <a:pt x="663" y="163"/>
                    <a:pt x="775" y="214"/>
                  </a:cubicBezTo>
                  <a:cubicBezTo>
                    <a:pt x="781" y="219"/>
                    <a:pt x="789" y="221"/>
                    <a:pt x="796" y="221"/>
                  </a:cubicBezTo>
                  <a:cubicBezTo>
                    <a:pt x="821" y="221"/>
                    <a:pt x="846" y="197"/>
                    <a:pt x="846" y="174"/>
                  </a:cubicBezTo>
                  <a:cubicBezTo>
                    <a:pt x="846" y="133"/>
                    <a:pt x="815" y="92"/>
                    <a:pt x="775" y="82"/>
                  </a:cubicBezTo>
                  <a:cubicBezTo>
                    <a:pt x="652" y="21"/>
                    <a:pt x="520" y="0"/>
                    <a:pt x="388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1"/>
            <p:cNvSpPr/>
            <p:nvPr/>
          </p:nvSpPr>
          <p:spPr>
            <a:xfrm>
              <a:off x="2716263" y="2205051"/>
              <a:ext cx="19152" cy="10376"/>
            </a:xfrm>
            <a:custGeom>
              <a:rect b="b" l="l" r="r" t="t"/>
              <a:pathLst>
                <a:path extrusionOk="0" h="188" w="347">
                  <a:moveTo>
                    <a:pt x="143" y="0"/>
                  </a:moveTo>
                  <a:cubicBezTo>
                    <a:pt x="112" y="0"/>
                    <a:pt x="72" y="0"/>
                    <a:pt x="41" y="10"/>
                  </a:cubicBezTo>
                  <a:cubicBezTo>
                    <a:pt x="11" y="20"/>
                    <a:pt x="0" y="61"/>
                    <a:pt x="11" y="102"/>
                  </a:cubicBezTo>
                  <a:cubicBezTo>
                    <a:pt x="28" y="128"/>
                    <a:pt x="54" y="155"/>
                    <a:pt x="86" y="155"/>
                  </a:cubicBezTo>
                  <a:cubicBezTo>
                    <a:pt x="92" y="155"/>
                    <a:pt x="97" y="154"/>
                    <a:pt x="102" y="153"/>
                  </a:cubicBezTo>
                  <a:lnTo>
                    <a:pt x="174" y="153"/>
                  </a:lnTo>
                  <a:cubicBezTo>
                    <a:pt x="204" y="163"/>
                    <a:pt x="224" y="173"/>
                    <a:pt x="255" y="183"/>
                  </a:cubicBezTo>
                  <a:lnTo>
                    <a:pt x="245" y="173"/>
                  </a:lnTo>
                  <a:cubicBezTo>
                    <a:pt x="255" y="173"/>
                    <a:pt x="265" y="183"/>
                    <a:pt x="275" y="183"/>
                  </a:cubicBezTo>
                  <a:lnTo>
                    <a:pt x="296" y="183"/>
                  </a:lnTo>
                  <a:cubicBezTo>
                    <a:pt x="301" y="186"/>
                    <a:pt x="307" y="187"/>
                    <a:pt x="312" y="187"/>
                  </a:cubicBezTo>
                  <a:cubicBezTo>
                    <a:pt x="326" y="187"/>
                    <a:pt x="336" y="178"/>
                    <a:pt x="336" y="163"/>
                  </a:cubicBezTo>
                  <a:cubicBezTo>
                    <a:pt x="347" y="132"/>
                    <a:pt x="336" y="112"/>
                    <a:pt x="326" y="92"/>
                  </a:cubicBezTo>
                  <a:cubicBezTo>
                    <a:pt x="316" y="71"/>
                    <a:pt x="296" y="51"/>
                    <a:pt x="275" y="41"/>
                  </a:cubicBezTo>
                  <a:cubicBezTo>
                    <a:pt x="255" y="31"/>
                    <a:pt x="235" y="20"/>
                    <a:pt x="214" y="10"/>
                  </a:cubicBezTo>
                  <a:cubicBezTo>
                    <a:pt x="194" y="0"/>
                    <a:pt x="174" y="0"/>
                    <a:pt x="143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1"/>
            <p:cNvSpPr/>
            <p:nvPr/>
          </p:nvSpPr>
          <p:spPr>
            <a:xfrm>
              <a:off x="2662287" y="2215868"/>
              <a:ext cx="14129" cy="24616"/>
            </a:xfrm>
            <a:custGeom>
              <a:rect b="b" l="l" r="r" t="t"/>
              <a:pathLst>
                <a:path extrusionOk="0" h="446" w="256">
                  <a:moveTo>
                    <a:pt x="169" y="0"/>
                  </a:moveTo>
                  <a:cubicBezTo>
                    <a:pt x="156" y="0"/>
                    <a:pt x="143" y="3"/>
                    <a:pt x="133" y="8"/>
                  </a:cubicBezTo>
                  <a:lnTo>
                    <a:pt x="123" y="28"/>
                  </a:lnTo>
                  <a:cubicBezTo>
                    <a:pt x="42" y="99"/>
                    <a:pt x="1" y="211"/>
                    <a:pt x="11" y="323"/>
                  </a:cubicBezTo>
                  <a:cubicBezTo>
                    <a:pt x="11" y="354"/>
                    <a:pt x="31" y="384"/>
                    <a:pt x="52" y="405"/>
                  </a:cubicBezTo>
                  <a:cubicBezTo>
                    <a:pt x="65" y="432"/>
                    <a:pt x="97" y="446"/>
                    <a:pt x="129" y="446"/>
                  </a:cubicBezTo>
                  <a:cubicBezTo>
                    <a:pt x="145" y="446"/>
                    <a:pt x="160" y="442"/>
                    <a:pt x="174" y="435"/>
                  </a:cubicBezTo>
                  <a:cubicBezTo>
                    <a:pt x="205" y="415"/>
                    <a:pt x="225" y="384"/>
                    <a:pt x="235" y="354"/>
                  </a:cubicBezTo>
                  <a:cubicBezTo>
                    <a:pt x="245" y="293"/>
                    <a:pt x="255" y="242"/>
                    <a:pt x="255" y="191"/>
                  </a:cubicBezTo>
                  <a:cubicBezTo>
                    <a:pt x="255" y="171"/>
                    <a:pt x="255" y="160"/>
                    <a:pt x="255" y="140"/>
                  </a:cubicBezTo>
                  <a:lnTo>
                    <a:pt x="255" y="99"/>
                  </a:lnTo>
                  <a:cubicBezTo>
                    <a:pt x="255" y="76"/>
                    <a:pt x="241" y="61"/>
                    <a:pt x="221" y="53"/>
                  </a:cubicBezTo>
                  <a:lnTo>
                    <a:pt x="221" y="53"/>
                  </a:lnTo>
                  <a:cubicBezTo>
                    <a:pt x="222" y="37"/>
                    <a:pt x="217" y="21"/>
                    <a:pt x="205" y="8"/>
                  </a:cubicBezTo>
                  <a:cubicBezTo>
                    <a:pt x="194" y="3"/>
                    <a:pt x="182" y="0"/>
                    <a:pt x="169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1"/>
            <p:cNvSpPr/>
            <p:nvPr/>
          </p:nvSpPr>
          <p:spPr>
            <a:xfrm>
              <a:off x="2717367" y="2222822"/>
              <a:ext cx="11314" cy="19980"/>
            </a:xfrm>
            <a:custGeom>
              <a:rect b="b" l="l" r="r" t="t"/>
              <a:pathLst>
                <a:path extrusionOk="0" h="362" w="205">
                  <a:moveTo>
                    <a:pt x="116" y="0"/>
                  </a:moveTo>
                  <a:cubicBezTo>
                    <a:pt x="98" y="0"/>
                    <a:pt x="77" y="12"/>
                    <a:pt x="62" y="34"/>
                  </a:cubicBezTo>
                  <a:cubicBezTo>
                    <a:pt x="42" y="75"/>
                    <a:pt x="21" y="116"/>
                    <a:pt x="11" y="167"/>
                  </a:cubicBezTo>
                  <a:cubicBezTo>
                    <a:pt x="11" y="187"/>
                    <a:pt x="11" y="208"/>
                    <a:pt x="11" y="238"/>
                  </a:cubicBezTo>
                  <a:cubicBezTo>
                    <a:pt x="1" y="258"/>
                    <a:pt x="11" y="289"/>
                    <a:pt x="11" y="309"/>
                  </a:cubicBezTo>
                  <a:cubicBezTo>
                    <a:pt x="24" y="342"/>
                    <a:pt x="53" y="362"/>
                    <a:pt x="83" y="362"/>
                  </a:cubicBezTo>
                  <a:cubicBezTo>
                    <a:pt x="101" y="362"/>
                    <a:pt x="118" y="355"/>
                    <a:pt x="133" y="340"/>
                  </a:cubicBezTo>
                  <a:cubicBezTo>
                    <a:pt x="143" y="320"/>
                    <a:pt x="164" y="299"/>
                    <a:pt x="174" y="279"/>
                  </a:cubicBezTo>
                  <a:cubicBezTo>
                    <a:pt x="184" y="258"/>
                    <a:pt x="194" y="228"/>
                    <a:pt x="204" y="208"/>
                  </a:cubicBezTo>
                  <a:cubicBezTo>
                    <a:pt x="204" y="177"/>
                    <a:pt x="204" y="157"/>
                    <a:pt x="204" y="126"/>
                  </a:cubicBezTo>
                  <a:cubicBezTo>
                    <a:pt x="204" y="96"/>
                    <a:pt x="194" y="55"/>
                    <a:pt x="174" y="34"/>
                  </a:cubicBezTo>
                  <a:cubicBezTo>
                    <a:pt x="167" y="24"/>
                    <a:pt x="157" y="19"/>
                    <a:pt x="146" y="17"/>
                  </a:cubicBezTo>
                  <a:lnTo>
                    <a:pt x="146" y="17"/>
                  </a:lnTo>
                  <a:cubicBezTo>
                    <a:pt x="142" y="12"/>
                    <a:pt x="137" y="8"/>
                    <a:pt x="133" y="4"/>
                  </a:cubicBezTo>
                  <a:cubicBezTo>
                    <a:pt x="128" y="1"/>
                    <a:pt x="122" y="0"/>
                    <a:pt x="116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1"/>
            <p:cNvSpPr/>
            <p:nvPr/>
          </p:nvSpPr>
          <p:spPr>
            <a:xfrm>
              <a:off x="2554391" y="2104273"/>
              <a:ext cx="52709" cy="62147"/>
            </a:xfrm>
            <a:custGeom>
              <a:rect b="b" l="l" r="r" t="t"/>
              <a:pathLst>
                <a:path extrusionOk="0" h="1126" w="955">
                  <a:moveTo>
                    <a:pt x="52" y="1"/>
                  </a:moveTo>
                  <a:cubicBezTo>
                    <a:pt x="42" y="1"/>
                    <a:pt x="31" y="8"/>
                    <a:pt x="31" y="24"/>
                  </a:cubicBezTo>
                  <a:cubicBezTo>
                    <a:pt x="1" y="278"/>
                    <a:pt x="143" y="492"/>
                    <a:pt x="296" y="675"/>
                  </a:cubicBezTo>
                  <a:cubicBezTo>
                    <a:pt x="469" y="859"/>
                    <a:pt x="673" y="1011"/>
                    <a:pt x="897" y="1123"/>
                  </a:cubicBezTo>
                  <a:cubicBezTo>
                    <a:pt x="900" y="1125"/>
                    <a:pt x="904" y="1125"/>
                    <a:pt x="907" y="1125"/>
                  </a:cubicBezTo>
                  <a:cubicBezTo>
                    <a:pt x="933" y="1125"/>
                    <a:pt x="955" y="1092"/>
                    <a:pt x="927" y="1083"/>
                  </a:cubicBezTo>
                  <a:lnTo>
                    <a:pt x="927" y="1073"/>
                  </a:lnTo>
                  <a:cubicBezTo>
                    <a:pt x="714" y="971"/>
                    <a:pt x="530" y="828"/>
                    <a:pt x="367" y="655"/>
                  </a:cubicBezTo>
                  <a:cubicBezTo>
                    <a:pt x="194" y="492"/>
                    <a:pt x="82" y="258"/>
                    <a:pt x="72" y="24"/>
                  </a:cubicBezTo>
                  <a:cubicBezTo>
                    <a:pt x="72" y="8"/>
                    <a:pt x="62" y="1"/>
                    <a:pt x="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1"/>
            <p:cNvSpPr/>
            <p:nvPr/>
          </p:nvSpPr>
          <p:spPr>
            <a:xfrm>
              <a:off x="2639384" y="2128060"/>
              <a:ext cx="110661" cy="33888"/>
            </a:xfrm>
            <a:custGeom>
              <a:rect b="b" l="l" r="r" t="t"/>
              <a:pathLst>
                <a:path extrusionOk="0" h="614" w="2005">
                  <a:moveTo>
                    <a:pt x="1791" y="0"/>
                  </a:moveTo>
                  <a:cubicBezTo>
                    <a:pt x="1760" y="0"/>
                    <a:pt x="1740" y="41"/>
                    <a:pt x="1770" y="51"/>
                  </a:cubicBezTo>
                  <a:cubicBezTo>
                    <a:pt x="1892" y="112"/>
                    <a:pt x="1933" y="265"/>
                    <a:pt x="1862" y="387"/>
                  </a:cubicBezTo>
                  <a:cubicBezTo>
                    <a:pt x="1789" y="484"/>
                    <a:pt x="1672" y="542"/>
                    <a:pt x="1546" y="542"/>
                  </a:cubicBezTo>
                  <a:cubicBezTo>
                    <a:pt x="1512" y="542"/>
                    <a:pt x="1478" y="538"/>
                    <a:pt x="1444" y="530"/>
                  </a:cubicBezTo>
                  <a:cubicBezTo>
                    <a:pt x="1363" y="499"/>
                    <a:pt x="1271" y="489"/>
                    <a:pt x="1190" y="489"/>
                  </a:cubicBezTo>
                  <a:cubicBezTo>
                    <a:pt x="1108" y="499"/>
                    <a:pt x="1027" y="519"/>
                    <a:pt x="956" y="550"/>
                  </a:cubicBezTo>
                  <a:cubicBezTo>
                    <a:pt x="928" y="557"/>
                    <a:pt x="902" y="561"/>
                    <a:pt x="877" y="561"/>
                  </a:cubicBezTo>
                  <a:cubicBezTo>
                    <a:pt x="732" y="561"/>
                    <a:pt x="614" y="452"/>
                    <a:pt x="467" y="418"/>
                  </a:cubicBezTo>
                  <a:cubicBezTo>
                    <a:pt x="425" y="407"/>
                    <a:pt x="383" y="402"/>
                    <a:pt x="342" y="402"/>
                  </a:cubicBezTo>
                  <a:cubicBezTo>
                    <a:pt x="219" y="402"/>
                    <a:pt x="100" y="446"/>
                    <a:pt x="9" y="530"/>
                  </a:cubicBezTo>
                  <a:cubicBezTo>
                    <a:pt x="0" y="538"/>
                    <a:pt x="12" y="553"/>
                    <a:pt x="22" y="553"/>
                  </a:cubicBezTo>
                  <a:cubicBezTo>
                    <a:pt x="25" y="553"/>
                    <a:pt x="27" y="552"/>
                    <a:pt x="29" y="550"/>
                  </a:cubicBezTo>
                  <a:cubicBezTo>
                    <a:pt x="118" y="483"/>
                    <a:pt x="225" y="450"/>
                    <a:pt x="332" y="450"/>
                  </a:cubicBezTo>
                  <a:cubicBezTo>
                    <a:pt x="421" y="450"/>
                    <a:pt x="510" y="473"/>
                    <a:pt x="589" y="519"/>
                  </a:cubicBezTo>
                  <a:cubicBezTo>
                    <a:pt x="660" y="560"/>
                    <a:pt x="742" y="591"/>
                    <a:pt x="823" y="611"/>
                  </a:cubicBezTo>
                  <a:cubicBezTo>
                    <a:pt x="838" y="613"/>
                    <a:pt x="852" y="614"/>
                    <a:pt x="867" y="614"/>
                  </a:cubicBezTo>
                  <a:cubicBezTo>
                    <a:pt x="936" y="614"/>
                    <a:pt x="1009" y="595"/>
                    <a:pt x="1068" y="570"/>
                  </a:cubicBezTo>
                  <a:cubicBezTo>
                    <a:pt x="1118" y="550"/>
                    <a:pt x="1169" y="540"/>
                    <a:pt x="1210" y="540"/>
                  </a:cubicBezTo>
                  <a:cubicBezTo>
                    <a:pt x="1271" y="540"/>
                    <a:pt x="1332" y="550"/>
                    <a:pt x="1383" y="570"/>
                  </a:cubicBezTo>
                  <a:cubicBezTo>
                    <a:pt x="1443" y="585"/>
                    <a:pt x="1502" y="595"/>
                    <a:pt x="1562" y="595"/>
                  </a:cubicBezTo>
                  <a:cubicBezTo>
                    <a:pt x="1584" y="595"/>
                    <a:pt x="1606" y="593"/>
                    <a:pt x="1628" y="591"/>
                  </a:cubicBezTo>
                  <a:cubicBezTo>
                    <a:pt x="1770" y="580"/>
                    <a:pt x="1903" y="489"/>
                    <a:pt x="1953" y="346"/>
                  </a:cubicBezTo>
                  <a:cubicBezTo>
                    <a:pt x="2004" y="214"/>
                    <a:pt x="1933" y="51"/>
                    <a:pt x="1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1"/>
            <p:cNvSpPr/>
            <p:nvPr/>
          </p:nvSpPr>
          <p:spPr>
            <a:xfrm>
              <a:off x="2747335" y="2112938"/>
              <a:ext cx="18986" cy="25278"/>
            </a:xfrm>
            <a:custGeom>
              <a:rect b="b" l="l" r="r" t="t"/>
              <a:pathLst>
                <a:path extrusionOk="0" h="458" w="344">
                  <a:moveTo>
                    <a:pt x="75" y="0"/>
                  </a:moveTo>
                  <a:cubicBezTo>
                    <a:pt x="56" y="0"/>
                    <a:pt x="37" y="6"/>
                    <a:pt x="18" y="19"/>
                  </a:cubicBezTo>
                  <a:cubicBezTo>
                    <a:pt x="1" y="28"/>
                    <a:pt x="12" y="65"/>
                    <a:pt x="34" y="65"/>
                  </a:cubicBezTo>
                  <a:cubicBezTo>
                    <a:pt x="39" y="65"/>
                    <a:pt x="43" y="64"/>
                    <a:pt x="48" y="60"/>
                  </a:cubicBezTo>
                  <a:cubicBezTo>
                    <a:pt x="55" y="56"/>
                    <a:pt x="63" y="54"/>
                    <a:pt x="70" y="54"/>
                  </a:cubicBezTo>
                  <a:cubicBezTo>
                    <a:pt x="96" y="54"/>
                    <a:pt x="124" y="77"/>
                    <a:pt x="140" y="101"/>
                  </a:cubicBezTo>
                  <a:cubicBezTo>
                    <a:pt x="171" y="131"/>
                    <a:pt x="201" y="162"/>
                    <a:pt x="221" y="203"/>
                  </a:cubicBezTo>
                  <a:cubicBezTo>
                    <a:pt x="252" y="244"/>
                    <a:pt x="262" y="284"/>
                    <a:pt x="262" y="325"/>
                  </a:cubicBezTo>
                  <a:cubicBezTo>
                    <a:pt x="262" y="356"/>
                    <a:pt x="242" y="396"/>
                    <a:pt x="211" y="417"/>
                  </a:cubicBezTo>
                  <a:cubicBezTo>
                    <a:pt x="201" y="437"/>
                    <a:pt x="211" y="457"/>
                    <a:pt x="232" y="457"/>
                  </a:cubicBezTo>
                  <a:cubicBezTo>
                    <a:pt x="344" y="406"/>
                    <a:pt x="333" y="264"/>
                    <a:pt x="272" y="172"/>
                  </a:cubicBezTo>
                  <a:cubicBezTo>
                    <a:pt x="231" y="106"/>
                    <a:pt x="156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1"/>
            <p:cNvSpPr/>
            <p:nvPr/>
          </p:nvSpPr>
          <p:spPr>
            <a:xfrm>
              <a:off x="2708978" y="2069614"/>
              <a:ext cx="6789" cy="5078"/>
            </a:xfrm>
            <a:custGeom>
              <a:rect b="b" l="l" r="r" t="t"/>
              <a:pathLst>
                <a:path extrusionOk="0" h="92" w="123">
                  <a:moveTo>
                    <a:pt x="61" y="0"/>
                  </a:moveTo>
                  <a:cubicBezTo>
                    <a:pt x="0" y="0"/>
                    <a:pt x="0" y="92"/>
                    <a:pt x="61" y="92"/>
                  </a:cubicBezTo>
                  <a:cubicBezTo>
                    <a:pt x="122" y="92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1"/>
            <p:cNvSpPr/>
            <p:nvPr/>
          </p:nvSpPr>
          <p:spPr>
            <a:xfrm>
              <a:off x="2712897" y="2070718"/>
              <a:ext cx="28700" cy="37752"/>
            </a:xfrm>
            <a:custGeom>
              <a:rect b="b" l="l" r="r" t="t"/>
              <a:pathLst>
                <a:path extrusionOk="0" h="684" w="520">
                  <a:moveTo>
                    <a:pt x="41" y="0"/>
                  </a:moveTo>
                  <a:cubicBezTo>
                    <a:pt x="0" y="0"/>
                    <a:pt x="0" y="51"/>
                    <a:pt x="41" y="62"/>
                  </a:cubicBezTo>
                  <a:cubicBezTo>
                    <a:pt x="173" y="72"/>
                    <a:pt x="285" y="143"/>
                    <a:pt x="367" y="255"/>
                  </a:cubicBezTo>
                  <a:cubicBezTo>
                    <a:pt x="397" y="316"/>
                    <a:pt x="428" y="377"/>
                    <a:pt x="438" y="448"/>
                  </a:cubicBezTo>
                  <a:cubicBezTo>
                    <a:pt x="438" y="520"/>
                    <a:pt x="438" y="591"/>
                    <a:pt x="428" y="662"/>
                  </a:cubicBezTo>
                  <a:cubicBezTo>
                    <a:pt x="428" y="675"/>
                    <a:pt x="436" y="684"/>
                    <a:pt x="444" y="684"/>
                  </a:cubicBezTo>
                  <a:cubicBezTo>
                    <a:pt x="449" y="684"/>
                    <a:pt x="455" y="680"/>
                    <a:pt x="459" y="672"/>
                  </a:cubicBezTo>
                  <a:cubicBezTo>
                    <a:pt x="520" y="520"/>
                    <a:pt x="509" y="357"/>
                    <a:pt x="408" y="224"/>
                  </a:cubicBezTo>
                  <a:cubicBezTo>
                    <a:pt x="326" y="102"/>
                    <a:pt x="184" y="21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1"/>
            <p:cNvSpPr/>
            <p:nvPr/>
          </p:nvSpPr>
          <p:spPr>
            <a:xfrm>
              <a:off x="2678734" y="2069117"/>
              <a:ext cx="33667" cy="24285"/>
            </a:xfrm>
            <a:custGeom>
              <a:rect b="b" l="l" r="r" t="t"/>
              <a:pathLst>
                <a:path extrusionOk="0" h="440" w="610">
                  <a:moveTo>
                    <a:pt x="196" y="0"/>
                  </a:moveTo>
                  <a:cubicBezTo>
                    <a:pt x="136" y="0"/>
                    <a:pt x="75" y="13"/>
                    <a:pt x="19" y="40"/>
                  </a:cubicBezTo>
                  <a:cubicBezTo>
                    <a:pt x="0" y="49"/>
                    <a:pt x="7" y="92"/>
                    <a:pt x="31" y="92"/>
                  </a:cubicBezTo>
                  <a:cubicBezTo>
                    <a:pt x="34" y="92"/>
                    <a:pt x="36" y="91"/>
                    <a:pt x="39" y="91"/>
                  </a:cubicBezTo>
                  <a:cubicBezTo>
                    <a:pt x="86" y="69"/>
                    <a:pt x="136" y="59"/>
                    <a:pt x="187" y="59"/>
                  </a:cubicBezTo>
                  <a:cubicBezTo>
                    <a:pt x="258" y="59"/>
                    <a:pt x="330" y="80"/>
                    <a:pt x="395" y="121"/>
                  </a:cubicBezTo>
                  <a:cubicBezTo>
                    <a:pt x="487" y="192"/>
                    <a:pt x="548" y="304"/>
                    <a:pt x="558" y="416"/>
                  </a:cubicBezTo>
                  <a:cubicBezTo>
                    <a:pt x="558" y="432"/>
                    <a:pt x="568" y="439"/>
                    <a:pt x="579" y="439"/>
                  </a:cubicBezTo>
                  <a:cubicBezTo>
                    <a:pt x="589" y="439"/>
                    <a:pt x="599" y="432"/>
                    <a:pt x="599" y="416"/>
                  </a:cubicBezTo>
                  <a:cubicBezTo>
                    <a:pt x="609" y="284"/>
                    <a:pt x="538" y="152"/>
                    <a:pt x="426" y="70"/>
                  </a:cubicBezTo>
                  <a:cubicBezTo>
                    <a:pt x="356" y="24"/>
                    <a:pt x="276" y="0"/>
                    <a:pt x="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1"/>
            <p:cNvSpPr/>
            <p:nvPr/>
          </p:nvSpPr>
          <p:spPr>
            <a:xfrm>
              <a:off x="2581379" y="2204444"/>
              <a:ext cx="15233" cy="27044"/>
            </a:xfrm>
            <a:custGeom>
              <a:rect b="b" l="l" r="r" t="t"/>
              <a:pathLst>
                <a:path extrusionOk="0" h="490" w="276">
                  <a:moveTo>
                    <a:pt x="52" y="1"/>
                  </a:moveTo>
                  <a:cubicBezTo>
                    <a:pt x="21" y="1"/>
                    <a:pt x="21" y="52"/>
                    <a:pt x="52" y="52"/>
                  </a:cubicBezTo>
                  <a:lnTo>
                    <a:pt x="41" y="52"/>
                  </a:lnTo>
                  <a:cubicBezTo>
                    <a:pt x="143" y="72"/>
                    <a:pt x="225" y="154"/>
                    <a:pt x="214" y="266"/>
                  </a:cubicBezTo>
                  <a:cubicBezTo>
                    <a:pt x="214" y="306"/>
                    <a:pt x="194" y="357"/>
                    <a:pt x="153" y="388"/>
                  </a:cubicBezTo>
                  <a:cubicBezTo>
                    <a:pt x="123" y="418"/>
                    <a:pt x="72" y="439"/>
                    <a:pt x="31" y="449"/>
                  </a:cubicBezTo>
                  <a:cubicBezTo>
                    <a:pt x="1" y="449"/>
                    <a:pt x="1" y="490"/>
                    <a:pt x="31" y="490"/>
                  </a:cubicBezTo>
                  <a:cubicBezTo>
                    <a:pt x="92" y="490"/>
                    <a:pt x="153" y="469"/>
                    <a:pt x="194" y="429"/>
                  </a:cubicBezTo>
                  <a:cubicBezTo>
                    <a:pt x="245" y="378"/>
                    <a:pt x="265" y="327"/>
                    <a:pt x="276" y="255"/>
                  </a:cubicBezTo>
                  <a:cubicBezTo>
                    <a:pt x="276" y="133"/>
                    <a:pt x="174" y="21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1"/>
            <p:cNvSpPr/>
            <p:nvPr/>
          </p:nvSpPr>
          <p:spPr>
            <a:xfrm>
              <a:off x="2517303" y="2225140"/>
              <a:ext cx="24230" cy="38469"/>
            </a:xfrm>
            <a:custGeom>
              <a:rect b="b" l="l" r="r" t="t"/>
              <a:pathLst>
                <a:path extrusionOk="0" h="697" w="439">
                  <a:moveTo>
                    <a:pt x="187" y="0"/>
                  </a:moveTo>
                  <a:cubicBezTo>
                    <a:pt x="178" y="0"/>
                    <a:pt x="170" y="4"/>
                    <a:pt x="164" y="13"/>
                  </a:cubicBezTo>
                  <a:lnTo>
                    <a:pt x="164" y="3"/>
                  </a:lnTo>
                  <a:cubicBezTo>
                    <a:pt x="42" y="145"/>
                    <a:pt x="1" y="339"/>
                    <a:pt x="62" y="512"/>
                  </a:cubicBezTo>
                  <a:cubicBezTo>
                    <a:pt x="99" y="601"/>
                    <a:pt x="213" y="697"/>
                    <a:pt x="320" y="697"/>
                  </a:cubicBezTo>
                  <a:cubicBezTo>
                    <a:pt x="358" y="697"/>
                    <a:pt x="396" y="684"/>
                    <a:pt x="428" y="654"/>
                  </a:cubicBezTo>
                  <a:cubicBezTo>
                    <a:pt x="439" y="644"/>
                    <a:pt x="428" y="624"/>
                    <a:pt x="408" y="624"/>
                  </a:cubicBezTo>
                  <a:cubicBezTo>
                    <a:pt x="357" y="624"/>
                    <a:pt x="296" y="614"/>
                    <a:pt x="245" y="593"/>
                  </a:cubicBezTo>
                  <a:cubicBezTo>
                    <a:pt x="184" y="563"/>
                    <a:pt x="143" y="522"/>
                    <a:pt x="113" y="461"/>
                  </a:cubicBezTo>
                  <a:cubicBezTo>
                    <a:pt x="72" y="318"/>
                    <a:pt x="113" y="155"/>
                    <a:pt x="215" y="43"/>
                  </a:cubicBezTo>
                  <a:cubicBezTo>
                    <a:pt x="229" y="22"/>
                    <a:pt x="208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1"/>
            <p:cNvSpPr/>
            <p:nvPr/>
          </p:nvSpPr>
          <p:spPr>
            <a:xfrm>
              <a:off x="2522381" y="2180601"/>
              <a:ext cx="23512" cy="29638"/>
            </a:xfrm>
            <a:custGeom>
              <a:rect b="b" l="l" r="r" t="t"/>
              <a:pathLst>
                <a:path extrusionOk="0" h="537" w="426">
                  <a:moveTo>
                    <a:pt x="63" y="0"/>
                  </a:moveTo>
                  <a:cubicBezTo>
                    <a:pt x="56" y="0"/>
                    <a:pt x="51" y="5"/>
                    <a:pt x="51" y="15"/>
                  </a:cubicBezTo>
                  <a:cubicBezTo>
                    <a:pt x="0" y="260"/>
                    <a:pt x="153" y="484"/>
                    <a:pt x="387" y="535"/>
                  </a:cubicBezTo>
                  <a:cubicBezTo>
                    <a:pt x="390" y="536"/>
                    <a:pt x="393" y="536"/>
                    <a:pt x="395" y="536"/>
                  </a:cubicBezTo>
                  <a:cubicBezTo>
                    <a:pt x="419" y="536"/>
                    <a:pt x="425" y="493"/>
                    <a:pt x="398" y="484"/>
                  </a:cubicBezTo>
                  <a:cubicBezTo>
                    <a:pt x="204" y="433"/>
                    <a:pt x="72" y="239"/>
                    <a:pt x="92" y="36"/>
                  </a:cubicBezTo>
                  <a:cubicBezTo>
                    <a:pt x="92" y="16"/>
                    <a:pt x="75" y="0"/>
                    <a:pt x="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1"/>
            <p:cNvSpPr/>
            <p:nvPr/>
          </p:nvSpPr>
          <p:spPr>
            <a:xfrm>
              <a:off x="2691814" y="2261400"/>
              <a:ext cx="20587" cy="68494"/>
            </a:xfrm>
            <a:custGeom>
              <a:rect b="b" l="l" r="r" t="t"/>
              <a:pathLst>
                <a:path extrusionOk="0" h="1241" w="373">
                  <a:moveTo>
                    <a:pt x="298" y="1"/>
                  </a:moveTo>
                  <a:cubicBezTo>
                    <a:pt x="284" y="1"/>
                    <a:pt x="270" y="9"/>
                    <a:pt x="270" y="28"/>
                  </a:cubicBezTo>
                  <a:cubicBezTo>
                    <a:pt x="311" y="425"/>
                    <a:pt x="301" y="883"/>
                    <a:pt x="16" y="1189"/>
                  </a:cubicBezTo>
                  <a:cubicBezTo>
                    <a:pt x="0" y="1212"/>
                    <a:pt x="14" y="1240"/>
                    <a:pt x="34" y="1240"/>
                  </a:cubicBezTo>
                  <a:cubicBezTo>
                    <a:pt x="41" y="1240"/>
                    <a:pt x="49" y="1237"/>
                    <a:pt x="56" y="1229"/>
                  </a:cubicBezTo>
                  <a:cubicBezTo>
                    <a:pt x="352" y="914"/>
                    <a:pt x="372" y="445"/>
                    <a:pt x="331" y="28"/>
                  </a:cubicBezTo>
                  <a:cubicBezTo>
                    <a:pt x="331" y="11"/>
                    <a:pt x="314" y="1"/>
                    <a:pt x="298" y="1"/>
                  </a:cubicBez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1"/>
            <p:cNvSpPr/>
            <p:nvPr/>
          </p:nvSpPr>
          <p:spPr>
            <a:xfrm>
              <a:off x="3276001" y="4088579"/>
              <a:ext cx="650278" cy="86983"/>
            </a:xfrm>
            <a:custGeom>
              <a:rect b="b" l="l" r="r" t="t"/>
              <a:pathLst>
                <a:path extrusionOk="0" h="1576" w="11782">
                  <a:moveTo>
                    <a:pt x="8750" y="0"/>
                  </a:moveTo>
                  <a:cubicBezTo>
                    <a:pt x="7906" y="0"/>
                    <a:pt x="6885" y="40"/>
                    <a:pt x="5702" y="75"/>
                  </a:cubicBezTo>
                  <a:cubicBezTo>
                    <a:pt x="2556" y="166"/>
                    <a:pt x="0" y="360"/>
                    <a:pt x="20" y="869"/>
                  </a:cubicBezTo>
                  <a:cubicBezTo>
                    <a:pt x="29" y="1317"/>
                    <a:pt x="3281" y="1576"/>
                    <a:pt x="6206" y="1576"/>
                  </a:cubicBezTo>
                  <a:cubicBezTo>
                    <a:pt x="6604" y="1576"/>
                    <a:pt x="6995" y="1571"/>
                    <a:pt x="7372" y="1561"/>
                  </a:cubicBezTo>
                  <a:cubicBezTo>
                    <a:pt x="10519" y="1470"/>
                    <a:pt x="11781" y="1011"/>
                    <a:pt x="11415" y="543"/>
                  </a:cubicBezTo>
                  <a:cubicBezTo>
                    <a:pt x="11065" y="111"/>
                    <a:pt x="10152" y="0"/>
                    <a:pt x="8750" y="0"/>
                  </a:cubicBezTo>
                  <a:close/>
                </a:path>
              </a:pathLst>
            </a:custGeom>
            <a:solidFill>
              <a:srgbClr val="93C2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1"/>
            <p:cNvSpPr/>
            <p:nvPr/>
          </p:nvSpPr>
          <p:spPr>
            <a:xfrm>
              <a:off x="3450181" y="2010340"/>
              <a:ext cx="258025" cy="229601"/>
            </a:xfrm>
            <a:custGeom>
              <a:rect b="b" l="l" r="r" t="t"/>
              <a:pathLst>
                <a:path extrusionOk="0" h="4160" w="4675">
                  <a:moveTo>
                    <a:pt x="948" y="56"/>
                  </a:moveTo>
                  <a:cubicBezTo>
                    <a:pt x="950" y="64"/>
                    <a:pt x="952" y="73"/>
                    <a:pt x="954" y="81"/>
                  </a:cubicBezTo>
                  <a:lnTo>
                    <a:pt x="954" y="81"/>
                  </a:lnTo>
                  <a:cubicBezTo>
                    <a:pt x="952" y="72"/>
                    <a:pt x="950" y="64"/>
                    <a:pt x="948" y="56"/>
                  </a:cubicBezTo>
                  <a:close/>
                  <a:moveTo>
                    <a:pt x="706" y="0"/>
                  </a:moveTo>
                  <a:cubicBezTo>
                    <a:pt x="662" y="0"/>
                    <a:pt x="608" y="10"/>
                    <a:pt x="540" y="35"/>
                  </a:cubicBezTo>
                  <a:cubicBezTo>
                    <a:pt x="204" y="158"/>
                    <a:pt x="1" y="911"/>
                    <a:pt x="143" y="1369"/>
                  </a:cubicBezTo>
                  <a:cubicBezTo>
                    <a:pt x="248" y="1698"/>
                    <a:pt x="522" y="1802"/>
                    <a:pt x="842" y="1802"/>
                  </a:cubicBezTo>
                  <a:cubicBezTo>
                    <a:pt x="958" y="1802"/>
                    <a:pt x="1080" y="1788"/>
                    <a:pt x="1202" y="1766"/>
                  </a:cubicBezTo>
                  <a:cubicBezTo>
                    <a:pt x="1312" y="1851"/>
                    <a:pt x="1717" y="1873"/>
                    <a:pt x="2111" y="1873"/>
                  </a:cubicBezTo>
                  <a:cubicBezTo>
                    <a:pt x="2337" y="1873"/>
                    <a:pt x="2560" y="1866"/>
                    <a:pt x="2719" y="1858"/>
                  </a:cubicBezTo>
                  <a:cubicBezTo>
                    <a:pt x="2740" y="2072"/>
                    <a:pt x="2872" y="2683"/>
                    <a:pt x="2964" y="3121"/>
                  </a:cubicBezTo>
                  <a:cubicBezTo>
                    <a:pt x="2994" y="2999"/>
                    <a:pt x="3055" y="2897"/>
                    <a:pt x="3137" y="2805"/>
                  </a:cubicBezTo>
                  <a:lnTo>
                    <a:pt x="3137" y="2805"/>
                  </a:lnTo>
                  <a:lnTo>
                    <a:pt x="2933" y="3487"/>
                  </a:lnTo>
                  <a:lnTo>
                    <a:pt x="2607" y="3874"/>
                  </a:lnTo>
                  <a:cubicBezTo>
                    <a:pt x="2780" y="4047"/>
                    <a:pt x="3015" y="4149"/>
                    <a:pt x="3259" y="4159"/>
                  </a:cubicBezTo>
                  <a:cubicBezTo>
                    <a:pt x="4552" y="4017"/>
                    <a:pt x="4674" y="2225"/>
                    <a:pt x="4512" y="1522"/>
                  </a:cubicBezTo>
                  <a:cubicBezTo>
                    <a:pt x="4338" y="809"/>
                    <a:pt x="3901" y="921"/>
                    <a:pt x="3819" y="769"/>
                  </a:cubicBezTo>
                  <a:cubicBezTo>
                    <a:pt x="3594" y="257"/>
                    <a:pt x="3117" y="97"/>
                    <a:pt x="2743" y="97"/>
                  </a:cubicBezTo>
                  <a:cubicBezTo>
                    <a:pt x="2508" y="97"/>
                    <a:pt x="2314" y="160"/>
                    <a:pt x="2251" y="239"/>
                  </a:cubicBezTo>
                  <a:cubicBezTo>
                    <a:pt x="2103" y="171"/>
                    <a:pt x="1942" y="137"/>
                    <a:pt x="1782" y="137"/>
                  </a:cubicBezTo>
                  <a:cubicBezTo>
                    <a:pt x="1657" y="137"/>
                    <a:pt x="1533" y="158"/>
                    <a:pt x="1416" y="198"/>
                  </a:cubicBezTo>
                  <a:cubicBezTo>
                    <a:pt x="1277" y="259"/>
                    <a:pt x="1108" y="372"/>
                    <a:pt x="998" y="372"/>
                  </a:cubicBezTo>
                  <a:cubicBezTo>
                    <a:pt x="980" y="372"/>
                    <a:pt x="963" y="369"/>
                    <a:pt x="948" y="361"/>
                  </a:cubicBezTo>
                  <a:cubicBezTo>
                    <a:pt x="1015" y="255"/>
                    <a:pt x="991" y="222"/>
                    <a:pt x="954" y="81"/>
                  </a:cubicBezTo>
                  <a:lnTo>
                    <a:pt x="954" y="81"/>
                  </a:lnTo>
                  <a:cubicBezTo>
                    <a:pt x="985" y="241"/>
                    <a:pt x="815" y="354"/>
                    <a:pt x="725" y="354"/>
                  </a:cubicBezTo>
                  <a:cubicBezTo>
                    <a:pt x="697" y="354"/>
                    <a:pt x="677" y="344"/>
                    <a:pt x="673" y="321"/>
                  </a:cubicBezTo>
                  <a:cubicBezTo>
                    <a:pt x="638" y="163"/>
                    <a:pt x="713" y="129"/>
                    <a:pt x="784" y="129"/>
                  </a:cubicBezTo>
                  <a:cubicBezTo>
                    <a:pt x="837" y="129"/>
                    <a:pt x="887" y="147"/>
                    <a:pt x="887" y="147"/>
                  </a:cubicBezTo>
                  <a:cubicBezTo>
                    <a:pt x="887" y="147"/>
                    <a:pt x="874" y="0"/>
                    <a:pt x="706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1"/>
            <p:cNvSpPr/>
            <p:nvPr/>
          </p:nvSpPr>
          <p:spPr>
            <a:xfrm>
              <a:off x="3512546" y="2221884"/>
              <a:ext cx="132131" cy="129426"/>
            </a:xfrm>
            <a:custGeom>
              <a:rect b="b" l="l" r="r" t="t"/>
              <a:pathLst>
                <a:path extrusionOk="0" h="2345" w="2394">
                  <a:moveTo>
                    <a:pt x="2017" y="1"/>
                  </a:moveTo>
                  <a:cubicBezTo>
                    <a:pt x="2017" y="1"/>
                    <a:pt x="673" y="622"/>
                    <a:pt x="306" y="937"/>
                  </a:cubicBezTo>
                  <a:cubicBezTo>
                    <a:pt x="306" y="988"/>
                    <a:pt x="317" y="1029"/>
                    <a:pt x="317" y="1059"/>
                  </a:cubicBezTo>
                  <a:cubicBezTo>
                    <a:pt x="327" y="1233"/>
                    <a:pt x="490" y="1589"/>
                    <a:pt x="215" y="1956"/>
                  </a:cubicBezTo>
                  <a:cubicBezTo>
                    <a:pt x="215" y="1956"/>
                    <a:pt x="1" y="2159"/>
                    <a:pt x="724" y="2281"/>
                  </a:cubicBezTo>
                  <a:cubicBezTo>
                    <a:pt x="949" y="2319"/>
                    <a:pt x="1161" y="2345"/>
                    <a:pt x="1357" y="2345"/>
                  </a:cubicBezTo>
                  <a:cubicBezTo>
                    <a:pt x="1788" y="2345"/>
                    <a:pt x="2142" y="2222"/>
                    <a:pt x="2394" y="1844"/>
                  </a:cubicBezTo>
                  <a:cubicBezTo>
                    <a:pt x="1997" y="1620"/>
                    <a:pt x="2017" y="1"/>
                    <a:pt x="2017" y="1"/>
                  </a:cubicBezTo>
                  <a:close/>
                </a:path>
              </a:pathLst>
            </a:custGeom>
            <a:solidFill>
              <a:srgbClr val="C974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1"/>
            <p:cNvSpPr/>
            <p:nvPr/>
          </p:nvSpPr>
          <p:spPr>
            <a:xfrm>
              <a:off x="3304645" y="2925226"/>
              <a:ext cx="98960" cy="327512"/>
            </a:xfrm>
            <a:custGeom>
              <a:rect b="b" l="l" r="r" t="t"/>
              <a:pathLst>
                <a:path extrusionOk="0" h="5934" w="1793">
                  <a:moveTo>
                    <a:pt x="977" y="0"/>
                  </a:moveTo>
                  <a:cubicBezTo>
                    <a:pt x="788" y="0"/>
                    <a:pt x="583" y="122"/>
                    <a:pt x="398" y="494"/>
                  </a:cubicBezTo>
                  <a:cubicBezTo>
                    <a:pt x="398" y="494"/>
                    <a:pt x="0" y="5503"/>
                    <a:pt x="1019" y="5931"/>
                  </a:cubicBezTo>
                  <a:cubicBezTo>
                    <a:pt x="1019" y="5931"/>
                    <a:pt x="1024" y="5933"/>
                    <a:pt x="1032" y="5933"/>
                  </a:cubicBezTo>
                  <a:cubicBezTo>
                    <a:pt x="1089" y="5933"/>
                    <a:pt x="1305" y="5825"/>
                    <a:pt x="1171" y="4119"/>
                  </a:cubicBezTo>
                  <a:cubicBezTo>
                    <a:pt x="1206" y="4056"/>
                    <a:pt x="1256" y="4022"/>
                    <a:pt x="1297" y="4022"/>
                  </a:cubicBezTo>
                  <a:cubicBezTo>
                    <a:pt x="1329" y="4022"/>
                    <a:pt x="1356" y="4043"/>
                    <a:pt x="1365" y="4088"/>
                  </a:cubicBezTo>
                  <a:cubicBezTo>
                    <a:pt x="1375" y="4169"/>
                    <a:pt x="1375" y="4729"/>
                    <a:pt x="1385" y="4974"/>
                  </a:cubicBezTo>
                  <a:cubicBezTo>
                    <a:pt x="1385" y="5076"/>
                    <a:pt x="1446" y="5147"/>
                    <a:pt x="1538" y="5167"/>
                  </a:cubicBezTo>
                  <a:cubicBezTo>
                    <a:pt x="1569" y="5167"/>
                    <a:pt x="1599" y="5157"/>
                    <a:pt x="1630" y="5137"/>
                  </a:cubicBezTo>
                  <a:cubicBezTo>
                    <a:pt x="1711" y="5055"/>
                    <a:pt x="1793" y="3436"/>
                    <a:pt x="1457" y="2673"/>
                  </a:cubicBezTo>
                  <a:cubicBezTo>
                    <a:pt x="1558" y="1654"/>
                    <a:pt x="1640" y="443"/>
                    <a:pt x="1640" y="443"/>
                  </a:cubicBezTo>
                  <a:cubicBezTo>
                    <a:pt x="1640" y="443"/>
                    <a:pt x="1338" y="0"/>
                    <a:pt x="977" y="0"/>
                  </a:cubicBezTo>
                  <a:close/>
                </a:path>
              </a:pathLst>
            </a:custGeom>
            <a:solidFill>
              <a:srgbClr val="C974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1"/>
            <p:cNvSpPr/>
            <p:nvPr/>
          </p:nvSpPr>
          <p:spPr>
            <a:xfrm>
              <a:off x="3472643" y="2072374"/>
              <a:ext cx="187103" cy="208352"/>
            </a:xfrm>
            <a:custGeom>
              <a:rect b="b" l="l" r="r" t="t"/>
              <a:pathLst>
                <a:path extrusionOk="0" h="3775" w="3390">
                  <a:moveTo>
                    <a:pt x="1671" y="1"/>
                  </a:moveTo>
                  <a:lnTo>
                    <a:pt x="72" y="541"/>
                  </a:lnTo>
                  <a:cubicBezTo>
                    <a:pt x="72" y="541"/>
                    <a:pt x="52" y="693"/>
                    <a:pt x="32" y="948"/>
                  </a:cubicBezTo>
                  <a:cubicBezTo>
                    <a:pt x="21" y="1019"/>
                    <a:pt x="11" y="1101"/>
                    <a:pt x="11" y="1182"/>
                  </a:cubicBezTo>
                  <a:cubicBezTo>
                    <a:pt x="1" y="1315"/>
                    <a:pt x="1" y="1457"/>
                    <a:pt x="1" y="1600"/>
                  </a:cubicBezTo>
                  <a:lnTo>
                    <a:pt x="1" y="1691"/>
                  </a:lnTo>
                  <a:cubicBezTo>
                    <a:pt x="1" y="1854"/>
                    <a:pt x="11" y="2027"/>
                    <a:pt x="32" y="2190"/>
                  </a:cubicBezTo>
                  <a:cubicBezTo>
                    <a:pt x="42" y="2211"/>
                    <a:pt x="42" y="2231"/>
                    <a:pt x="42" y="2251"/>
                  </a:cubicBezTo>
                  <a:cubicBezTo>
                    <a:pt x="52" y="2343"/>
                    <a:pt x="62" y="2445"/>
                    <a:pt x="82" y="2536"/>
                  </a:cubicBezTo>
                  <a:cubicBezTo>
                    <a:pt x="194" y="3107"/>
                    <a:pt x="439" y="3616"/>
                    <a:pt x="948" y="3758"/>
                  </a:cubicBezTo>
                  <a:cubicBezTo>
                    <a:pt x="1001" y="3770"/>
                    <a:pt x="1055" y="3775"/>
                    <a:pt x="1109" y="3775"/>
                  </a:cubicBezTo>
                  <a:cubicBezTo>
                    <a:pt x="1542" y="3775"/>
                    <a:pt x="1997" y="3437"/>
                    <a:pt x="2323" y="3147"/>
                  </a:cubicBezTo>
                  <a:cubicBezTo>
                    <a:pt x="2567" y="2913"/>
                    <a:pt x="2730" y="2710"/>
                    <a:pt x="2740" y="2710"/>
                  </a:cubicBezTo>
                  <a:cubicBezTo>
                    <a:pt x="2757" y="2719"/>
                    <a:pt x="2785" y="2724"/>
                    <a:pt x="2819" y="2724"/>
                  </a:cubicBezTo>
                  <a:cubicBezTo>
                    <a:pt x="3007" y="2724"/>
                    <a:pt x="3389" y="2572"/>
                    <a:pt x="3320" y="2149"/>
                  </a:cubicBezTo>
                  <a:cubicBezTo>
                    <a:pt x="3285" y="1933"/>
                    <a:pt x="3143" y="1878"/>
                    <a:pt x="3008" y="1878"/>
                  </a:cubicBezTo>
                  <a:cubicBezTo>
                    <a:pt x="2870" y="1878"/>
                    <a:pt x="2740" y="1936"/>
                    <a:pt x="2740" y="1936"/>
                  </a:cubicBezTo>
                  <a:cubicBezTo>
                    <a:pt x="2791" y="1691"/>
                    <a:pt x="2842" y="836"/>
                    <a:pt x="2842" y="836"/>
                  </a:cubicBezTo>
                  <a:lnTo>
                    <a:pt x="1671" y="1"/>
                  </a:lnTo>
                  <a:close/>
                </a:path>
              </a:pathLst>
            </a:custGeom>
            <a:solidFill>
              <a:srgbClr val="C974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1"/>
            <p:cNvSpPr/>
            <p:nvPr/>
          </p:nvSpPr>
          <p:spPr>
            <a:xfrm>
              <a:off x="3465358" y="2047097"/>
              <a:ext cx="183846" cy="132904"/>
            </a:xfrm>
            <a:custGeom>
              <a:rect b="b" l="l" r="r" t="t"/>
              <a:pathLst>
                <a:path extrusionOk="0" h="2408" w="3331">
                  <a:moveTo>
                    <a:pt x="1161" y="1"/>
                  </a:moveTo>
                  <a:lnTo>
                    <a:pt x="62" y="887"/>
                  </a:lnTo>
                  <a:cubicBezTo>
                    <a:pt x="62" y="887"/>
                    <a:pt x="1" y="938"/>
                    <a:pt x="11" y="948"/>
                  </a:cubicBezTo>
                  <a:cubicBezTo>
                    <a:pt x="147" y="1138"/>
                    <a:pt x="459" y="1235"/>
                    <a:pt x="814" y="1235"/>
                  </a:cubicBezTo>
                  <a:cubicBezTo>
                    <a:pt x="1124" y="1235"/>
                    <a:pt x="1467" y="1161"/>
                    <a:pt x="1752" y="1009"/>
                  </a:cubicBezTo>
                  <a:cubicBezTo>
                    <a:pt x="1867" y="953"/>
                    <a:pt x="2007" y="912"/>
                    <a:pt x="2134" y="912"/>
                  </a:cubicBezTo>
                  <a:cubicBezTo>
                    <a:pt x="2310" y="912"/>
                    <a:pt x="2461" y="992"/>
                    <a:pt x="2485" y="1223"/>
                  </a:cubicBezTo>
                  <a:cubicBezTo>
                    <a:pt x="2504" y="1366"/>
                    <a:pt x="2425" y="2407"/>
                    <a:pt x="2794" y="2407"/>
                  </a:cubicBezTo>
                  <a:cubicBezTo>
                    <a:pt x="2818" y="2407"/>
                    <a:pt x="2844" y="2403"/>
                    <a:pt x="2872" y="2394"/>
                  </a:cubicBezTo>
                  <a:cubicBezTo>
                    <a:pt x="3330" y="2241"/>
                    <a:pt x="3310" y="1477"/>
                    <a:pt x="3310" y="1477"/>
                  </a:cubicBezTo>
                  <a:cubicBezTo>
                    <a:pt x="3310" y="1477"/>
                    <a:pt x="3198" y="876"/>
                    <a:pt x="3188" y="815"/>
                  </a:cubicBezTo>
                  <a:cubicBezTo>
                    <a:pt x="3188" y="754"/>
                    <a:pt x="2505" y="225"/>
                    <a:pt x="2505" y="225"/>
                  </a:cubicBezTo>
                  <a:lnTo>
                    <a:pt x="1762" y="42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1"/>
            <p:cNvSpPr/>
            <p:nvPr/>
          </p:nvSpPr>
          <p:spPr>
            <a:xfrm>
              <a:off x="3502998" y="2207810"/>
              <a:ext cx="45037" cy="26051"/>
            </a:xfrm>
            <a:custGeom>
              <a:rect b="b" l="l" r="r" t="t"/>
              <a:pathLst>
                <a:path extrusionOk="0" h="472" w="816">
                  <a:moveTo>
                    <a:pt x="612" y="1"/>
                  </a:moveTo>
                  <a:cubicBezTo>
                    <a:pt x="530" y="21"/>
                    <a:pt x="449" y="31"/>
                    <a:pt x="367" y="42"/>
                  </a:cubicBezTo>
                  <a:cubicBezTo>
                    <a:pt x="143" y="72"/>
                    <a:pt x="1" y="62"/>
                    <a:pt x="21" y="164"/>
                  </a:cubicBezTo>
                  <a:cubicBezTo>
                    <a:pt x="31" y="250"/>
                    <a:pt x="185" y="472"/>
                    <a:pt x="390" y="472"/>
                  </a:cubicBezTo>
                  <a:cubicBezTo>
                    <a:pt x="403" y="472"/>
                    <a:pt x="415" y="471"/>
                    <a:pt x="429" y="469"/>
                  </a:cubicBezTo>
                  <a:cubicBezTo>
                    <a:pt x="591" y="449"/>
                    <a:pt x="815" y="215"/>
                    <a:pt x="714" y="42"/>
                  </a:cubicBezTo>
                  <a:cubicBezTo>
                    <a:pt x="703" y="31"/>
                    <a:pt x="693" y="11"/>
                    <a:pt x="683" y="1"/>
                  </a:cubicBezTo>
                  <a:close/>
                </a:path>
              </a:pathLst>
            </a:custGeom>
            <a:solidFill>
              <a:srgbClr val="F8F5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1"/>
            <p:cNvSpPr/>
            <p:nvPr/>
          </p:nvSpPr>
          <p:spPr>
            <a:xfrm>
              <a:off x="3474906" y="2196607"/>
              <a:ext cx="12418" cy="15785"/>
            </a:xfrm>
            <a:custGeom>
              <a:rect b="b" l="l" r="r" t="t"/>
              <a:pathLst>
                <a:path extrusionOk="0" h="286" w="225">
                  <a:moveTo>
                    <a:pt x="1" y="0"/>
                  </a:moveTo>
                  <a:cubicBezTo>
                    <a:pt x="11" y="92"/>
                    <a:pt x="21" y="194"/>
                    <a:pt x="41" y="285"/>
                  </a:cubicBezTo>
                  <a:cubicBezTo>
                    <a:pt x="153" y="245"/>
                    <a:pt x="225" y="184"/>
                    <a:pt x="225" y="122"/>
                  </a:cubicBezTo>
                  <a:cubicBezTo>
                    <a:pt x="225" y="51"/>
                    <a:pt x="123" y="0"/>
                    <a:pt x="1" y="0"/>
                  </a:cubicBezTo>
                  <a:close/>
                </a:path>
              </a:pathLst>
            </a:custGeom>
            <a:solidFill>
              <a:srgbClr val="BB67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1"/>
            <p:cNvSpPr/>
            <p:nvPr/>
          </p:nvSpPr>
          <p:spPr>
            <a:xfrm>
              <a:off x="3507523" y="2169067"/>
              <a:ext cx="11866" cy="29859"/>
            </a:xfrm>
            <a:custGeom>
              <a:rect b="b" l="l" r="r" t="t"/>
              <a:pathLst>
                <a:path extrusionOk="0" h="541" w="215">
                  <a:moveTo>
                    <a:pt x="204" y="0"/>
                  </a:moveTo>
                  <a:cubicBezTo>
                    <a:pt x="194" y="72"/>
                    <a:pt x="173" y="143"/>
                    <a:pt x="143" y="214"/>
                  </a:cubicBezTo>
                  <a:cubicBezTo>
                    <a:pt x="112" y="275"/>
                    <a:pt x="72" y="336"/>
                    <a:pt x="21" y="397"/>
                  </a:cubicBezTo>
                  <a:lnTo>
                    <a:pt x="0" y="418"/>
                  </a:lnTo>
                  <a:lnTo>
                    <a:pt x="31" y="438"/>
                  </a:lnTo>
                  <a:cubicBezTo>
                    <a:pt x="61" y="448"/>
                    <a:pt x="102" y="459"/>
                    <a:pt x="133" y="479"/>
                  </a:cubicBezTo>
                  <a:cubicBezTo>
                    <a:pt x="143" y="489"/>
                    <a:pt x="163" y="489"/>
                    <a:pt x="173" y="499"/>
                  </a:cubicBezTo>
                  <a:cubicBezTo>
                    <a:pt x="194" y="509"/>
                    <a:pt x="214" y="520"/>
                    <a:pt x="214" y="540"/>
                  </a:cubicBezTo>
                  <a:cubicBezTo>
                    <a:pt x="214" y="520"/>
                    <a:pt x="204" y="499"/>
                    <a:pt x="194" y="489"/>
                  </a:cubicBezTo>
                  <a:cubicBezTo>
                    <a:pt x="173" y="469"/>
                    <a:pt x="163" y="459"/>
                    <a:pt x="143" y="448"/>
                  </a:cubicBezTo>
                  <a:cubicBezTo>
                    <a:pt x="122" y="435"/>
                    <a:pt x="102" y="421"/>
                    <a:pt x="81" y="407"/>
                  </a:cubicBezTo>
                  <a:lnTo>
                    <a:pt x="81" y="407"/>
                  </a:lnTo>
                  <a:cubicBezTo>
                    <a:pt x="125" y="359"/>
                    <a:pt x="166" y="297"/>
                    <a:pt x="184" y="235"/>
                  </a:cubicBezTo>
                  <a:cubicBezTo>
                    <a:pt x="204" y="194"/>
                    <a:pt x="214" y="153"/>
                    <a:pt x="214" y="123"/>
                  </a:cubicBezTo>
                  <a:cubicBezTo>
                    <a:pt x="214" y="82"/>
                    <a:pt x="214" y="41"/>
                    <a:pt x="204" y="0"/>
                  </a:cubicBezTo>
                  <a:close/>
                </a:path>
              </a:pathLst>
            </a:custGeom>
            <a:solidFill>
              <a:srgbClr val="BB67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1"/>
            <p:cNvSpPr/>
            <p:nvPr/>
          </p:nvSpPr>
          <p:spPr>
            <a:xfrm>
              <a:off x="3308011" y="2329780"/>
              <a:ext cx="216410" cy="1166052"/>
            </a:xfrm>
            <a:custGeom>
              <a:rect b="b" l="l" r="r" t="t"/>
              <a:pathLst>
                <a:path extrusionOk="0" h="21127" w="3921">
                  <a:moveTo>
                    <a:pt x="3921" y="1"/>
                  </a:moveTo>
                  <a:lnTo>
                    <a:pt x="3921" y="1"/>
                  </a:lnTo>
                  <a:cubicBezTo>
                    <a:pt x="3921" y="1"/>
                    <a:pt x="1253" y="316"/>
                    <a:pt x="713" y="4674"/>
                  </a:cubicBezTo>
                  <a:cubicBezTo>
                    <a:pt x="367" y="8696"/>
                    <a:pt x="1" y="14724"/>
                    <a:pt x="1" y="14724"/>
                  </a:cubicBezTo>
                  <a:lnTo>
                    <a:pt x="764" y="14673"/>
                  </a:lnTo>
                  <a:lnTo>
                    <a:pt x="764" y="14673"/>
                  </a:lnTo>
                  <a:cubicBezTo>
                    <a:pt x="764" y="14673"/>
                    <a:pt x="408" y="20997"/>
                    <a:pt x="744" y="21119"/>
                  </a:cubicBezTo>
                  <a:cubicBezTo>
                    <a:pt x="897" y="21124"/>
                    <a:pt x="1049" y="21126"/>
                    <a:pt x="1201" y="21126"/>
                  </a:cubicBezTo>
                  <a:cubicBezTo>
                    <a:pt x="1352" y="21126"/>
                    <a:pt x="1502" y="21124"/>
                    <a:pt x="1650" y="21119"/>
                  </a:cubicBezTo>
                  <a:lnTo>
                    <a:pt x="39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1"/>
            <p:cNvSpPr/>
            <p:nvPr/>
          </p:nvSpPr>
          <p:spPr>
            <a:xfrm>
              <a:off x="3688492" y="3902147"/>
              <a:ext cx="78153" cy="153766"/>
            </a:xfrm>
            <a:custGeom>
              <a:rect b="b" l="l" r="r" t="t"/>
              <a:pathLst>
                <a:path extrusionOk="0" h="2786" w="1416">
                  <a:moveTo>
                    <a:pt x="1415" y="1"/>
                  </a:moveTo>
                  <a:lnTo>
                    <a:pt x="0" y="194"/>
                  </a:lnTo>
                  <a:lnTo>
                    <a:pt x="183" y="1946"/>
                  </a:lnTo>
                  <a:cubicBezTo>
                    <a:pt x="497" y="2583"/>
                    <a:pt x="746" y="2785"/>
                    <a:pt x="935" y="2785"/>
                  </a:cubicBezTo>
                  <a:cubicBezTo>
                    <a:pt x="1264" y="2785"/>
                    <a:pt x="1415" y="2180"/>
                    <a:pt x="1415" y="2180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rgbClr val="C974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1"/>
            <p:cNvSpPr/>
            <p:nvPr/>
          </p:nvSpPr>
          <p:spPr>
            <a:xfrm>
              <a:off x="3590143" y="3989844"/>
              <a:ext cx="203495" cy="159672"/>
            </a:xfrm>
            <a:custGeom>
              <a:rect b="b" l="l" r="r" t="t"/>
              <a:pathLst>
                <a:path extrusionOk="0" h="2893" w="3687">
                  <a:moveTo>
                    <a:pt x="2086" y="0"/>
                  </a:moveTo>
                  <a:cubicBezTo>
                    <a:pt x="1973" y="0"/>
                    <a:pt x="1884" y="72"/>
                    <a:pt x="1884" y="72"/>
                  </a:cubicBezTo>
                  <a:cubicBezTo>
                    <a:pt x="1925" y="499"/>
                    <a:pt x="1721" y="937"/>
                    <a:pt x="1426" y="1324"/>
                  </a:cubicBezTo>
                  <a:cubicBezTo>
                    <a:pt x="1365" y="1405"/>
                    <a:pt x="1303" y="1477"/>
                    <a:pt x="1242" y="1558"/>
                  </a:cubicBezTo>
                  <a:cubicBezTo>
                    <a:pt x="876" y="1955"/>
                    <a:pt x="458" y="2312"/>
                    <a:pt x="0" y="2597"/>
                  </a:cubicBezTo>
                  <a:cubicBezTo>
                    <a:pt x="0" y="2597"/>
                    <a:pt x="265" y="2750"/>
                    <a:pt x="295" y="2760"/>
                  </a:cubicBezTo>
                  <a:cubicBezTo>
                    <a:pt x="581" y="2851"/>
                    <a:pt x="876" y="2892"/>
                    <a:pt x="1171" y="2892"/>
                  </a:cubicBezTo>
                  <a:lnTo>
                    <a:pt x="1242" y="2892"/>
                  </a:lnTo>
                  <a:cubicBezTo>
                    <a:pt x="1690" y="2872"/>
                    <a:pt x="2128" y="2750"/>
                    <a:pt x="2525" y="2536"/>
                  </a:cubicBezTo>
                  <a:cubicBezTo>
                    <a:pt x="2943" y="2312"/>
                    <a:pt x="3259" y="1966"/>
                    <a:pt x="3544" y="1609"/>
                  </a:cubicBezTo>
                  <a:cubicBezTo>
                    <a:pt x="3635" y="1487"/>
                    <a:pt x="3686" y="1334"/>
                    <a:pt x="3676" y="1181"/>
                  </a:cubicBezTo>
                  <a:cubicBezTo>
                    <a:pt x="3676" y="1151"/>
                    <a:pt x="3686" y="1008"/>
                    <a:pt x="3645" y="998"/>
                  </a:cubicBezTo>
                  <a:cubicBezTo>
                    <a:pt x="3533" y="947"/>
                    <a:pt x="3452" y="764"/>
                    <a:pt x="3391" y="560"/>
                  </a:cubicBezTo>
                  <a:cubicBezTo>
                    <a:pt x="3350" y="438"/>
                    <a:pt x="3330" y="316"/>
                    <a:pt x="3309" y="214"/>
                  </a:cubicBezTo>
                  <a:cubicBezTo>
                    <a:pt x="3294" y="136"/>
                    <a:pt x="3230" y="88"/>
                    <a:pt x="3161" y="88"/>
                  </a:cubicBezTo>
                  <a:cubicBezTo>
                    <a:pt x="3139" y="88"/>
                    <a:pt x="3117" y="93"/>
                    <a:pt x="3096" y="102"/>
                  </a:cubicBezTo>
                  <a:cubicBezTo>
                    <a:pt x="2892" y="224"/>
                    <a:pt x="2668" y="316"/>
                    <a:pt x="2434" y="357"/>
                  </a:cubicBezTo>
                  <a:cubicBezTo>
                    <a:pt x="2337" y="72"/>
                    <a:pt x="2200" y="0"/>
                    <a:pt x="2086" y="0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1"/>
            <p:cNvSpPr/>
            <p:nvPr/>
          </p:nvSpPr>
          <p:spPr>
            <a:xfrm>
              <a:off x="3494609" y="3902147"/>
              <a:ext cx="84886" cy="155919"/>
            </a:xfrm>
            <a:custGeom>
              <a:rect b="b" l="l" r="r" t="t"/>
              <a:pathLst>
                <a:path extrusionOk="0" h="2825" w="1538">
                  <a:moveTo>
                    <a:pt x="1538" y="1"/>
                  </a:moveTo>
                  <a:lnTo>
                    <a:pt x="0" y="317"/>
                  </a:lnTo>
                  <a:lnTo>
                    <a:pt x="31" y="1986"/>
                  </a:lnTo>
                  <a:cubicBezTo>
                    <a:pt x="359" y="2622"/>
                    <a:pt x="636" y="2824"/>
                    <a:pt x="855" y="2824"/>
                  </a:cubicBezTo>
                  <a:cubicBezTo>
                    <a:pt x="1239" y="2824"/>
                    <a:pt x="1446" y="2200"/>
                    <a:pt x="1446" y="2200"/>
                  </a:cubicBezTo>
                  <a:cubicBezTo>
                    <a:pt x="1446" y="1284"/>
                    <a:pt x="1538" y="1"/>
                    <a:pt x="1538" y="1"/>
                  </a:cubicBezTo>
                  <a:close/>
                </a:path>
              </a:pathLst>
            </a:custGeom>
            <a:solidFill>
              <a:srgbClr val="C974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1"/>
            <p:cNvSpPr/>
            <p:nvPr/>
          </p:nvSpPr>
          <p:spPr>
            <a:xfrm>
              <a:off x="3332185" y="4004524"/>
              <a:ext cx="259681" cy="93275"/>
            </a:xfrm>
            <a:custGeom>
              <a:rect b="b" l="l" r="r" t="t"/>
              <a:pathLst>
                <a:path extrusionOk="0" h="1690" w="4705">
                  <a:moveTo>
                    <a:pt x="2954" y="0"/>
                  </a:moveTo>
                  <a:cubicBezTo>
                    <a:pt x="2930" y="0"/>
                    <a:pt x="2907" y="10"/>
                    <a:pt x="2892" y="30"/>
                  </a:cubicBezTo>
                  <a:cubicBezTo>
                    <a:pt x="2617" y="427"/>
                    <a:pt x="2271" y="773"/>
                    <a:pt x="1874" y="1048"/>
                  </a:cubicBezTo>
                  <a:cubicBezTo>
                    <a:pt x="1823" y="1078"/>
                    <a:pt x="1772" y="1109"/>
                    <a:pt x="1721" y="1139"/>
                  </a:cubicBezTo>
                  <a:cubicBezTo>
                    <a:pt x="1436" y="1313"/>
                    <a:pt x="1110" y="1425"/>
                    <a:pt x="764" y="1445"/>
                  </a:cubicBezTo>
                  <a:cubicBezTo>
                    <a:pt x="123" y="1516"/>
                    <a:pt x="0" y="1679"/>
                    <a:pt x="0" y="1679"/>
                  </a:cubicBezTo>
                  <a:cubicBezTo>
                    <a:pt x="0" y="1679"/>
                    <a:pt x="1294" y="1689"/>
                    <a:pt x="2515" y="1689"/>
                  </a:cubicBezTo>
                  <a:lnTo>
                    <a:pt x="3534" y="1689"/>
                  </a:lnTo>
                  <a:cubicBezTo>
                    <a:pt x="4043" y="1689"/>
                    <a:pt x="4450" y="1689"/>
                    <a:pt x="4603" y="1679"/>
                  </a:cubicBezTo>
                  <a:cubicBezTo>
                    <a:pt x="4674" y="1537"/>
                    <a:pt x="4705" y="1374"/>
                    <a:pt x="4684" y="1211"/>
                  </a:cubicBezTo>
                  <a:cubicBezTo>
                    <a:pt x="4654" y="946"/>
                    <a:pt x="4593" y="691"/>
                    <a:pt x="4501" y="437"/>
                  </a:cubicBezTo>
                  <a:cubicBezTo>
                    <a:pt x="4470" y="355"/>
                    <a:pt x="4460" y="274"/>
                    <a:pt x="4369" y="274"/>
                  </a:cubicBezTo>
                  <a:lnTo>
                    <a:pt x="4308" y="355"/>
                  </a:lnTo>
                  <a:cubicBezTo>
                    <a:pt x="4085" y="653"/>
                    <a:pt x="3887" y="765"/>
                    <a:pt x="3715" y="765"/>
                  </a:cubicBezTo>
                  <a:cubicBezTo>
                    <a:pt x="3376" y="765"/>
                    <a:pt x="3139" y="330"/>
                    <a:pt x="3025" y="40"/>
                  </a:cubicBezTo>
                  <a:cubicBezTo>
                    <a:pt x="3008" y="13"/>
                    <a:pt x="2981" y="0"/>
                    <a:pt x="2954" y="0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1"/>
            <p:cNvSpPr/>
            <p:nvPr/>
          </p:nvSpPr>
          <p:spPr>
            <a:xfrm>
              <a:off x="3367009" y="2895148"/>
              <a:ext cx="435027" cy="1061297"/>
            </a:xfrm>
            <a:custGeom>
              <a:rect b="b" l="l" r="r" t="t"/>
              <a:pathLst>
                <a:path extrusionOk="0" h="19229" w="7882">
                  <a:moveTo>
                    <a:pt x="4430" y="0"/>
                  </a:moveTo>
                  <a:lnTo>
                    <a:pt x="1671" y="295"/>
                  </a:lnTo>
                  <a:lnTo>
                    <a:pt x="805" y="733"/>
                  </a:lnTo>
                  <a:lnTo>
                    <a:pt x="785" y="743"/>
                  </a:lnTo>
                  <a:lnTo>
                    <a:pt x="744" y="967"/>
                  </a:lnTo>
                  <a:lnTo>
                    <a:pt x="561" y="1823"/>
                  </a:lnTo>
                  <a:cubicBezTo>
                    <a:pt x="408" y="2485"/>
                    <a:pt x="316" y="3167"/>
                    <a:pt x="276" y="3859"/>
                  </a:cubicBezTo>
                  <a:cubicBezTo>
                    <a:pt x="225" y="4714"/>
                    <a:pt x="153" y="6008"/>
                    <a:pt x="92" y="7280"/>
                  </a:cubicBezTo>
                  <a:cubicBezTo>
                    <a:pt x="1" y="8950"/>
                    <a:pt x="143" y="10630"/>
                    <a:pt x="510" y="12260"/>
                  </a:cubicBezTo>
                  <a:lnTo>
                    <a:pt x="2068" y="19102"/>
                  </a:lnTo>
                  <a:lnTo>
                    <a:pt x="2088" y="19102"/>
                  </a:lnTo>
                  <a:cubicBezTo>
                    <a:pt x="2382" y="19175"/>
                    <a:pt x="2680" y="19211"/>
                    <a:pt x="2978" y="19211"/>
                  </a:cubicBezTo>
                  <a:cubicBezTo>
                    <a:pt x="3350" y="19211"/>
                    <a:pt x="3722" y="19154"/>
                    <a:pt x="4084" y="19041"/>
                  </a:cubicBezTo>
                  <a:cubicBezTo>
                    <a:pt x="4186" y="19000"/>
                    <a:pt x="4247" y="18909"/>
                    <a:pt x="4237" y="18807"/>
                  </a:cubicBezTo>
                  <a:lnTo>
                    <a:pt x="3503" y="11649"/>
                  </a:lnTo>
                  <a:cubicBezTo>
                    <a:pt x="3381" y="10447"/>
                    <a:pt x="3371" y="9235"/>
                    <a:pt x="3493" y="8034"/>
                  </a:cubicBezTo>
                  <a:lnTo>
                    <a:pt x="3717" y="5661"/>
                  </a:lnTo>
                  <a:cubicBezTo>
                    <a:pt x="3717" y="5661"/>
                    <a:pt x="3941" y="7413"/>
                    <a:pt x="4308" y="9846"/>
                  </a:cubicBezTo>
                  <a:lnTo>
                    <a:pt x="5570" y="18939"/>
                  </a:lnTo>
                  <a:cubicBezTo>
                    <a:pt x="5581" y="19011"/>
                    <a:pt x="5642" y="19082"/>
                    <a:pt x="5713" y="19102"/>
                  </a:cubicBezTo>
                  <a:cubicBezTo>
                    <a:pt x="6039" y="19184"/>
                    <a:pt x="6375" y="19224"/>
                    <a:pt x="6711" y="19224"/>
                  </a:cubicBezTo>
                  <a:cubicBezTo>
                    <a:pt x="6755" y="19227"/>
                    <a:pt x="6798" y="19228"/>
                    <a:pt x="6842" y="19228"/>
                  </a:cubicBezTo>
                  <a:cubicBezTo>
                    <a:pt x="6962" y="19228"/>
                    <a:pt x="7083" y="19219"/>
                    <a:pt x="7210" y="19204"/>
                  </a:cubicBezTo>
                  <a:cubicBezTo>
                    <a:pt x="7322" y="19184"/>
                    <a:pt x="7546" y="19194"/>
                    <a:pt x="7638" y="19123"/>
                  </a:cubicBezTo>
                  <a:cubicBezTo>
                    <a:pt x="7882" y="18939"/>
                    <a:pt x="7729" y="18328"/>
                    <a:pt x="7729" y="18074"/>
                  </a:cubicBezTo>
                  <a:lnTo>
                    <a:pt x="7699" y="14866"/>
                  </a:lnTo>
                  <a:lnTo>
                    <a:pt x="7668" y="11445"/>
                  </a:lnTo>
                  <a:cubicBezTo>
                    <a:pt x="7658" y="10905"/>
                    <a:pt x="7658" y="10376"/>
                    <a:pt x="7658" y="9846"/>
                  </a:cubicBezTo>
                  <a:lnTo>
                    <a:pt x="7658" y="4837"/>
                  </a:lnTo>
                  <a:cubicBezTo>
                    <a:pt x="7800" y="3778"/>
                    <a:pt x="7739" y="2688"/>
                    <a:pt x="7475" y="1650"/>
                  </a:cubicBezTo>
                  <a:lnTo>
                    <a:pt x="7291" y="1161"/>
                  </a:lnTo>
                  <a:lnTo>
                    <a:pt x="6945" y="214"/>
                  </a:lnTo>
                  <a:lnTo>
                    <a:pt x="6813" y="234"/>
                  </a:lnTo>
                  <a:lnTo>
                    <a:pt x="6691" y="244"/>
                  </a:lnTo>
                  <a:lnTo>
                    <a:pt x="6192" y="316"/>
                  </a:lnTo>
                  <a:lnTo>
                    <a:pt x="4980" y="479"/>
                  </a:lnTo>
                  <a:lnTo>
                    <a:pt x="44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1"/>
            <p:cNvSpPr/>
            <p:nvPr/>
          </p:nvSpPr>
          <p:spPr>
            <a:xfrm>
              <a:off x="3407464" y="2895700"/>
              <a:ext cx="335570" cy="76828"/>
            </a:xfrm>
            <a:custGeom>
              <a:rect b="b" l="l" r="r" t="t"/>
              <a:pathLst>
                <a:path extrusionOk="0" h="1392" w="6080">
                  <a:moveTo>
                    <a:pt x="3697" y="0"/>
                  </a:moveTo>
                  <a:lnTo>
                    <a:pt x="938" y="295"/>
                  </a:lnTo>
                  <a:lnTo>
                    <a:pt x="62" y="723"/>
                  </a:lnTo>
                  <a:lnTo>
                    <a:pt x="52" y="733"/>
                  </a:lnTo>
                  <a:lnTo>
                    <a:pt x="1" y="957"/>
                  </a:lnTo>
                  <a:cubicBezTo>
                    <a:pt x="235" y="1192"/>
                    <a:pt x="551" y="1324"/>
                    <a:pt x="877" y="1334"/>
                  </a:cubicBezTo>
                  <a:cubicBezTo>
                    <a:pt x="889" y="1334"/>
                    <a:pt x="902" y="1334"/>
                    <a:pt x="914" y="1334"/>
                  </a:cubicBezTo>
                  <a:cubicBezTo>
                    <a:pt x="1420" y="1334"/>
                    <a:pt x="1907" y="1140"/>
                    <a:pt x="2404" y="1120"/>
                  </a:cubicBezTo>
                  <a:cubicBezTo>
                    <a:pt x="2421" y="1120"/>
                    <a:pt x="2437" y="1120"/>
                    <a:pt x="2454" y="1120"/>
                  </a:cubicBezTo>
                  <a:cubicBezTo>
                    <a:pt x="2925" y="1120"/>
                    <a:pt x="3388" y="1256"/>
                    <a:pt x="3860" y="1344"/>
                  </a:cubicBezTo>
                  <a:cubicBezTo>
                    <a:pt x="4032" y="1373"/>
                    <a:pt x="4207" y="1392"/>
                    <a:pt x="4380" y="1392"/>
                  </a:cubicBezTo>
                  <a:cubicBezTo>
                    <a:pt x="4699" y="1392"/>
                    <a:pt x="5012" y="1329"/>
                    <a:pt x="5296" y="1151"/>
                  </a:cubicBezTo>
                  <a:cubicBezTo>
                    <a:pt x="5622" y="937"/>
                    <a:pt x="5856" y="581"/>
                    <a:pt x="6080" y="224"/>
                  </a:cubicBezTo>
                  <a:lnTo>
                    <a:pt x="6080" y="224"/>
                  </a:lnTo>
                  <a:lnTo>
                    <a:pt x="5947" y="245"/>
                  </a:lnTo>
                  <a:lnTo>
                    <a:pt x="5448" y="306"/>
                  </a:lnTo>
                  <a:lnTo>
                    <a:pt x="4247" y="479"/>
                  </a:lnTo>
                  <a:lnTo>
                    <a:pt x="3697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1"/>
            <p:cNvSpPr/>
            <p:nvPr/>
          </p:nvSpPr>
          <p:spPr>
            <a:xfrm>
              <a:off x="3524908" y="2938582"/>
              <a:ext cx="44485" cy="198527"/>
            </a:xfrm>
            <a:custGeom>
              <a:rect b="b" l="l" r="r" t="t"/>
              <a:pathLst>
                <a:path extrusionOk="0" h="3597" w="806">
                  <a:moveTo>
                    <a:pt x="7" y="0"/>
                  </a:moveTo>
                  <a:cubicBezTo>
                    <a:pt x="3" y="0"/>
                    <a:pt x="1" y="2"/>
                    <a:pt x="1" y="7"/>
                  </a:cubicBezTo>
                  <a:cubicBezTo>
                    <a:pt x="93" y="445"/>
                    <a:pt x="184" y="893"/>
                    <a:pt x="256" y="1331"/>
                  </a:cubicBezTo>
                  <a:cubicBezTo>
                    <a:pt x="306" y="1606"/>
                    <a:pt x="337" y="1881"/>
                    <a:pt x="357" y="2146"/>
                  </a:cubicBezTo>
                  <a:cubicBezTo>
                    <a:pt x="368" y="2471"/>
                    <a:pt x="388" y="2787"/>
                    <a:pt x="429" y="3103"/>
                  </a:cubicBezTo>
                  <a:cubicBezTo>
                    <a:pt x="457" y="3274"/>
                    <a:pt x="530" y="3596"/>
                    <a:pt x="756" y="3596"/>
                  </a:cubicBezTo>
                  <a:cubicBezTo>
                    <a:pt x="771" y="3596"/>
                    <a:pt x="788" y="3595"/>
                    <a:pt x="805" y="3591"/>
                  </a:cubicBezTo>
                  <a:cubicBezTo>
                    <a:pt x="765" y="3154"/>
                    <a:pt x="754" y="2706"/>
                    <a:pt x="734" y="2258"/>
                  </a:cubicBezTo>
                  <a:cubicBezTo>
                    <a:pt x="724" y="1769"/>
                    <a:pt x="704" y="1270"/>
                    <a:pt x="683" y="781"/>
                  </a:cubicBezTo>
                  <a:cubicBezTo>
                    <a:pt x="683" y="669"/>
                    <a:pt x="683" y="567"/>
                    <a:pt x="673" y="465"/>
                  </a:cubicBezTo>
                  <a:cubicBezTo>
                    <a:pt x="673" y="449"/>
                    <a:pt x="646" y="432"/>
                    <a:pt x="636" y="432"/>
                  </a:cubicBezTo>
                  <a:cubicBezTo>
                    <a:pt x="634" y="432"/>
                    <a:pt x="632" y="433"/>
                    <a:pt x="632" y="435"/>
                  </a:cubicBezTo>
                  <a:cubicBezTo>
                    <a:pt x="642" y="730"/>
                    <a:pt x="642" y="1025"/>
                    <a:pt x="653" y="1321"/>
                  </a:cubicBezTo>
                  <a:cubicBezTo>
                    <a:pt x="673" y="1860"/>
                    <a:pt x="693" y="2390"/>
                    <a:pt x="714" y="2930"/>
                  </a:cubicBezTo>
                  <a:cubicBezTo>
                    <a:pt x="724" y="3123"/>
                    <a:pt x="734" y="3327"/>
                    <a:pt x="744" y="3520"/>
                  </a:cubicBezTo>
                  <a:lnTo>
                    <a:pt x="744" y="3561"/>
                  </a:lnTo>
                  <a:lnTo>
                    <a:pt x="683" y="3561"/>
                  </a:lnTo>
                  <a:cubicBezTo>
                    <a:pt x="653" y="3551"/>
                    <a:pt x="622" y="3530"/>
                    <a:pt x="602" y="3500"/>
                  </a:cubicBezTo>
                  <a:cubicBezTo>
                    <a:pt x="530" y="3408"/>
                    <a:pt x="490" y="3296"/>
                    <a:pt x="480" y="3184"/>
                  </a:cubicBezTo>
                  <a:cubicBezTo>
                    <a:pt x="429" y="2879"/>
                    <a:pt x="408" y="2573"/>
                    <a:pt x="398" y="2268"/>
                  </a:cubicBezTo>
                  <a:cubicBezTo>
                    <a:pt x="388" y="2013"/>
                    <a:pt x="357" y="1748"/>
                    <a:pt x="317" y="1494"/>
                  </a:cubicBezTo>
                  <a:cubicBezTo>
                    <a:pt x="235" y="1015"/>
                    <a:pt x="144" y="537"/>
                    <a:pt x="42" y="58"/>
                  </a:cubicBezTo>
                  <a:lnTo>
                    <a:pt x="42" y="28"/>
                  </a:lnTo>
                  <a:cubicBezTo>
                    <a:pt x="42" y="20"/>
                    <a:pt x="18" y="0"/>
                    <a:pt x="7" y="0"/>
                  </a:cubicBezTo>
                  <a:close/>
                </a:path>
              </a:pathLst>
            </a:custGeom>
            <a:solidFill>
              <a:srgbClr val="405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1"/>
            <p:cNvSpPr/>
            <p:nvPr/>
          </p:nvSpPr>
          <p:spPr>
            <a:xfrm>
              <a:off x="3566522" y="3106857"/>
              <a:ext cx="6789" cy="101499"/>
            </a:xfrm>
            <a:custGeom>
              <a:rect b="b" l="l" r="r" t="t"/>
              <a:pathLst>
                <a:path extrusionOk="0" h="1839" w="123">
                  <a:moveTo>
                    <a:pt x="5" y="0"/>
                  </a:moveTo>
                  <a:cubicBezTo>
                    <a:pt x="2" y="0"/>
                    <a:pt x="0" y="1"/>
                    <a:pt x="0" y="3"/>
                  </a:cubicBezTo>
                  <a:lnTo>
                    <a:pt x="0" y="13"/>
                  </a:lnTo>
                  <a:cubicBezTo>
                    <a:pt x="0" y="176"/>
                    <a:pt x="11" y="349"/>
                    <a:pt x="11" y="522"/>
                  </a:cubicBezTo>
                  <a:cubicBezTo>
                    <a:pt x="21" y="828"/>
                    <a:pt x="31" y="1133"/>
                    <a:pt x="51" y="1449"/>
                  </a:cubicBezTo>
                  <a:cubicBezTo>
                    <a:pt x="51" y="1571"/>
                    <a:pt x="62" y="1693"/>
                    <a:pt x="82" y="1815"/>
                  </a:cubicBezTo>
                  <a:cubicBezTo>
                    <a:pt x="82" y="1822"/>
                    <a:pt x="101" y="1839"/>
                    <a:pt x="113" y="1839"/>
                  </a:cubicBezTo>
                  <a:cubicBezTo>
                    <a:pt x="119" y="1839"/>
                    <a:pt x="123" y="1835"/>
                    <a:pt x="123" y="1825"/>
                  </a:cubicBezTo>
                  <a:cubicBezTo>
                    <a:pt x="92" y="1571"/>
                    <a:pt x="82" y="1316"/>
                    <a:pt x="72" y="1062"/>
                  </a:cubicBezTo>
                  <a:cubicBezTo>
                    <a:pt x="62" y="777"/>
                    <a:pt x="51" y="502"/>
                    <a:pt x="51" y="217"/>
                  </a:cubicBezTo>
                  <a:lnTo>
                    <a:pt x="51" y="33"/>
                  </a:lnTo>
                  <a:cubicBezTo>
                    <a:pt x="51" y="17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405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1"/>
            <p:cNvSpPr/>
            <p:nvPr/>
          </p:nvSpPr>
          <p:spPr>
            <a:xfrm>
              <a:off x="3473802" y="2177621"/>
              <a:ext cx="130420" cy="107018"/>
            </a:xfrm>
            <a:custGeom>
              <a:rect b="b" l="l" r="r" t="t"/>
              <a:pathLst>
                <a:path extrusionOk="0" h="1939" w="2363">
                  <a:moveTo>
                    <a:pt x="1098" y="0"/>
                  </a:moveTo>
                  <a:cubicBezTo>
                    <a:pt x="480" y="0"/>
                    <a:pt x="121" y="224"/>
                    <a:pt x="0" y="314"/>
                  </a:cubicBezTo>
                  <a:cubicBezTo>
                    <a:pt x="82" y="1037"/>
                    <a:pt x="316" y="1749"/>
                    <a:pt x="947" y="1923"/>
                  </a:cubicBezTo>
                  <a:cubicBezTo>
                    <a:pt x="1000" y="1934"/>
                    <a:pt x="1054" y="1939"/>
                    <a:pt x="1109" y="1939"/>
                  </a:cubicBezTo>
                  <a:cubicBezTo>
                    <a:pt x="1554" y="1939"/>
                    <a:pt x="2027" y="1591"/>
                    <a:pt x="2363" y="1291"/>
                  </a:cubicBezTo>
                  <a:lnTo>
                    <a:pt x="2220" y="232"/>
                  </a:lnTo>
                  <a:cubicBezTo>
                    <a:pt x="2220" y="232"/>
                    <a:pt x="2108" y="192"/>
                    <a:pt x="1854" y="100"/>
                  </a:cubicBezTo>
                  <a:cubicBezTo>
                    <a:pt x="1569" y="28"/>
                    <a:pt x="1317" y="0"/>
                    <a:pt x="10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1"/>
            <p:cNvSpPr/>
            <p:nvPr/>
          </p:nvSpPr>
          <p:spPr>
            <a:xfrm>
              <a:off x="3586169" y="2176076"/>
              <a:ext cx="42774" cy="14405"/>
            </a:xfrm>
            <a:custGeom>
              <a:rect b="b" l="l" r="r" t="t"/>
              <a:pathLst>
                <a:path extrusionOk="0" h="261" w="775">
                  <a:moveTo>
                    <a:pt x="662" y="1"/>
                  </a:moveTo>
                  <a:cubicBezTo>
                    <a:pt x="503" y="1"/>
                    <a:pt x="264" y="101"/>
                    <a:pt x="1" y="189"/>
                  </a:cubicBezTo>
                  <a:lnTo>
                    <a:pt x="143" y="250"/>
                  </a:lnTo>
                  <a:lnTo>
                    <a:pt x="184" y="260"/>
                  </a:lnTo>
                  <a:cubicBezTo>
                    <a:pt x="184" y="260"/>
                    <a:pt x="653" y="57"/>
                    <a:pt x="775" y="26"/>
                  </a:cubicBezTo>
                  <a:cubicBezTo>
                    <a:pt x="744" y="9"/>
                    <a:pt x="706" y="1"/>
                    <a:pt x="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1"/>
            <p:cNvSpPr/>
            <p:nvPr/>
          </p:nvSpPr>
          <p:spPr>
            <a:xfrm>
              <a:off x="3383898" y="2323599"/>
              <a:ext cx="369845" cy="739745"/>
            </a:xfrm>
            <a:custGeom>
              <a:rect b="b" l="l" r="r" t="t"/>
              <a:pathLst>
                <a:path extrusionOk="0" h="13403" w="6701">
                  <a:moveTo>
                    <a:pt x="4725" y="1"/>
                  </a:moveTo>
                  <a:cubicBezTo>
                    <a:pt x="4725" y="1"/>
                    <a:pt x="4214" y="371"/>
                    <a:pt x="3515" y="371"/>
                  </a:cubicBezTo>
                  <a:cubicBezTo>
                    <a:pt x="3218" y="371"/>
                    <a:pt x="2886" y="304"/>
                    <a:pt x="2546" y="113"/>
                  </a:cubicBezTo>
                  <a:cubicBezTo>
                    <a:pt x="2546" y="113"/>
                    <a:pt x="316" y="1406"/>
                    <a:pt x="336" y="4430"/>
                  </a:cubicBezTo>
                  <a:cubicBezTo>
                    <a:pt x="0" y="7485"/>
                    <a:pt x="10" y="13207"/>
                    <a:pt x="10" y="13207"/>
                  </a:cubicBezTo>
                  <a:cubicBezTo>
                    <a:pt x="10" y="13207"/>
                    <a:pt x="906" y="13329"/>
                    <a:pt x="1884" y="13390"/>
                  </a:cubicBezTo>
                  <a:cubicBezTo>
                    <a:pt x="2006" y="13398"/>
                    <a:pt x="2128" y="13402"/>
                    <a:pt x="2250" y="13402"/>
                  </a:cubicBezTo>
                  <a:cubicBezTo>
                    <a:pt x="3397" y="13402"/>
                    <a:pt x="4521" y="13057"/>
                    <a:pt x="5478" y="12413"/>
                  </a:cubicBezTo>
                  <a:cubicBezTo>
                    <a:pt x="5957" y="12097"/>
                    <a:pt x="6354" y="11832"/>
                    <a:pt x="6568" y="11720"/>
                  </a:cubicBezTo>
                  <a:cubicBezTo>
                    <a:pt x="6700" y="11201"/>
                    <a:pt x="6690" y="10641"/>
                    <a:pt x="6537" y="10122"/>
                  </a:cubicBezTo>
                  <a:lnTo>
                    <a:pt x="5845" y="1131"/>
                  </a:lnTo>
                  <a:lnTo>
                    <a:pt x="4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1"/>
            <p:cNvSpPr/>
            <p:nvPr/>
          </p:nvSpPr>
          <p:spPr>
            <a:xfrm>
              <a:off x="3644616" y="2322716"/>
              <a:ext cx="242295" cy="1139560"/>
            </a:xfrm>
            <a:custGeom>
              <a:rect b="b" l="l" r="r" t="t"/>
              <a:pathLst>
                <a:path extrusionOk="0" h="20647" w="4390">
                  <a:moveTo>
                    <a:pt x="390" y="1"/>
                  </a:moveTo>
                  <a:cubicBezTo>
                    <a:pt x="264" y="1"/>
                    <a:pt x="135" y="6"/>
                    <a:pt x="1" y="17"/>
                  </a:cubicBezTo>
                  <a:cubicBezTo>
                    <a:pt x="1" y="17"/>
                    <a:pt x="479" y="3631"/>
                    <a:pt x="673" y="5780"/>
                  </a:cubicBezTo>
                  <a:cubicBezTo>
                    <a:pt x="693" y="6717"/>
                    <a:pt x="724" y="7429"/>
                    <a:pt x="764" y="7949"/>
                  </a:cubicBezTo>
                  <a:cubicBezTo>
                    <a:pt x="805" y="8672"/>
                    <a:pt x="1070" y="20646"/>
                    <a:pt x="1070" y="20646"/>
                  </a:cubicBezTo>
                  <a:cubicBezTo>
                    <a:pt x="1070" y="20646"/>
                    <a:pt x="4308" y="20514"/>
                    <a:pt x="4389" y="19994"/>
                  </a:cubicBezTo>
                  <a:cubicBezTo>
                    <a:pt x="4257" y="19292"/>
                    <a:pt x="3860" y="10912"/>
                    <a:pt x="3789" y="10576"/>
                  </a:cubicBezTo>
                  <a:cubicBezTo>
                    <a:pt x="3707" y="10240"/>
                    <a:pt x="3198" y="1025"/>
                    <a:pt x="3198" y="1025"/>
                  </a:cubicBezTo>
                  <a:cubicBezTo>
                    <a:pt x="3198" y="1025"/>
                    <a:pt x="2201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1"/>
            <p:cNvSpPr/>
            <p:nvPr/>
          </p:nvSpPr>
          <p:spPr>
            <a:xfrm>
              <a:off x="3601898" y="2221884"/>
              <a:ext cx="29307" cy="27044"/>
            </a:xfrm>
            <a:custGeom>
              <a:rect b="b" l="l" r="r" t="t"/>
              <a:pathLst>
                <a:path extrusionOk="0" h="490" w="531">
                  <a:moveTo>
                    <a:pt x="398" y="1"/>
                  </a:moveTo>
                  <a:cubicBezTo>
                    <a:pt x="52" y="296"/>
                    <a:pt x="1" y="337"/>
                    <a:pt x="1" y="337"/>
                  </a:cubicBezTo>
                  <a:lnTo>
                    <a:pt x="42" y="489"/>
                  </a:lnTo>
                  <a:lnTo>
                    <a:pt x="530" y="11"/>
                  </a:lnTo>
                  <a:lnTo>
                    <a:pt x="530" y="11"/>
                  </a:lnTo>
                  <a:cubicBezTo>
                    <a:pt x="519" y="14"/>
                    <a:pt x="506" y="15"/>
                    <a:pt x="493" y="15"/>
                  </a:cubicBezTo>
                  <a:cubicBezTo>
                    <a:pt x="461" y="15"/>
                    <a:pt x="427" y="8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1"/>
            <p:cNvSpPr/>
            <p:nvPr/>
          </p:nvSpPr>
          <p:spPr>
            <a:xfrm>
              <a:off x="3350176" y="2577584"/>
              <a:ext cx="33060" cy="551483"/>
            </a:xfrm>
            <a:custGeom>
              <a:rect b="b" l="l" r="r" t="t"/>
              <a:pathLst>
                <a:path extrusionOk="0" h="9992" w="599">
                  <a:moveTo>
                    <a:pt x="548" y="1"/>
                  </a:moveTo>
                  <a:cubicBezTo>
                    <a:pt x="541" y="1"/>
                    <a:pt x="535" y="7"/>
                    <a:pt x="530" y="21"/>
                  </a:cubicBezTo>
                  <a:cubicBezTo>
                    <a:pt x="479" y="184"/>
                    <a:pt x="448" y="347"/>
                    <a:pt x="438" y="510"/>
                  </a:cubicBezTo>
                  <a:cubicBezTo>
                    <a:pt x="397" y="785"/>
                    <a:pt x="377" y="1070"/>
                    <a:pt x="346" y="1355"/>
                  </a:cubicBezTo>
                  <a:cubicBezTo>
                    <a:pt x="285" y="2160"/>
                    <a:pt x="245" y="2964"/>
                    <a:pt x="204" y="3768"/>
                  </a:cubicBezTo>
                  <a:cubicBezTo>
                    <a:pt x="163" y="4685"/>
                    <a:pt x="133" y="5591"/>
                    <a:pt x="102" y="6508"/>
                  </a:cubicBezTo>
                  <a:cubicBezTo>
                    <a:pt x="71" y="7271"/>
                    <a:pt x="51" y="8045"/>
                    <a:pt x="31" y="8809"/>
                  </a:cubicBezTo>
                  <a:lnTo>
                    <a:pt x="10" y="9572"/>
                  </a:lnTo>
                  <a:cubicBezTo>
                    <a:pt x="10" y="9684"/>
                    <a:pt x="0" y="9807"/>
                    <a:pt x="0" y="9919"/>
                  </a:cubicBezTo>
                  <a:lnTo>
                    <a:pt x="0" y="9939"/>
                  </a:lnTo>
                  <a:cubicBezTo>
                    <a:pt x="0" y="9968"/>
                    <a:pt x="21" y="9991"/>
                    <a:pt x="40" y="9991"/>
                  </a:cubicBezTo>
                  <a:cubicBezTo>
                    <a:pt x="54" y="9991"/>
                    <a:pt x="67" y="9979"/>
                    <a:pt x="71" y="9949"/>
                  </a:cubicBezTo>
                  <a:cubicBezTo>
                    <a:pt x="71" y="9654"/>
                    <a:pt x="82" y="9348"/>
                    <a:pt x="92" y="9053"/>
                  </a:cubicBezTo>
                  <a:cubicBezTo>
                    <a:pt x="112" y="8320"/>
                    <a:pt x="133" y="7597"/>
                    <a:pt x="153" y="6864"/>
                  </a:cubicBezTo>
                  <a:cubicBezTo>
                    <a:pt x="183" y="5958"/>
                    <a:pt x="214" y="5051"/>
                    <a:pt x="255" y="4135"/>
                  </a:cubicBezTo>
                  <a:cubicBezTo>
                    <a:pt x="296" y="3310"/>
                    <a:pt x="336" y="2485"/>
                    <a:pt x="397" y="1661"/>
                  </a:cubicBezTo>
                  <a:cubicBezTo>
                    <a:pt x="418" y="1355"/>
                    <a:pt x="438" y="1040"/>
                    <a:pt x="479" y="734"/>
                  </a:cubicBezTo>
                  <a:cubicBezTo>
                    <a:pt x="489" y="541"/>
                    <a:pt x="520" y="357"/>
                    <a:pt x="560" y="164"/>
                  </a:cubicBezTo>
                  <a:cubicBezTo>
                    <a:pt x="570" y="144"/>
                    <a:pt x="581" y="113"/>
                    <a:pt x="591" y="93"/>
                  </a:cubicBezTo>
                  <a:cubicBezTo>
                    <a:pt x="599" y="62"/>
                    <a:pt x="571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1"/>
            <p:cNvSpPr/>
            <p:nvPr/>
          </p:nvSpPr>
          <p:spPr>
            <a:xfrm>
              <a:off x="3773871" y="2376747"/>
              <a:ext cx="41670" cy="36206"/>
            </a:xfrm>
            <a:custGeom>
              <a:rect b="b" l="l" r="r" t="t"/>
              <a:pathLst>
                <a:path extrusionOk="0" h="656" w="755">
                  <a:moveTo>
                    <a:pt x="696" y="1"/>
                  </a:moveTo>
                  <a:cubicBezTo>
                    <a:pt x="676" y="1"/>
                    <a:pt x="646" y="8"/>
                    <a:pt x="632" y="15"/>
                  </a:cubicBezTo>
                  <a:cubicBezTo>
                    <a:pt x="612" y="15"/>
                    <a:pt x="581" y="25"/>
                    <a:pt x="561" y="35"/>
                  </a:cubicBezTo>
                  <a:cubicBezTo>
                    <a:pt x="479" y="66"/>
                    <a:pt x="408" y="107"/>
                    <a:pt x="347" y="168"/>
                  </a:cubicBezTo>
                  <a:cubicBezTo>
                    <a:pt x="215" y="310"/>
                    <a:pt x="103" y="463"/>
                    <a:pt x="1" y="636"/>
                  </a:cubicBezTo>
                  <a:cubicBezTo>
                    <a:pt x="1" y="647"/>
                    <a:pt x="16" y="655"/>
                    <a:pt x="30" y="655"/>
                  </a:cubicBezTo>
                  <a:cubicBezTo>
                    <a:pt x="41" y="655"/>
                    <a:pt x="52" y="650"/>
                    <a:pt x="52" y="636"/>
                  </a:cubicBezTo>
                  <a:cubicBezTo>
                    <a:pt x="123" y="463"/>
                    <a:pt x="235" y="300"/>
                    <a:pt x="378" y="178"/>
                  </a:cubicBezTo>
                  <a:cubicBezTo>
                    <a:pt x="449" y="127"/>
                    <a:pt x="520" y="86"/>
                    <a:pt x="602" y="56"/>
                  </a:cubicBezTo>
                  <a:cubicBezTo>
                    <a:pt x="622" y="56"/>
                    <a:pt x="642" y="46"/>
                    <a:pt x="663" y="46"/>
                  </a:cubicBezTo>
                  <a:cubicBezTo>
                    <a:pt x="693" y="46"/>
                    <a:pt x="714" y="35"/>
                    <a:pt x="734" y="35"/>
                  </a:cubicBezTo>
                  <a:cubicBezTo>
                    <a:pt x="744" y="35"/>
                    <a:pt x="754" y="35"/>
                    <a:pt x="744" y="15"/>
                  </a:cubicBezTo>
                  <a:cubicBezTo>
                    <a:pt x="744" y="5"/>
                    <a:pt x="736" y="2"/>
                    <a:pt x="729" y="2"/>
                  </a:cubicBezTo>
                  <a:cubicBezTo>
                    <a:pt x="721" y="2"/>
                    <a:pt x="714" y="5"/>
                    <a:pt x="714" y="5"/>
                  </a:cubicBezTo>
                  <a:cubicBezTo>
                    <a:pt x="711" y="2"/>
                    <a:pt x="704" y="1"/>
                    <a:pt x="696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1"/>
            <p:cNvSpPr/>
            <p:nvPr/>
          </p:nvSpPr>
          <p:spPr>
            <a:xfrm>
              <a:off x="3665974" y="2407985"/>
              <a:ext cx="49508" cy="441982"/>
            </a:xfrm>
            <a:custGeom>
              <a:rect b="b" l="l" r="r" t="t"/>
              <a:pathLst>
                <a:path extrusionOk="0" h="8008" w="897">
                  <a:moveTo>
                    <a:pt x="41" y="1"/>
                  </a:moveTo>
                  <a:cubicBezTo>
                    <a:pt x="26" y="1"/>
                    <a:pt x="1" y="15"/>
                    <a:pt x="1" y="29"/>
                  </a:cubicBezTo>
                  <a:cubicBezTo>
                    <a:pt x="31" y="152"/>
                    <a:pt x="52" y="294"/>
                    <a:pt x="72" y="427"/>
                  </a:cubicBezTo>
                  <a:cubicBezTo>
                    <a:pt x="92" y="559"/>
                    <a:pt x="113" y="691"/>
                    <a:pt x="133" y="824"/>
                  </a:cubicBezTo>
                  <a:cubicBezTo>
                    <a:pt x="164" y="1078"/>
                    <a:pt x="204" y="1343"/>
                    <a:pt x="235" y="1608"/>
                  </a:cubicBezTo>
                  <a:cubicBezTo>
                    <a:pt x="296" y="2127"/>
                    <a:pt x="347" y="2656"/>
                    <a:pt x="377" y="3186"/>
                  </a:cubicBezTo>
                  <a:cubicBezTo>
                    <a:pt x="418" y="3705"/>
                    <a:pt x="449" y="4225"/>
                    <a:pt x="469" y="4734"/>
                  </a:cubicBezTo>
                  <a:cubicBezTo>
                    <a:pt x="490" y="5253"/>
                    <a:pt x="510" y="5752"/>
                    <a:pt x="561" y="6261"/>
                  </a:cubicBezTo>
                  <a:cubicBezTo>
                    <a:pt x="602" y="6770"/>
                    <a:pt x="683" y="7279"/>
                    <a:pt x="815" y="7788"/>
                  </a:cubicBezTo>
                  <a:cubicBezTo>
                    <a:pt x="836" y="7850"/>
                    <a:pt x="846" y="7921"/>
                    <a:pt x="866" y="7992"/>
                  </a:cubicBezTo>
                  <a:cubicBezTo>
                    <a:pt x="870" y="8003"/>
                    <a:pt x="875" y="8007"/>
                    <a:pt x="879" y="8007"/>
                  </a:cubicBezTo>
                  <a:cubicBezTo>
                    <a:pt x="888" y="8007"/>
                    <a:pt x="897" y="7992"/>
                    <a:pt x="897" y="7972"/>
                  </a:cubicBezTo>
                  <a:cubicBezTo>
                    <a:pt x="754" y="7483"/>
                    <a:pt x="663" y="6984"/>
                    <a:pt x="612" y="6475"/>
                  </a:cubicBezTo>
                  <a:cubicBezTo>
                    <a:pt x="561" y="5966"/>
                    <a:pt x="530" y="5457"/>
                    <a:pt x="510" y="4948"/>
                  </a:cubicBezTo>
                  <a:cubicBezTo>
                    <a:pt x="490" y="4438"/>
                    <a:pt x="459" y="3919"/>
                    <a:pt x="428" y="3400"/>
                  </a:cubicBezTo>
                  <a:cubicBezTo>
                    <a:pt x="388" y="2880"/>
                    <a:pt x="347" y="2351"/>
                    <a:pt x="286" y="1832"/>
                  </a:cubicBezTo>
                  <a:cubicBezTo>
                    <a:pt x="225" y="1312"/>
                    <a:pt x="153" y="763"/>
                    <a:pt x="72" y="233"/>
                  </a:cubicBezTo>
                  <a:cubicBezTo>
                    <a:pt x="62" y="152"/>
                    <a:pt x="62" y="80"/>
                    <a:pt x="52" y="9"/>
                  </a:cubicBezTo>
                  <a:cubicBezTo>
                    <a:pt x="52" y="3"/>
                    <a:pt x="47" y="1"/>
                    <a:pt x="41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1"/>
            <p:cNvSpPr/>
            <p:nvPr/>
          </p:nvSpPr>
          <p:spPr>
            <a:xfrm>
              <a:off x="3379538" y="2453903"/>
              <a:ext cx="25609" cy="125729"/>
            </a:xfrm>
            <a:custGeom>
              <a:rect b="b" l="l" r="r" t="t"/>
              <a:pathLst>
                <a:path extrusionOk="0" h="2278" w="464">
                  <a:moveTo>
                    <a:pt x="419" y="0"/>
                  </a:moveTo>
                  <a:cubicBezTo>
                    <a:pt x="413" y="0"/>
                    <a:pt x="408" y="7"/>
                    <a:pt x="405" y="22"/>
                  </a:cubicBezTo>
                  <a:cubicBezTo>
                    <a:pt x="232" y="745"/>
                    <a:pt x="100" y="1468"/>
                    <a:pt x="8" y="2211"/>
                  </a:cubicBezTo>
                  <a:cubicBezTo>
                    <a:pt x="1" y="2240"/>
                    <a:pt x="28" y="2278"/>
                    <a:pt x="49" y="2278"/>
                  </a:cubicBezTo>
                  <a:cubicBezTo>
                    <a:pt x="58" y="2278"/>
                    <a:pt x="66" y="2271"/>
                    <a:pt x="69" y="2252"/>
                  </a:cubicBezTo>
                  <a:cubicBezTo>
                    <a:pt x="171" y="1519"/>
                    <a:pt x="293" y="796"/>
                    <a:pt x="456" y="83"/>
                  </a:cubicBezTo>
                  <a:cubicBezTo>
                    <a:pt x="463" y="53"/>
                    <a:pt x="437" y="0"/>
                    <a:pt x="419" y="0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1"/>
            <p:cNvSpPr/>
            <p:nvPr/>
          </p:nvSpPr>
          <p:spPr>
            <a:xfrm>
              <a:off x="3785129" y="2373380"/>
              <a:ext cx="19704" cy="6182"/>
            </a:xfrm>
            <a:custGeom>
              <a:rect b="b" l="l" r="r" t="t"/>
              <a:pathLst>
                <a:path extrusionOk="0" h="112" w="357">
                  <a:moveTo>
                    <a:pt x="294" y="1"/>
                  </a:moveTo>
                  <a:cubicBezTo>
                    <a:pt x="261" y="1"/>
                    <a:pt x="230" y="8"/>
                    <a:pt x="194" y="15"/>
                  </a:cubicBezTo>
                  <a:cubicBezTo>
                    <a:pt x="174" y="15"/>
                    <a:pt x="153" y="25"/>
                    <a:pt x="133" y="25"/>
                  </a:cubicBezTo>
                  <a:cubicBezTo>
                    <a:pt x="112" y="35"/>
                    <a:pt x="92" y="45"/>
                    <a:pt x="82" y="56"/>
                  </a:cubicBezTo>
                  <a:lnTo>
                    <a:pt x="31" y="76"/>
                  </a:lnTo>
                  <a:cubicBezTo>
                    <a:pt x="21" y="76"/>
                    <a:pt x="0" y="96"/>
                    <a:pt x="11" y="107"/>
                  </a:cubicBezTo>
                  <a:cubicBezTo>
                    <a:pt x="11" y="110"/>
                    <a:pt x="13" y="111"/>
                    <a:pt x="16" y="111"/>
                  </a:cubicBezTo>
                  <a:cubicBezTo>
                    <a:pt x="23" y="111"/>
                    <a:pt x="34" y="107"/>
                    <a:pt x="41" y="107"/>
                  </a:cubicBezTo>
                  <a:cubicBezTo>
                    <a:pt x="62" y="96"/>
                    <a:pt x="92" y="86"/>
                    <a:pt x="123" y="76"/>
                  </a:cubicBezTo>
                  <a:lnTo>
                    <a:pt x="194" y="66"/>
                  </a:lnTo>
                  <a:lnTo>
                    <a:pt x="255" y="56"/>
                  </a:lnTo>
                  <a:lnTo>
                    <a:pt x="316" y="56"/>
                  </a:lnTo>
                  <a:cubicBezTo>
                    <a:pt x="336" y="56"/>
                    <a:pt x="357" y="5"/>
                    <a:pt x="336" y="5"/>
                  </a:cubicBezTo>
                  <a:cubicBezTo>
                    <a:pt x="322" y="2"/>
                    <a:pt x="307" y="1"/>
                    <a:pt x="294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1"/>
            <p:cNvSpPr/>
            <p:nvPr/>
          </p:nvSpPr>
          <p:spPr>
            <a:xfrm>
              <a:off x="3413645" y="2403680"/>
              <a:ext cx="25333" cy="37917"/>
            </a:xfrm>
            <a:custGeom>
              <a:rect b="b" l="l" r="r" t="t"/>
              <a:pathLst>
                <a:path extrusionOk="0" h="687" w="459">
                  <a:moveTo>
                    <a:pt x="447" y="1"/>
                  </a:moveTo>
                  <a:cubicBezTo>
                    <a:pt x="445" y="1"/>
                    <a:pt x="442" y="2"/>
                    <a:pt x="439" y="6"/>
                  </a:cubicBezTo>
                  <a:cubicBezTo>
                    <a:pt x="337" y="87"/>
                    <a:pt x="245" y="189"/>
                    <a:pt x="174" y="301"/>
                  </a:cubicBezTo>
                  <a:cubicBezTo>
                    <a:pt x="103" y="413"/>
                    <a:pt x="42" y="545"/>
                    <a:pt x="1" y="678"/>
                  </a:cubicBezTo>
                  <a:cubicBezTo>
                    <a:pt x="1" y="684"/>
                    <a:pt x="5" y="686"/>
                    <a:pt x="10" y="686"/>
                  </a:cubicBezTo>
                  <a:cubicBezTo>
                    <a:pt x="23" y="686"/>
                    <a:pt x="45" y="674"/>
                    <a:pt x="52" y="667"/>
                  </a:cubicBezTo>
                  <a:cubicBezTo>
                    <a:pt x="72" y="535"/>
                    <a:pt x="123" y="423"/>
                    <a:pt x="194" y="321"/>
                  </a:cubicBezTo>
                  <a:cubicBezTo>
                    <a:pt x="266" y="219"/>
                    <a:pt x="347" y="128"/>
                    <a:pt x="439" y="46"/>
                  </a:cubicBezTo>
                  <a:cubicBezTo>
                    <a:pt x="456" y="38"/>
                    <a:pt x="458" y="1"/>
                    <a:pt x="447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1"/>
            <p:cNvSpPr/>
            <p:nvPr/>
          </p:nvSpPr>
          <p:spPr>
            <a:xfrm>
              <a:off x="3390631" y="3040574"/>
              <a:ext cx="272872" cy="18434"/>
            </a:xfrm>
            <a:custGeom>
              <a:rect b="b" l="l" r="r" t="t"/>
              <a:pathLst>
                <a:path extrusionOk="0" h="334" w="4944">
                  <a:moveTo>
                    <a:pt x="4933" y="1"/>
                  </a:moveTo>
                  <a:cubicBezTo>
                    <a:pt x="4932" y="1"/>
                    <a:pt x="4931" y="1"/>
                    <a:pt x="4929" y="2"/>
                  </a:cubicBezTo>
                  <a:cubicBezTo>
                    <a:pt x="4623" y="94"/>
                    <a:pt x="4318" y="165"/>
                    <a:pt x="4002" y="216"/>
                  </a:cubicBezTo>
                  <a:cubicBezTo>
                    <a:pt x="3697" y="257"/>
                    <a:pt x="3381" y="277"/>
                    <a:pt x="3065" y="277"/>
                  </a:cubicBezTo>
                  <a:cubicBezTo>
                    <a:pt x="2434" y="277"/>
                    <a:pt x="1792" y="247"/>
                    <a:pt x="1161" y="175"/>
                  </a:cubicBezTo>
                  <a:cubicBezTo>
                    <a:pt x="978" y="155"/>
                    <a:pt x="805" y="145"/>
                    <a:pt x="632" y="135"/>
                  </a:cubicBezTo>
                  <a:cubicBezTo>
                    <a:pt x="540" y="124"/>
                    <a:pt x="448" y="114"/>
                    <a:pt x="357" y="104"/>
                  </a:cubicBezTo>
                  <a:cubicBezTo>
                    <a:pt x="245" y="104"/>
                    <a:pt x="133" y="104"/>
                    <a:pt x="31" y="94"/>
                  </a:cubicBezTo>
                  <a:cubicBezTo>
                    <a:pt x="0" y="94"/>
                    <a:pt x="31" y="124"/>
                    <a:pt x="51" y="124"/>
                  </a:cubicBezTo>
                  <a:lnTo>
                    <a:pt x="61" y="124"/>
                  </a:lnTo>
                  <a:cubicBezTo>
                    <a:pt x="143" y="124"/>
                    <a:pt x="224" y="135"/>
                    <a:pt x="306" y="145"/>
                  </a:cubicBezTo>
                  <a:lnTo>
                    <a:pt x="550" y="165"/>
                  </a:lnTo>
                  <a:lnTo>
                    <a:pt x="1039" y="206"/>
                  </a:lnTo>
                  <a:cubicBezTo>
                    <a:pt x="1355" y="236"/>
                    <a:pt x="1670" y="267"/>
                    <a:pt x="1996" y="298"/>
                  </a:cubicBezTo>
                  <a:cubicBezTo>
                    <a:pt x="2285" y="321"/>
                    <a:pt x="2574" y="334"/>
                    <a:pt x="2864" y="334"/>
                  </a:cubicBezTo>
                  <a:cubicBezTo>
                    <a:pt x="3206" y="334"/>
                    <a:pt x="3548" y="316"/>
                    <a:pt x="3890" y="277"/>
                  </a:cubicBezTo>
                  <a:cubicBezTo>
                    <a:pt x="4236" y="236"/>
                    <a:pt x="4582" y="155"/>
                    <a:pt x="4908" y="43"/>
                  </a:cubicBezTo>
                  <a:cubicBezTo>
                    <a:pt x="4918" y="43"/>
                    <a:pt x="4944" y="1"/>
                    <a:pt x="4933" y="1"/>
                  </a:cubicBezTo>
                  <a:close/>
                </a:path>
              </a:pathLst>
            </a:custGeom>
            <a:solidFill>
              <a:srgbClr val="405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1"/>
            <p:cNvSpPr/>
            <p:nvPr/>
          </p:nvSpPr>
          <p:spPr>
            <a:xfrm>
              <a:off x="3666250" y="2330994"/>
              <a:ext cx="61595" cy="278612"/>
            </a:xfrm>
            <a:custGeom>
              <a:rect b="b" l="l" r="r" t="t"/>
              <a:pathLst>
                <a:path extrusionOk="0" h="5048" w="1116">
                  <a:moveTo>
                    <a:pt x="24" y="1"/>
                  </a:moveTo>
                  <a:cubicBezTo>
                    <a:pt x="11" y="1"/>
                    <a:pt x="0" y="12"/>
                    <a:pt x="6" y="29"/>
                  </a:cubicBezTo>
                  <a:cubicBezTo>
                    <a:pt x="220" y="691"/>
                    <a:pt x="423" y="1353"/>
                    <a:pt x="637" y="2015"/>
                  </a:cubicBezTo>
                  <a:cubicBezTo>
                    <a:pt x="749" y="2351"/>
                    <a:pt x="851" y="2677"/>
                    <a:pt x="963" y="3013"/>
                  </a:cubicBezTo>
                  <a:cubicBezTo>
                    <a:pt x="983" y="3084"/>
                    <a:pt x="1014" y="3155"/>
                    <a:pt x="1034" y="3237"/>
                  </a:cubicBezTo>
                  <a:cubicBezTo>
                    <a:pt x="1055" y="3318"/>
                    <a:pt x="1055" y="3410"/>
                    <a:pt x="1014" y="3502"/>
                  </a:cubicBezTo>
                  <a:cubicBezTo>
                    <a:pt x="953" y="3654"/>
                    <a:pt x="871" y="3807"/>
                    <a:pt x="800" y="3960"/>
                  </a:cubicBezTo>
                  <a:lnTo>
                    <a:pt x="546" y="4469"/>
                  </a:lnTo>
                  <a:cubicBezTo>
                    <a:pt x="454" y="4652"/>
                    <a:pt x="362" y="4825"/>
                    <a:pt x="281" y="5009"/>
                  </a:cubicBezTo>
                  <a:cubicBezTo>
                    <a:pt x="274" y="5031"/>
                    <a:pt x="287" y="5047"/>
                    <a:pt x="303" y="5047"/>
                  </a:cubicBezTo>
                  <a:cubicBezTo>
                    <a:pt x="309" y="5047"/>
                    <a:pt x="316" y="5045"/>
                    <a:pt x="322" y="5039"/>
                  </a:cubicBezTo>
                  <a:cubicBezTo>
                    <a:pt x="413" y="4876"/>
                    <a:pt x="485" y="4713"/>
                    <a:pt x="566" y="4550"/>
                  </a:cubicBezTo>
                  <a:lnTo>
                    <a:pt x="800" y="4072"/>
                  </a:lnTo>
                  <a:cubicBezTo>
                    <a:pt x="882" y="3919"/>
                    <a:pt x="963" y="3756"/>
                    <a:pt x="1045" y="3593"/>
                  </a:cubicBezTo>
                  <a:cubicBezTo>
                    <a:pt x="1075" y="3532"/>
                    <a:pt x="1095" y="3471"/>
                    <a:pt x="1106" y="3410"/>
                  </a:cubicBezTo>
                  <a:cubicBezTo>
                    <a:pt x="1116" y="3329"/>
                    <a:pt x="1106" y="3247"/>
                    <a:pt x="1085" y="3176"/>
                  </a:cubicBezTo>
                  <a:cubicBezTo>
                    <a:pt x="983" y="2840"/>
                    <a:pt x="871" y="2504"/>
                    <a:pt x="759" y="2168"/>
                  </a:cubicBezTo>
                  <a:cubicBezTo>
                    <a:pt x="647" y="1832"/>
                    <a:pt x="535" y="1496"/>
                    <a:pt x="423" y="1160"/>
                  </a:cubicBezTo>
                  <a:lnTo>
                    <a:pt x="47" y="19"/>
                  </a:lnTo>
                  <a:cubicBezTo>
                    <a:pt x="42" y="6"/>
                    <a:pt x="33" y="1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1"/>
            <p:cNvSpPr/>
            <p:nvPr/>
          </p:nvSpPr>
          <p:spPr>
            <a:xfrm>
              <a:off x="3732313" y="3135998"/>
              <a:ext cx="97856" cy="8113"/>
            </a:xfrm>
            <a:custGeom>
              <a:rect b="b" l="l" r="r" t="t"/>
              <a:pathLst>
                <a:path extrusionOk="0" h="147" w="1773">
                  <a:moveTo>
                    <a:pt x="1614" y="0"/>
                  </a:moveTo>
                  <a:cubicBezTo>
                    <a:pt x="1595" y="0"/>
                    <a:pt x="1576" y="1"/>
                    <a:pt x="1558" y="4"/>
                  </a:cubicBezTo>
                  <a:lnTo>
                    <a:pt x="1334" y="14"/>
                  </a:lnTo>
                  <a:cubicBezTo>
                    <a:pt x="1192" y="14"/>
                    <a:pt x="1049" y="35"/>
                    <a:pt x="907" y="35"/>
                  </a:cubicBezTo>
                  <a:cubicBezTo>
                    <a:pt x="611" y="55"/>
                    <a:pt x="326" y="76"/>
                    <a:pt x="31" y="96"/>
                  </a:cubicBezTo>
                  <a:cubicBezTo>
                    <a:pt x="0" y="96"/>
                    <a:pt x="0" y="147"/>
                    <a:pt x="31" y="147"/>
                  </a:cubicBezTo>
                  <a:cubicBezTo>
                    <a:pt x="326" y="126"/>
                    <a:pt x="611" y="106"/>
                    <a:pt x="907" y="96"/>
                  </a:cubicBezTo>
                  <a:cubicBezTo>
                    <a:pt x="1049" y="86"/>
                    <a:pt x="1192" y="86"/>
                    <a:pt x="1334" y="76"/>
                  </a:cubicBezTo>
                  <a:lnTo>
                    <a:pt x="1558" y="65"/>
                  </a:lnTo>
                  <a:cubicBezTo>
                    <a:pt x="1575" y="68"/>
                    <a:pt x="1592" y="69"/>
                    <a:pt x="1609" y="69"/>
                  </a:cubicBezTo>
                  <a:cubicBezTo>
                    <a:pt x="1657" y="69"/>
                    <a:pt x="1707" y="60"/>
                    <a:pt x="1752" y="45"/>
                  </a:cubicBezTo>
                  <a:cubicBezTo>
                    <a:pt x="1772" y="45"/>
                    <a:pt x="1772" y="25"/>
                    <a:pt x="1752" y="14"/>
                  </a:cubicBezTo>
                  <a:cubicBezTo>
                    <a:pt x="1708" y="7"/>
                    <a:pt x="1660" y="0"/>
                    <a:pt x="1614" y="0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1"/>
            <p:cNvSpPr/>
            <p:nvPr/>
          </p:nvSpPr>
          <p:spPr>
            <a:xfrm>
              <a:off x="3731981" y="3134618"/>
              <a:ext cx="102106" cy="51881"/>
            </a:xfrm>
            <a:custGeom>
              <a:rect b="b" l="l" r="r" t="t"/>
              <a:pathLst>
                <a:path extrusionOk="0" h="940" w="1850">
                  <a:moveTo>
                    <a:pt x="1729" y="1"/>
                  </a:moveTo>
                  <a:cubicBezTo>
                    <a:pt x="1716" y="1"/>
                    <a:pt x="1701" y="12"/>
                    <a:pt x="1707" y="29"/>
                  </a:cubicBezTo>
                  <a:cubicBezTo>
                    <a:pt x="1737" y="192"/>
                    <a:pt x="1809" y="365"/>
                    <a:pt x="1747" y="538"/>
                  </a:cubicBezTo>
                  <a:cubicBezTo>
                    <a:pt x="1686" y="691"/>
                    <a:pt x="1544" y="793"/>
                    <a:pt x="1381" y="813"/>
                  </a:cubicBezTo>
                  <a:cubicBezTo>
                    <a:pt x="1198" y="834"/>
                    <a:pt x="1004" y="854"/>
                    <a:pt x="821" y="854"/>
                  </a:cubicBezTo>
                  <a:cubicBezTo>
                    <a:pt x="739" y="859"/>
                    <a:pt x="645" y="872"/>
                    <a:pt x="554" y="872"/>
                  </a:cubicBezTo>
                  <a:cubicBezTo>
                    <a:pt x="462" y="872"/>
                    <a:pt x="373" y="859"/>
                    <a:pt x="302" y="813"/>
                  </a:cubicBezTo>
                  <a:cubicBezTo>
                    <a:pt x="220" y="742"/>
                    <a:pt x="159" y="650"/>
                    <a:pt x="139" y="538"/>
                  </a:cubicBezTo>
                  <a:cubicBezTo>
                    <a:pt x="108" y="426"/>
                    <a:pt x="78" y="314"/>
                    <a:pt x="57" y="202"/>
                  </a:cubicBezTo>
                  <a:cubicBezTo>
                    <a:pt x="53" y="190"/>
                    <a:pt x="42" y="184"/>
                    <a:pt x="30" y="184"/>
                  </a:cubicBezTo>
                  <a:cubicBezTo>
                    <a:pt x="15" y="184"/>
                    <a:pt x="0" y="195"/>
                    <a:pt x="6" y="213"/>
                  </a:cubicBezTo>
                  <a:lnTo>
                    <a:pt x="6" y="223"/>
                  </a:lnTo>
                  <a:cubicBezTo>
                    <a:pt x="27" y="345"/>
                    <a:pt x="57" y="457"/>
                    <a:pt x="88" y="569"/>
                  </a:cubicBezTo>
                  <a:cubicBezTo>
                    <a:pt x="108" y="661"/>
                    <a:pt x="149" y="742"/>
                    <a:pt x="210" y="813"/>
                  </a:cubicBezTo>
                  <a:cubicBezTo>
                    <a:pt x="290" y="914"/>
                    <a:pt x="414" y="939"/>
                    <a:pt x="539" y="939"/>
                  </a:cubicBezTo>
                  <a:cubicBezTo>
                    <a:pt x="604" y="939"/>
                    <a:pt x="670" y="932"/>
                    <a:pt x="729" y="925"/>
                  </a:cubicBezTo>
                  <a:cubicBezTo>
                    <a:pt x="943" y="925"/>
                    <a:pt x="1157" y="905"/>
                    <a:pt x="1361" y="885"/>
                  </a:cubicBezTo>
                  <a:cubicBezTo>
                    <a:pt x="1534" y="864"/>
                    <a:pt x="1686" y="773"/>
                    <a:pt x="1778" y="630"/>
                  </a:cubicBezTo>
                  <a:cubicBezTo>
                    <a:pt x="1849" y="426"/>
                    <a:pt x="1839" y="202"/>
                    <a:pt x="1747" y="19"/>
                  </a:cubicBezTo>
                  <a:cubicBezTo>
                    <a:pt x="1747" y="6"/>
                    <a:pt x="1739" y="1"/>
                    <a:pt x="1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1"/>
            <p:cNvSpPr/>
            <p:nvPr/>
          </p:nvSpPr>
          <p:spPr>
            <a:xfrm>
              <a:off x="3729498" y="3148415"/>
              <a:ext cx="113586" cy="120872"/>
            </a:xfrm>
            <a:custGeom>
              <a:rect b="b" l="l" r="r" t="t"/>
              <a:pathLst>
                <a:path extrusionOk="0" h="2190" w="2058">
                  <a:moveTo>
                    <a:pt x="26" y="1"/>
                  </a:moveTo>
                  <a:cubicBezTo>
                    <a:pt x="13" y="1"/>
                    <a:pt x="0" y="8"/>
                    <a:pt x="0" y="24"/>
                  </a:cubicBezTo>
                  <a:cubicBezTo>
                    <a:pt x="41" y="400"/>
                    <a:pt x="92" y="767"/>
                    <a:pt x="143" y="1144"/>
                  </a:cubicBezTo>
                  <a:cubicBezTo>
                    <a:pt x="173" y="1337"/>
                    <a:pt x="204" y="1531"/>
                    <a:pt x="235" y="1714"/>
                  </a:cubicBezTo>
                  <a:cubicBezTo>
                    <a:pt x="255" y="1867"/>
                    <a:pt x="285" y="2019"/>
                    <a:pt x="418" y="2101"/>
                  </a:cubicBezTo>
                  <a:cubicBezTo>
                    <a:pt x="527" y="2163"/>
                    <a:pt x="653" y="2190"/>
                    <a:pt x="780" y="2190"/>
                  </a:cubicBezTo>
                  <a:cubicBezTo>
                    <a:pt x="819" y="2190"/>
                    <a:pt x="858" y="2187"/>
                    <a:pt x="896" y="2182"/>
                  </a:cubicBezTo>
                  <a:cubicBezTo>
                    <a:pt x="1080" y="2172"/>
                    <a:pt x="1263" y="2131"/>
                    <a:pt x="1436" y="2070"/>
                  </a:cubicBezTo>
                  <a:cubicBezTo>
                    <a:pt x="1568" y="2040"/>
                    <a:pt x="1701" y="1989"/>
                    <a:pt x="1823" y="1907"/>
                  </a:cubicBezTo>
                  <a:cubicBezTo>
                    <a:pt x="1945" y="1826"/>
                    <a:pt x="2016" y="1694"/>
                    <a:pt x="2037" y="1551"/>
                  </a:cubicBezTo>
                  <a:cubicBezTo>
                    <a:pt x="2057" y="1378"/>
                    <a:pt x="2047" y="1195"/>
                    <a:pt x="2016" y="1022"/>
                  </a:cubicBezTo>
                  <a:cubicBezTo>
                    <a:pt x="1986" y="808"/>
                    <a:pt x="1955" y="594"/>
                    <a:pt x="1915" y="380"/>
                  </a:cubicBezTo>
                  <a:cubicBezTo>
                    <a:pt x="1915" y="366"/>
                    <a:pt x="1904" y="361"/>
                    <a:pt x="1893" y="361"/>
                  </a:cubicBezTo>
                  <a:cubicBezTo>
                    <a:pt x="1879" y="361"/>
                    <a:pt x="1864" y="369"/>
                    <a:pt x="1864" y="380"/>
                  </a:cubicBezTo>
                  <a:cubicBezTo>
                    <a:pt x="1884" y="553"/>
                    <a:pt x="1904" y="726"/>
                    <a:pt x="1935" y="899"/>
                  </a:cubicBezTo>
                  <a:cubicBezTo>
                    <a:pt x="1955" y="1072"/>
                    <a:pt x="1976" y="1215"/>
                    <a:pt x="1976" y="1368"/>
                  </a:cubicBezTo>
                  <a:cubicBezTo>
                    <a:pt x="1996" y="1520"/>
                    <a:pt x="1945" y="1673"/>
                    <a:pt x="1854" y="1785"/>
                  </a:cubicBezTo>
                  <a:cubicBezTo>
                    <a:pt x="1752" y="1877"/>
                    <a:pt x="1630" y="1948"/>
                    <a:pt x="1497" y="1979"/>
                  </a:cubicBezTo>
                  <a:cubicBezTo>
                    <a:pt x="1289" y="2043"/>
                    <a:pt x="1051" y="2113"/>
                    <a:pt x="822" y="2113"/>
                  </a:cubicBezTo>
                  <a:cubicBezTo>
                    <a:pt x="725" y="2113"/>
                    <a:pt x="630" y="2100"/>
                    <a:pt x="540" y="2070"/>
                  </a:cubicBezTo>
                  <a:cubicBezTo>
                    <a:pt x="459" y="2050"/>
                    <a:pt x="397" y="1999"/>
                    <a:pt x="367" y="1928"/>
                  </a:cubicBezTo>
                  <a:cubicBezTo>
                    <a:pt x="336" y="1856"/>
                    <a:pt x="316" y="1795"/>
                    <a:pt x="316" y="1714"/>
                  </a:cubicBezTo>
                  <a:cubicBezTo>
                    <a:pt x="285" y="1551"/>
                    <a:pt x="255" y="1378"/>
                    <a:pt x="224" y="1205"/>
                  </a:cubicBezTo>
                  <a:cubicBezTo>
                    <a:pt x="163" y="808"/>
                    <a:pt x="102" y="411"/>
                    <a:pt x="51" y="24"/>
                  </a:cubicBezTo>
                  <a:cubicBezTo>
                    <a:pt x="51" y="8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1"/>
            <p:cNvSpPr/>
            <p:nvPr/>
          </p:nvSpPr>
          <p:spPr>
            <a:xfrm>
              <a:off x="3762060" y="2430502"/>
              <a:ext cx="15233" cy="137209"/>
            </a:xfrm>
            <a:custGeom>
              <a:rect b="b" l="l" r="r" t="t"/>
              <a:pathLst>
                <a:path extrusionOk="0" h="2486" w="276">
                  <a:moveTo>
                    <a:pt x="255" y="0"/>
                  </a:moveTo>
                  <a:cubicBezTo>
                    <a:pt x="247" y="0"/>
                    <a:pt x="239" y="6"/>
                    <a:pt x="235" y="19"/>
                  </a:cubicBezTo>
                  <a:cubicBezTo>
                    <a:pt x="144" y="416"/>
                    <a:pt x="82" y="813"/>
                    <a:pt x="52" y="1220"/>
                  </a:cubicBezTo>
                  <a:cubicBezTo>
                    <a:pt x="11" y="1638"/>
                    <a:pt x="1" y="2045"/>
                    <a:pt x="42" y="2462"/>
                  </a:cubicBezTo>
                  <a:cubicBezTo>
                    <a:pt x="42" y="2478"/>
                    <a:pt x="52" y="2485"/>
                    <a:pt x="63" y="2485"/>
                  </a:cubicBezTo>
                  <a:cubicBezTo>
                    <a:pt x="75" y="2485"/>
                    <a:pt x="87" y="2478"/>
                    <a:pt x="93" y="2462"/>
                  </a:cubicBezTo>
                  <a:cubicBezTo>
                    <a:pt x="82" y="2055"/>
                    <a:pt x="72" y="1648"/>
                    <a:pt x="103" y="1240"/>
                  </a:cubicBezTo>
                  <a:cubicBezTo>
                    <a:pt x="133" y="833"/>
                    <a:pt x="184" y="426"/>
                    <a:pt x="276" y="29"/>
                  </a:cubicBezTo>
                  <a:cubicBezTo>
                    <a:pt x="276" y="11"/>
                    <a:pt x="266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1"/>
            <p:cNvSpPr/>
            <p:nvPr/>
          </p:nvSpPr>
          <p:spPr>
            <a:xfrm>
              <a:off x="3677785" y="2337672"/>
              <a:ext cx="96973" cy="49397"/>
            </a:xfrm>
            <a:custGeom>
              <a:rect b="b" l="l" r="r" t="t"/>
              <a:pathLst>
                <a:path extrusionOk="0" h="895" w="1757">
                  <a:moveTo>
                    <a:pt x="31" y="0"/>
                  </a:moveTo>
                  <a:cubicBezTo>
                    <a:pt x="1" y="0"/>
                    <a:pt x="1" y="41"/>
                    <a:pt x="31" y="41"/>
                  </a:cubicBezTo>
                  <a:cubicBezTo>
                    <a:pt x="520" y="71"/>
                    <a:pt x="988" y="244"/>
                    <a:pt x="1365" y="550"/>
                  </a:cubicBezTo>
                  <a:cubicBezTo>
                    <a:pt x="1426" y="601"/>
                    <a:pt x="1487" y="652"/>
                    <a:pt x="1538" y="703"/>
                  </a:cubicBezTo>
                  <a:cubicBezTo>
                    <a:pt x="1599" y="764"/>
                    <a:pt x="1650" y="835"/>
                    <a:pt x="1701" y="886"/>
                  </a:cubicBezTo>
                  <a:cubicBezTo>
                    <a:pt x="1707" y="892"/>
                    <a:pt x="1714" y="894"/>
                    <a:pt x="1721" y="894"/>
                  </a:cubicBezTo>
                  <a:cubicBezTo>
                    <a:pt x="1739" y="894"/>
                    <a:pt x="1756" y="877"/>
                    <a:pt x="1742" y="855"/>
                  </a:cubicBezTo>
                  <a:cubicBezTo>
                    <a:pt x="1650" y="723"/>
                    <a:pt x="1528" y="601"/>
                    <a:pt x="1396" y="499"/>
                  </a:cubicBezTo>
                  <a:cubicBezTo>
                    <a:pt x="1263" y="407"/>
                    <a:pt x="1121" y="316"/>
                    <a:pt x="978" y="244"/>
                  </a:cubicBezTo>
                  <a:cubicBezTo>
                    <a:pt x="683" y="92"/>
                    <a:pt x="357" y="1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1"/>
            <p:cNvSpPr/>
            <p:nvPr/>
          </p:nvSpPr>
          <p:spPr>
            <a:xfrm>
              <a:off x="3518727" y="2809162"/>
              <a:ext cx="372660" cy="341145"/>
            </a:xfrm>
            <a:custGeom>
              <a:rect b="b" l="l" r="r" t="t"/>
              <a:pathLst>
                <a:path extrusionOk="0" h="6181" w="6752">
                  <a:moveTo>
                    <a:pt x="1946" y="0"/>
                  </a:moveTo>
                  <a:lnTo>
                    <a:pt x="1" y="3544"/>
                  </a:lnTo>
                  <a:lnTo>
                    <a:pt x="4807" y="6181"/>
                  </a:lnTo>
                  <a:lnTo>
                    <a:pt x="6752" y="2637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1"/>
            <p:cNvSpPr/>
            <p:nvPr/>
          </p:nvSpPr>
          <p:spPr>
            <a:xfrm>
              <a:off x="3541796" y="2873844"/>
              <a:ext cx="63582" cy="71805"/>
            </a:xfrm>
            <a:custGeom>
              <a:rect b="b" l="l" r="r" t="t"/>
              <a:pathLst>
                <a:path extrusionOk="0" h="1301" w="1152">
                  <a:moveTo>
                    <a:pt x="632" y="1"/>
                  </a:moveTo>
                  <a:cubicBezTo>
                    <a:pt x="561" y="1"/>
                    <a:pt x="493" y="42"/>
                    <a:pt x="459" y="111"/>
                  </a:cubicBezTo>
                  <a:lnTo>
                    <a:pt x="51" y="844"/>
                  </a:lnTo>
                  <a:cubicBezTo>
                    <a:pt x="0" y="936"/>
                    <a:pt x="31" y="1068"/>
                    <a:pt x="133" y="1119"/>
                  </a:cubicBezTo>
                  <a:lnTo>
                    <a:pt x="418" y="1272"/>
                  </a:lnTo>
                  <a:cubicBezTo>
                    <a:pt x="447" y="1291"/>
                    <a:pt x="481" y="1301"/>
                    <a:pt x="515" y="1301"/>
                  </a:cubicBezTo>
                  <a:cubicBezTo>
                    <a:pt x="586" y="1301"/>
                    <a:pt x="658" y="1260"/>
                    <a:pt x="693" y="1190"/>
                  </a:cubicBezTo>
                  <a:lnTo>
                    <a:pt x="1100" y="457"/>
                  </a:lnTo>
                  <a:cubicBezTo>
                    <a:pt x="1151" y="355"/>
                    <a:pt x="1120" y="233"/>
                    <a:pt x="1019" y="182"/>
                  </a:cubicBezTo>
                  <a:lnTo>
                    <a:pt x="734" y="30"/>
                  </a:lnTo>
                  <a:cubicBezTo>
                    <a:pt x="701" y="10"/>
                    <a:pt x="666" y="1"/>
                    <a:pt x="632" y="1"/>
                  </a:cubicBezTo>
                  <a:close/>
                </a:path>
              </a:pathLst>
            </a:custGeom>
            <a:solidFill>
              <a:srgbClr val="343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1"/>
            <p:cNvSpPr/>
            <p:nvPr/>
          </p:nvSpPr>
          <p:spPr>
            <a:xfrm>
              <a:off x="3721275" y="2582661"/>
              <a:ext cx="101002" cy="387838"/>
            </a:xfrm>
            <a:custGeom>
              <a:rect b="b" l="l" r="r" t="t"/>
              <a:pathLst>
                <a:path extrusionOk="0" h="7027" w="1830">
                  <a:moveTo>
                    <a:pt x="916" y="0"/>
                  </a:moveTo>
                  <a:cubicBezTo>
                    <a:pt x="903" y="0"/>
                    <a:pt x="893" y="12"/>
                    <a:pt x="893" y="41"/>
                  </a:cubicBezTo>
                  <a:lnTo>
                    <a:pt x="903" y="31"/>
                  </a:lnTo>
                  <a:cubicBezTo>
                    <a:pt x="954" y="408"/>
                    <a:pt x="1005" y="805"/>
                    <a:pt x="1056" y="1192"/>
                  </a:cubicBezTo>
                  <a:cubicBezTo>
                    <a:pt x="1096" y="1579"/>
                    <a:pt x="1168" y="1966"/>
                    <a:pt x="1269" y="2353"/>
                  </a:cubicBezTo>
                  <a:cubicBezTo>
                    <a:pt x="1361" y="2689"/>
                    <a:pt x="1534" y="3015"/>
                    <a:pt x="1646" y="3340"/>
                  </a:cubicBezTo>
                  <a:cubicBezTo>
                    <a:pt x="1707" y="3452"/>
                    <a:pt x="1738" y="3575"/>
                    <a:pt x="1758" y="3697"/>
                  </a:cubicBezTo>
                  <a:cubicBezTo>
                    <a:pt x="1748" y="3748"/>
                    <a:pt x="1748" y="3799"/>
                    <a:pt x="1728" y="3850"/>
                  </a:cubicBezTo>
                  <a:cubicBezTo>
                    <a:pt x="1626" y="4206"/>
                    <a:pt x="1473" y="4552"/>
                    <a:pt x="1280" y="4868"/>
                  </a:cubicBezTo>
                  <a:cubicBezTo>
                    <a:pt x="1056" y="5265"/>
                    <a:pt x="821" y="5652"/>
                    <a:pt x="577" y="6039"/>
                  </a:cubicBezTo>
                  <a:cubicBezTo>
                    <a:pt x="394" y="6334"/>
                    <a:pt x="200" y="6629"/>
                    <a:pt x="17" y="6935"/>
                  </a:cubicBezTo>
                  <a:cubicBezTo>
                    <a:pt x="0" y="6960"/>
                    <a:pt x="32" y="7027"/>
                    <a:pt x="55" y="7027"/>
                  </a:cubicBezTo>
                  <a:cubicBezTo>
                    <a:pt x="60" y="7027"/>
                    <a:pt x="64" y="7023"/>
                    <a:pt x="68" y="7016"/>
                  </a:cubicBezTo>
                  <a:cubicBezTo>
                    <a:pt x="221" y="6752"/>
                    <a:pt x="394" y="6507"/>
                    <a:pt x="557" y="6242"/>
                  </a:cubicBezTo>
                  <a:cubicBezTo>
                    <a:pt x="801" y="5855"/>
                    <a:pt x="1045" y="5458"/>
                    <a:pt x="1269" y="5061"/>
                  </a:cubicBezTo>
                  <a:cubicBezTo>
                    <a:pt x="1473" y="4725"/>
                    <a:pt x="1636" y="4369"/>
                    <a:pt x="1768" y="4002"/>
                  </a:cubicBezTo>
                  <a:cubicBezTo>
                    <a:pt x="1809" y="3890"/>
                    <a:pt x="1829" y="3768"/>
                    <a:pt x="1809" y="3656"/>
                  </a:cubicBezTo>
                  <a:cubicBezTo>
                    <a:pt x="1779" y="3493"/>
                    <a:pt x="1728" y="3351"/>
                    <a:pt x="1667" y="3208"/>
                  </a:cubicBezTo>
                  <a:cubicBezTo>
                    <a:pt x="1595" y="3035"/>
                    <a:pt x="1514" y="2862"/>
                    <a:pt x="1443" y="2699"/>
                  </a:cubicBezTo>
                  <a:cubicBezTo>
                    <a:pt x="1300" y="2281"/>
                    <a:pt x="1198" y="1864"/>
                    <a:pt x="1147" y="1436"/>
                  </a:cubicBezTo>
                  <a:cubicBezTo>
                    <a:pt x="1076" y="978"/>
                    <a:pt x="1025" y="520"/>
                    <a:pt x="964" y="62"/>
                  </a:cubicBezTo>
                  <a:cubicBezTo>
                    <a:pt x="958" y="26"/>
                    <a:pt x="934" y="0"/>
                    <a:pt x="916" y="0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1"/>
            <p:cNvSpPr/>
            <p:nvPr/>
          </p:nvSpPr>
          <p:spPr>
            <a:xfrm>
              <a:off x="3645774" y="2973794"/>
              <a:ext cx="134890" cy="150841"/>
            </a:xfrm>
            <a:custGeom>
              <a:rect b="b" l="l" r="r" t="t"/>
              <a:pathLst>
                <a:path extrusionOk="0" h="2733" w="2444">
                  <a:moveTo>
                    <a:pt x="1813" y="1"/>
                  </a:moveTo>
                  <a:cubicBezTo>
                    <a:pt x="1650" y="1"/>
                    <a:pt x="1670" y="133"/>
                    <a:pt x="1629" y="225"/>
                  </a:cubicBezTo>
                  <a:cubicBezTo>
                    <a:pt x="1578" y="357"/>
                    <a:pt x="1477" y="479"/>
                    <a:pt x="1365" y="561"/>
                  </a:cubicBezTo>
                  <a:cubicBezTo>
                    <a:pt x="1253" y="632"/>
                    <a:pt x="1130" y="683"/>
                    <a:pt x="1008" y="713"/>
                  </a:cubicBezTo>
                  <a:cubicBezTo>
                    <a:pt x="723" y="815"/>
                    <a:pt x="458" y="978"/>
                    <a:pt x="234" y="1182"/>
                  </a:cubicBezTo>
                  <a:cubicBezTo>
                    <a:pt x="122" y="1284"/>
                    <a:pt x="0" y="1457"/>
                    <a:pt x="82" y="1589"/>
                  </a:cubicBezTo>
                  <a:cubicBezTo>
                    <a:pt x="102" y="1630"/>
                    <a:pt x="133" y="1660"/>
                    <a:pt x="153" y="1691"/>
                  </a:cubicBezTo>
                  <a:cubicBezTo>
                    <a:pt x="173" y="1782"/>
                    <a:pt x="163" y="1884"/>
                    <a:pt x="122" y="1966"/>
                  </a:cubicBezTo>
                  <a:cubicBezTo>
                    <a:pt x="71" y="2149"/>
                    <a:pt x="112" y="2383"/>
                    <a:pt x="285" y="2444"/>
                  </a:cubicBezTo>
                  <a:cubicBezTo>
                    <a:pt x="330" y="2461"/>
                    <a:pt x="378" y="2462"/>
                    <a:pt x="426" y="2462"/>
                  </a:cubicBezTo>
                  <a:cubicBezTo>
                    <a:pt x="438" y="2462"/>
                    <a:pt x="450" y="2462"/>
                    <a:pt x="462" y="2462"/>
                  </a:cubicBezTo>
                  <a:cubicBezTo>
                    <a:pt x="522" y="2462"/>
                    <a:pt x="581" y="2465"/>
                    <a:pt x="631" y="2495"/>
                  </a:cubicBezTo>
                  <a:cubicBezTo>
                    <a:pt x="662" y="2526"/>
                    <a:pt x="703" y="2546"/>
                    <a:pt x="743" y="2567"/>
                  </a:cubicBezTo>
                  <a:cubicBezTo>
                    <a:pt x="766" y="2574"/>
                    <a:pt x="789" y="2576"/>
                    <a:pt x="811" y="2576"/>
                  </a:cubicBezTo>
                  <a:cubicBezTo>
                    <a:pt x="836" y="2576"/>
                    <a:pt x="861" y="2574"/>
                    <a:pt x="885" y="2574"/>
                  </a:cubicBezTo>
                  <a:cubicBezTo>
                    <a:pt x="899" y="2574"/>
                    <a:pt x="913" y="2574"/>
                    <a:pt x="927" y="2577"/>
                  </a:cubicBezTo>
                  <a:cubicBezTo>
                    <a:pt x="988" y="2597"/>
                    <a:pt x="1029" y="2668"/>
                    <a:pt x="1090" y="2709"/>
                  </a:cubicBezTo>
                  <a:cubicBezTo>
                    <a:pt x="1118" y="2726"/>
                    <a:pt x="1148" y="2733"/>
                    <a:pt x="1180" y="2733"/>
                  </a:cubicBezTo>
                  <a:cubicBezTo>
                    <a:pt x="1283" y="2733"/>
                    <a:pt x="1396" y="2653"/>
                    <a:pt x="1466" y="2567"/>
                  </a:cubicBezTo>
                  <a:cubicBezTo>
                    <a:pt x="1650" y="2353"/>
                    <a:pt x="1762" y="2088"/>
                    <a:pt x="1792" y="1813"/>
                  </a:cubicBezTo>
                  <a:cubicBezTo>
                    <a:pt x="1813" y="1487"/>
                    <a:pt x="1925" y="1182"/>
                    <a:pt x="2118" y="917"/>
                  </a:cubicBezTo>
                  <a:cubicBezTo>
                    <a:pt x="2261" y="774"/>
                    <a:pt x="2363" y="611"/>
                    <a:pt x="2434" y="428"/>
                  </a:cubicBezTo>
                  <a:cubicBezTo>
                    <a:pt x="2444" y="398"/>
                    <a:pt x="2444" y="377"/>
                    <a:pt x="2434" y="357"/>
                  </a:cubicBezTo>
                  <a:cubicBezTo>
                    <a:pt x="2413" y="337"/>
                    <a:pt x="2403" y="316"/>
                    <a:pt x="2383" y="306"/>
                  </a:cubicBezTo>
                  <a:lnTo>
                    <a:pt x="2047" y="92"/>
                  </a:lnTo>
                  <a:cubicBezTo>
                    <a:pt x="1976" y="41"/>
                    <a:pt x="1894" y="11"/>
                    <a:pt x="1813" y="1"/>
                  </a:cubicBezTo>
                  <a:close/>
                </a:path>
              </a:pathLst>
            </a:custGeom>
            <a:solidFill>
              <a:srgbClr val="C974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1"/>
            <p:cNvSpPr/>
            <p:nvPr/>
          </p:nvSpPr>
          <p:spPr>
            <a:xfrm>
              <a:off x="3722765" y="2379231"/>
              <a:ext cx="253499" cy="653645"/>
            </a:xfrm>
            <a:custGeom>
              <a:rect b="b" l="l" r="r" t="t"/>
              <a:pathLst>
                <a:path extrusionOk="0" h="11843" w="4593">
                  <a:moveTo>
                    <a:pt x="1782" y="1"/>
                  </a:moveTo>
                  <a:cubicBezTo>
                    <a:pt x="1263" y="1131"/>
                    <a:pt x="743" y="2465"/>
                    <a:pt x="906" y="3727"/>
                  </a:cubicBezTo>
                  <a:cubicBezTo>
                    <a:pt x="1008" y="4440"/>
                    <a:pt x="1080" y="5163"/>
                    <a:pt x="1232" y="5876"/>
                  </a:cubicBezTo>
                  <a:cubicBezTo>
                    <a:pt x="1344" y="6375"/>
                    <a:pt x="1629" y="6823"/>
                    <a:pt x="1762" y="7322"/>
                  </a:cubicBezTo>
                  <a:cubicBezTo>
                    <a:pt x="1894" y="7851"/>
                    <a:pt x="255" y="10264"/>
                    <a:pt x="0" y="10712"/>
                  </a:cubicBezTo>
                  <a:cubicBezTo>
                    <a:pt x="397" y="11323"/>
                    <a:pt x="1039" y="11731"/>
                    <a:pt x="1752" y="11843"/>
                  </a:cubicBezTo>
                  <a:cubicBezTo>
                    <a:pt x="2098" y="11588"/>
                    <a:pt x="3381" y="9175"/>
                    <a:pt x="3656" y="8859"/>
                  </a:cubicBezTo>
                  <a:cubicBezTo>
                    <a:pt x="3992" y="8472"/>
                    <a:pt x="4358" y="8116"/>
                    <a:pt x="4491" y="7607"/>
                  </a:cubicBezTo>
                  <a:cubicBezTo>
                    <a:pt x="4592" y="7128"/>
                    <a:pt x="4582" y="6629"/>
                    <a:pt x="4450" y="6151"/>
                  </a:cubicBezTo>
                  <a:cubicBezTo>
                    <a:pt x="4216" y="5346"/>
                    <a:pt x="3920" y="4562"/>
                    <a:pt x="3574" y="3809"/>
                  </a:cubicBezTo>
                  <a:cubicBezTo>
                    <a:pt x="3208" y="2953"/>
                    <a:pt x="2953" y="2057"/>
                    <a:pt x="2617" y="1192"/>
                  </a:cubicBezTo>
                  <a:cubicBezTo>
                    <a:pt x="2475" y="846"/>
                    <a:pt x="2149" y="163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1"/>
            <p:cNvSpPr/>
            <p:nvPr/>
          </p:nvSpPr>
          <p:spPr>
            <a:xfrm>
              <a:off x="3824149" y="2781953"/>
              <a:ext cx="45203" cy="13357"/>
            </a:xfrm>
            <a:custGeom>
              <a:rect b="b" l="l" r="r" t="t"/>
              <a:pathLst>
                <a:path extrusionOk="0" h="242" w="819">
                  <a:moveTo>
                    <a:pt x="315" y="0"/>
                  </a:moveTo>
                  <a:cubicBezTo>
                    <a:pt x="216" y="0"/>
                    <a:pt x="117" y="21"/>
                    <a:pt x="27" y="55"/>
                  </a:cubicBezTo>
                  <a:cubicBezTo>
                    <a:pt x="0" y="64"/>
                    <a:pt x="4" y="110"/>
                    <a:pt x="32" y="110"/>
                  </a:cubicBezTo>
                  <a:cubicBezTo>
                    <a:pt x="36" y="110"/>
                    <a:pt x="41" y="109"/>
                    <a:pt x="47" y="106"/>
                  </a:cubicBezTo>
                  <a:cubicBezTo>
                    <a:pt x="123" y="74"/>
                    <a:pt x="204" y="58"/>
                    <a:pt x="285" y="58"/>
                  </a:cubicBezTo>
                  <a:cubicBezTo>
                    <a:pt x="335" y="58"/>
                    <a:pt x="384" y="64"/>
                    <a:pt x="434" y="76"/>
                  </a:cubicBezTo>
                  <a:cubicBezTo>
                    <a:pt x="495" y="86"/>
                    <a:pt x="556" y="106"/>
                    <a:pt x="617" y="137"/>
                  </a:cubicBezTo>
                  <a:cubicBezTo>
                    <a:pt x="648" y="147"/>
                    <a:pt x="678" y="167"/>
                    <a:pt x="699" y="188"/>
                  </a:cubicBezTo>
                  <a:cubicBezTo>
                    <a:pt x="729" y="208"/>
                    <a:pt x="760" y="218"/>
                    <a:pt x="790" y="239"/>
                  </a:cubicBezTo>
                  <a:cubicBezTo>
                    <a:pt x="792" y="240"/>
                    <a:pt x="795" y="241"/>
                    <a:pt x="797" y="241"/>
                  </a:cubicBezTo>
                  <a:cubicBezTo>
                    <a:pt x="807" y="241"/>
                    <a:pt x="819" y="226"/>
                    <a:pt x="811" y="218"/>
                  </a:cubicBezTo>
                  <a:cubicBezTo>
                    <a:pt x="770" y="157"/>
                    <a:pt x="719" y="116"/>
                    <a:pt x="658" y="86"/>
                  </a:cubicBezTo>
                  <a:cubicBezTo>
                    <a:pt x="587" y="55"/>
                    <a:pt x="526" y="25"/>
                    <a:pt x="454" y="15"/>
                  </a:cubicBezTo>
                  <a:cubicBezTo>
                    <a:pt x="409" y="5"/>
                    <a:pt x="362" y="0"/>
                    <a:pt x="315" y="0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1"/>
            <p:cNvSpPr/>
            <p:nvPr/>
          </p:nvSpPr>
          <p:spPr>
            <a:xfrm>
              <a:off x="3824480" y="2795088"/>
              <a:ext cx="44430" cy="48901"/>
            </a:xfrm>
            <a:custGeom>
              <a:rect b="b" l="l" r="r" t="t"/>
              <a:pathLst>
                <a:path extrusionOk="0" h="886" w="805">
                  <a:moveTo>
                    <a:pt x="61" y="1"/>
                  </a:moveTo>
                  <a:cubicBezTo>
                    <a:pt x="21" y="1"/>
                    <a:pt x="0" y="51"/>
                    <a:pt x="41" y="51"/>
                  </a:cubicBezTo>
                  <a:cubicBezTo>
                    <a:pt x="224" y="92"/>
                    <a:pt x="397" y="184"/>
                    <a:pt x="509" y="337"/>
                  </a:cubicBezTo>
                  <a:cubicBezTo>
                    <a:pt x="632" y="489"/>
                    <a:pt x="693" y="673"/>
                    <a:pt x="693" y="866"/>
                  </a:cubicBezTo>
                  <a:cubicBezTo>
                    <a:pt x="693" y="877"/>
                    <a:pt x="708" y="885"/>
                    <a:pt x="722" y="885"/>
                  </a:cubicBezTo>
                  <a:cubicBezTo>
                    <a:pt x="733" y="885"/>
                    <a:pt x="744" y="880"/>
                    <a:pt x="744" y="866"/>
                  </a:cubicBezTo>
                  <a:cubicBezTo>
                    <a:pt x="805" y="459"/>
                    <a:pt x="448" y="62"/>
                    <a:pt x="61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1"/>
            <p:cNvSpPr/>
            <p:nvPr/>
          </p:nvSpPr>
          <p:spPr>
            <a:xfrm>
              <a:off x="3721937" y="2967999"/>
              <a:ext cx="94158" cy="58670"/>
            </a:xfrm>
            <a:custGeom>
              <a:rect b="b" l="l" r="r" t="t"/>
              <a:pathLst>
                <a:path extrusionOk="0" h="1063" w="1706">
                  <a:moveTo>
                    <a:pt x="34" y="1"/>
                  </a:moveTo>
                  <a:cubicBezTo>
                    <a:pt x="16" y="1"/>
                    <a:pt x="1" y="20"/>
                    <a:pt x="15" y="34"/>
                  </a:cubicBezTo>
                  <a:cubicBezTo>
                    <a:pt x="280" y="472"/>
                    <a:pt x="687" y="788"/>
                    <a:pt x="1166" y="961"/>
                  </a:cubicBezTo>
                  <a:cubicBezTo>
                    <a:pt x="1329" y="1022"/>
                    <a:pt x="1492" y="1053"/>
                    <a:pt x="1665" y="1063"/>
                  </a:cubicBezTo>
                  <a:cubicBezTo>
                    <a:pt x="1695" y="1063"/>
                    <a:pt x="1705" y="1002"/>
                    <a:pt x="1675" y="1002"/>
                  </a:cubicBezTo>
                  <a:cubicBezTo>
                    <a:pt x="1512" y="971"/>
                    <a:pt x="1349" y="930"/>
                    <a:pt x="1196" y="890"/>
                  </a:cubicBezTo>
                  <a:cubicBezTo>
                    <a:pt x="728" y="727"/>
                    <a:pt x="321" y="421"/>
                    <a:pt x="56" y="14"/>
                  </a:cubicBezTo>
                  <a:cubicBezTo>
                    <a:pt x="50" y="5"/>
                    <a:pt x="42" y="1"/>
                    <a:pt x="34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1"/>
            <p:cNvSpPr/>
            <p:nvPr/>
          </p:nvSpPr>
          <p:spPr>
            <a:xfrm>
              <a:off x="3818685" y="2980527"/>
              <a:ext cx="34495" cy="36096"/>
            </a:xfrm>
            <a:custGeom>
              <a:rect b="b" l="l" r="r" t="t"/>
              <a:pathLst>
                <a:path extrusionOk="0" h="654" w="625">
                  <a:moveTo>
                    <a:pt x="604" y="1"/>
                  </a:moveTo>
                  <a:cubicBezTo>
                    <a:pt x="574" y="1"/>
                    <a:pt x="553" y="41"/>
                    <a:pt x="533" y="62"/>
                  </a:cubicBezTo>
                  <a:cubicBezTo>
                    <a:pt x="523" y="82"/>
                    <a:pt x="492" y="113"/>
                    <a:pt x="472" y="133"/>
                  </a:cubicBezTo>
                  <a:cubicBezTo>
                    <a:pt x="421" y="194"/>
                    <a:pt x="370" y="245"/>
                    <a:pt x="329" y="296"/>
                  </a:cubicBezTo>
                  <a:cubicBezTo>
                    <a:pt x="227" y="408"/>
                    <a:pt x="126" y="510"/>
                    <a:pt x="24" y="601"/>
                  </a:cubicBezTo>
                  <a:cubicBezTo>
                    <a:pt x="1" y="624"/>
                    <a:pt x="18" y="653"/>
                    <a:pt x="41" y="653"/>
                  </a:cubicBezTo>
                  <a:cubicBezTo>
                    <a:pt x="49" y="653"/>
                    <a:pt x="57" y="650"/>
                    <a:pt x="64" y="642"/>
                  </a:cubicBezTo>
                  <a:cubicBezTo>
                    <a:pt x="176" y="551"/>
                    <a:pt x="278" y="449"/>
                    <a:pt x="370" y="337"/>
                  </a:cubicBezTo>
                  <a:cubicBezTo>
                    <a:pt x="421" y="286"/>
                    <a:pt x="472" y="235"/>
                    <a:pt x="512" y="184"/>
                  </a:cubicBezTo>
                  <a:cubicBezTo>
                    <a:pt x="533" y="153"/>
                    <a:pt x="553" y="123"/>
                    <a:pt x="584" y="92"/>
                  </a:cubicBezTo>
                  <a:cubicBezTo>
                    <a:pt x="604" y="62"/>
                    <a:pt x="625" y="41"/>
                    <a:pt x="614" y="21"/>
                  </a:cubicBezTo>
                  <a:cubicBezTo>
                    <a:pt x="614" y="11"/>
                    <a:pt x="604" y="1"/>
                    <a:pt x="604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1"/>
            <p:cNvSpPr/>
            <p:nvPr/>
          </p:nvSpPr>
          <p:spPr>
            <a:xfrm>
              <a:off x="3654384" y="3057628"/>
              <a:ext cx="10652" cy="14074"/>
            </a:xfrm>
            <a:custGeom>
              <a:rect b="b" l="l" r="r" t="t"/>
              <a:pathLst>
                <a:path extrusionOk="0" h="255" w="193">
                  <a:moveTo>
                    <a:pt x="155" y="1"/>
                  </a:moveTo>
                  <a:cubicBezTo>
                    <a:pt x="148" y="1"/>
                    <a:pt x="142" y="3"/>
                    <a:pt x="139" y="9"/>
                  </a:cubicBezTo>
                  <a:cubicBezTo>
                    <a:pt x="89" y="80"/>
                    <a:pt x="38" y="151"/>
                    <a:pt x="7" y="233"/>
                  </a:cubicBezTo>
                  <a:cubicBezTo>
                    <a:pt x="1" y="246"/>
                    <a:pt x="14" y="254"/>
                    <a:pt x="27" y="254"/>
                  </a:cubicBezTo>
                  <a:cubicBezTo>
                    <a:pt x="36" y="254"/>
                    <a:pt x="44" y="251"/>
                    <a:pt x="48" y="243"/>
                  </a:cubicBezTo>
                  <a:lnTo>
                    <a:pt x="38" y="243"/>
                  </a:lnTo>
                  <a:cubicBezTo>
                    <a:pt x="58" y="213"/>
                    <a:pt x="78" y="172"/>
                    <a:pt x="99" y="141"/>
                  </a:cubicBezTo>
                  <a:cubicBezTo>
                    <a:pt x="129" y="101"/>
                    <a:pt x="150" y="70"/>
                    <a:pt x="170" y="39"/>
                  </a:cubicBezTo>
                  <a:cubicBezTo>
                    <a:pt x="192" y="17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1"/>
            <p:cNvSpPr/>
            <p:nvPr/>
          </p:nvSpPr>
          <p:spPr>
            <a:xfrm>
              <a:off x="3676681" y="3100345"/>
              <a:ext cx="8279" cy="9714"/>
            </a:xfrm>
            <a:custGeom>
              <a:rect b="b" l="l" r="r" t="t"/>
              <a:pathLst>
                <a:path extrusionOk="0" h="176" w="150">
                  <a:moveTo>
                    <a:pt x="133" y="0"/>
                  </a:moveTo>
                  <a:cubicBezTo>
                    <a:pt x="129" y="0"/>
                    <a:pt x="125" y="3"/>
                    <a:pt x="122" y="9"/>
                  </a:cubicBezTo>
                  <a:lnTo>
                    <a:pt x="92" y="39"/>
                  </a:lnTo>
                  <a:lnTo>
                    <a:pt x="61" y="70"/>
                  </a:lnTo>
                  <a:lnTo>
                    <a:pt x="10" y="131"/>
                  </a:lnTo>
                  <a:cubicBezTo>
                    <a:pt x="0" y="141"/>
                    <a:pt x="0" y="162"/>
                    <a:pt x="10" y="172"/>
                  </a:cubicBezTo>
                  <a:cubicBezTo>
                    <a:pt x="13" y="175"/>
                    <a:pt x="17" y="176"/>
                    <a:pt x="21" y="176"/>
                  </a:cubicBezTo>
                  <a:cubicBezTo>
                    <a:pt x="32" y="176"/>
                    <a:pt x="44" y="169"/>
                    <a:pt x="51" y="162"/>
                  </a:cubicBezTo>
                  <a:lnTo>
                    <a:pt x="102" y="100"/>
                  </a:lnTo>
                  <a:lnTo>
                    <a:pt x="122" y="60"/>
                  </a:lnTo>
                  <a:cubicBezTo>
                    <a:pt x="133" y="49"/>
                    <a:pt x="143" y="39"/>
                    <a:pt x="143" y="29"/>
                  </a:cubicBezTo>
                  <a:cubicBezTo>
                    <a:pt x="150" y="15"/>
                    <a:pt x="142" y="0"/>
                    <a:pt x="133" y="0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1"/>
            <p:cNvSpPr/>
            <p:nvPr/>
          </p:nvSpPr>
          <p:spPr>
            <a:xfrm>
              <a:off x="3696880" y="3106857"/>
              <a:ext cx="8941" cy="9603"/>
            </a:xfrm>
            <a:custGeom>
              <a:rect b="b" l="l" r="r" t="t"/>
              <a:pathLst>
                <a:path extrusionOk="0" h="174" w="162">
                  <a:moveTo>
                    <a:pt x="134" y="0"/>
                  </a:moveTo>
                  <a:cubicBezTo>
                    <a:pt x="130" y="0"/>
                    <a:pt x="127" y="1"/>
                    <a:pt x="123" y="3"/>
                  </a:cubicBezTo>
                  <a:lnTo>
                    <a:pt x="92" y="33"/>
                  </a:lnTo>
                  <a:lnTo>
                    <a:pt x="62" y="64"/>
                  </a:lnTo>
                  <a:lnTo>
                    <a:pt x="11" y="125"/>
                  </a:lnTo>
                  <a:cubicBezTo>
                    <a:pt x="1" y="135"/>
                    <a:pt x="1" y="156"/>
                    <a:pt x="11" y="166"/>
                  </a:cubicBezTo>
                  <a:cubicBezTo>
                    <a:pt x="16" y="171"/>
                    <a:pt x="24" y="173"/>
                    <a:pt x="31" y="173"/>
                  </a:cubicBezTo>
                  <a:cubicBezTo>
                    <a:pt x="39" y="173"/>
                    <a:pt x="47" y="171"/>
                    <a:pt x="52" y="166"/>
                  </a:cubicBezTo>
                  <a:lnTo>
                    <a:pt x="103" y="105"/>
                  </a:lnTo>
                  <a:lnTo>
                    <a:pt x="133" y="74"/>
                  </a:lnTo>
                  <a:lnTo>
                    <a:pt x="143" y="54"/>
                  </a:lnTo>
                  <a:cubicBezTo>
                    <a:pt x="154" y="54"/>
                    <a:pt x="154" y="44"/>
                    <a:pt x="154" y="33"/>
                  </a:cubicBezTo>
                  <a:cubicBezTo>
                    <a:pt x="162" y="17"/>
                    <a:pt x="150" y="0"/>
                    <a:pt x="134" y="0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1"/>
            <p:cNvSpPr/>
            <p:nvPr/>
          </p:nvSpPr>
          <p:spPr>
            <a:xfrm>
              <a:off x="3621601" y="2183251"/>
              <a:ext cx="25333" cy="16227"/>
            </a:xfrm>
            <a:custGeom>
              <a:rect b="b" l="l" r="r" t="t"/>
              <a:pathLst>
                <a:path extrusionOk="0" h="294" w="459">
                  <a:moveTo>
                    <a:pt x="280" y="0"/>
                  </a:moveTo>
                  <a:cubicBezTo>
                    <a:pt x="240" y="0"/>
                    <a:pt x="199" y="13"/>
                    <a:pt x="163" y="39"/>
                  </a:cubicBezTo>
                  <a:cubicBezTo>
                    <a:pt x="92" y="100"/>
                    <a:pt x="31" y="171"/>
                    <a:pt x="0" y="263"/>
                  </a:cubicBezTo>
                  <a:cubicBezTo>
                    <a:pt x="0" y="282"/>
                    <a:pt x="13" y="294"/>
                    <a:pt x="25" y="294"/>
                  </a:cubicBezTo>
                  <a:cubicBezTo>
                    <a:pt x="31" y="294"/>
                    <a:pt x="37" y="290"/>
                    <a:pt x="41" y="283"/>
                  </a:cubicBezTo>
                  <a:cubicBezTo>
                    <a:pt x="61" y="191"/>
                    <a:pt x="123" y="130"/>
                    <a:pt x="194" y="79"/>
                  </a:cubicBezTo>
                  <a:cubicBezTo>
                    <a:pt x="217" y="56"/>
                    <a:pt x="251" y="45"/>
                    <a:pt x="284" y="45"/>
                  </a:cubicBezTo>
                  <a:cubicBezTo>
                    <a:pt x="295" y="45"/>
                    <a:pt x="306" y="46"/>
                    <a:pt x="316" y="49"/>
                  </a:cubicBezTo>
                  <a:cubicBezTo>
                    <a:pt x="357" y="59"/>
                    <a:pt x="387" y="79"/>
                    <a:pt x="397" y="120"/>
                  </a:cubicBezTo>
                  <a:cubicBezTo>
                    <a:pt x="408" y="130"/>
                    <a:pt x="408" y="161"/>
                    <a:pt x="428" y="161"/>
                  </a:cubicBezTo>
                  <a:cubicBezTo>
                    <a:pt x="430" y="163"/>
                    <a:pt x="432" y="164"/>
                    <a:pt x="434" y="164"/>
                  </a:cubicBezTo>
                  <a:cubicBezTo>
                    <a:pt x="445" y="164"/>
                    <a:pt x="459" y="147"/>
                    <a:pt x="459" y="130"/>
                  </a:cubicBezTo>
                  <a:cubicBezTo>
                    <a:pt x="448" y="100"/>
                    <a:pt x="428" y="59"/>
                    <a:pt x="397" y="39"/>
                  </a:cubicBezTo>
                  <a:cubicBezTo>
                    <a:pt x="362" y="13"/>
                    <a:pt x="321" y="0"/>
                    <a:pt x="280" y="0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1"/>
            <p:cNvSpPr/>
            <p:nvPr/>
          </p:nvSpPr>
          <p:spPr>
            <a:xfrm>
              <a:off x="3624968" y="2189873"/>
              <a:ext cx="11866" cy="3422"/>
            </a:xfrm>
            <a:custGeom>
              <a:rect b="b" l="l" r="r" t="t"/>
              <a:pathLst>
                <a:path extrusionOk="0" h="62" w="215">
                  <a:moveTo>
                    <a:pt x="112" y="0"/>
                  </a:moveTo>
                  <a:cubicBezTo>
                    <a:pt x="82" y="0"/>
                    <a:pt x="51" y="0"/>
                    <a:pt x="21" y="10"/>
                  </a:cubicBezTo>
                  <a:cubicBezTo>
                    <a:pt x="11" y="10"/>
                    <a:pt x="0" y="31"/>
                    <a:pt x="0" y="41"/>
                  </a:cubicBezTo>
                  <a:cubicBezTo>
                    <a:pt x="11" y="61"/>
                    <a:pt x="21" y="61"/>
                    <a:pt x="41" y="61"/>
                  </a:cubicBezTo>
                  <a:cubicBezTo>
                    <a:pt x="62" y="61"/>
                    <a:pt x="92" y="51"/>
                    <a:pt x="112" y="51"/>
                  </a:cubicBezTo>
                  <a:lnTo>
                    <a:pt x="194" y="51"/>
                  </a:lnTo>
                  <a:cubicBezTo>
                    <a:pt x="204" y="51"/>
                    <a:pt x="214" y="51"/>
                    <a:pt x="214" y="41"/>
                  </a:cubicBezTo>
                  <a:cubicBezTo>
                    <a:pt x="214" y="31"/>
                    <a:pt x="214" y="20"/>
                    <a:pt x="204" y="10"/>
                  </a:cubicBezTo>
                  <a:cubicBezTo>
                    <a:pt x="194" y="10"/>
                    <a:pt x="174" y="0"/>
                    <a:pt x="163" y="0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1"/>
            <p:cNvSpPr/>
            <p:nvPr/>
          </p:nvSpPr>
          <p:spPr>
            <a:xfrm>
              <a:off x="3538982" y="2144066"/>
              <a:ext cx="14129" cy="23843"/>
            </a:xfrm>
            <a:custGeom>
              <a:rect b="b" l="l" r="r" t="t"/>
              <a:pathLst>
                <a:path extrusionOk="0" h="432" w="256">
                  <a:moveTo>
                    <a:pt x="97" y="292"/>
                  </a:moveTo>
                  <a:lnTo>
                    <a:pt x="92" y="301"/>
                  </a:lnTo>
                  <a:cubicBezTo>
                    <a:pt x="92" y="296"/>
                    <a:pt x="94" y="294"/>
                    <a:pt x="97" y="292"/>
                  </a:cubicBezTo>
                  <a:close/>
                  <a:moveTo>
                    <a:pt x="163" y="301"/>
                  </a:moveTo>
                  <a:cubicBezTo>
                    <a:pt x="169" y="306"/>
                    <a:pt x="169" y="308"/>
                    <a:pt x="167" y="308"/>
                  </a:cubicBezTo>
                  <a:cubicBezTo>
                    <a:pt x="166" y="308"/>
                    <a:pt x="163" y="306"/>
                    <a:pt x="163" y="301"/>
                  </a:cubicBezTo>
                  <a:close/>
                  <a:moveTo>
                    <a:pt x="107" y="0"/>
                  </a:moveTo>
                  <a:cubicBezTo>
                    <a:pt x="95" y="0"/>
                    <a:pt x="82" y="5"/>
                    <a:pt x="72" y="16"/>
                  </a:cubicBezTo>
                  <a:cubicBezTo>
                    <a:pt x="70" y="17"/>
                    <a:pt x="68" y="18"/>
                    <a:pt x="66" y="19"/>
                  </a:cubicBezTo>
                  <a:lnTo>
                    <a:pt x="66" y="19"/>
                  </a:lnTo>
                  <a:cubicBezTo>
                    <a:pt x="35" y="21"/>
                    <a:pt x="5" y="42"/>
                    <a:pt x="1" y="87"/>
                  </a:cubicBezTo>
                  <a:cubicBezTo>
                    <a:pt x="1" y="97"/>
                    <a:pt x="1" y="107"/>
                    <a:pt x="1" y="117"/>
                  </a:cubicBezTo>
                  <a:lnTo>
                    <a:pt x="1" y="128"/>
                  </a:lnTo>
                  <a:cubicBezTo>
                    <a:pt x="1" y="138"/>
                    <a:pt x="1" y="148"/>
                    <a:pt x="1" y="158"/>
                  </a:cubicBezTo>
                  <a:cubicBezTo>
                    <a:pt x="1" y="178"/>
                    <a:pt x="1" y="209"/>
                    <a:pt x="1" y="229"/>
                  </a:cubicBezTo>
                  <a:cubicBezTo>
                    <a:pt x="1" y="260"/>
                    <a:pt x="11" y="290"/>
                    <a:pt x="21" y="321"/>
                  </a:cubicBezTo>
                  <a:cubicBezTo>
                    <a:pt x="21" y="352"/>
                    <a:pt x="41" y="372"/>
                    <a:pt x="51" y="402"/>
                  </a:cubicBezTo>
                  <a:cubicBezTo>
                    <a:pt x="75" y="420"/>
                    <a:pt x="102" y="431"/>
                    <a:pt x="129" y="431"/>
                  </a:cubicBezTo>
                  <a:cubicBezTo>
                    <a:pt x="148" y="431"/>
                    <a:pt x="167" y="425"/>
                    <a:pt x="184" y="413"/>
                  </a:cubicBezTo>
                  <a:cubicBezTo>
                    <a:pt x="214" y="392"/>
                    <a:pt x="235" y="362"/>
                    <a:pt x="245" y="331"/>
                  </a:cubicBezTo>
                  <a:cubicBezTo>
                    <a:pt x="255" y="270"/>
                    <a:pt x="255" y="219"/>
                    <a:pt x="245" y="168"/>
                  </a:cubicBezTo>
                  <a:cubicBezTo>
                    <a:pt x="225" y="107"/>
                    <a:pt x="184" y="56"/>
                    <a:pt x="143" y="16"/>
                  </a:cubicBezTo>
                  <a:cubicBezTo>
                    <a:pt x="133" y="5"/>
                    <a:pt x="120" y="0"/>
                    <a:pt x="107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1"/>
            <p:cNvSpPr/>
            <p:nvPr/>
          </p:nvSpPr>
          <p:spPr>
            <a:xfrm>
              <a:off x="3486165" y="2149750"/>
              <a:ext cx="10707" cy="19924"/>
            </a:xfrm>
            <a:custGeom>
              <a:rect b="b" l="l" r="r" t="t"/>
              <a:pathLst>
                <a:path extrusionOk="0" h="361" w="194">
                  <a:moveTo>
                    <a:pt x="94" y="0"/>
                  </a:moveTo>
                  <a:cubicBezTo>
                    <a:pt x="87" y="0"/>
                    <a:pt x="79" y="2"/>
                    <a:pt x="72" y="4"/>
                  </a:cubicBezTo>
                  <a:cubicBezTo>
                    <a:pt x="69" y="6"/>
                    <a:pt x="65" y="8"/>
                    <a:pt x="62" y="10"/>
                  </a:cubicBezTo>
                  <a:lnTo>
                    <a:pt x="62" y="10"/>
                  </a:lnTo>
                  <a:cubicBezTo>
                    <a:pt x="49" y="11"/>
                    <a:pt x="38" y="18"/>
                    <a:pt x="31" y="25"/>
                  </a:cubicBezTo>
                  <a:cubicBezTo>
                    <a:pt x="11" y="55"/>
                    <a:pt x="0" y="86"/>
                    <a:pt x="0" y="116"/>
                  </a:cubicBezTo>
                  <a:cubicBezTo>
                    <a:pt x="0" y="147"/>
                    <a:pt x="0" y="177"/>
                    <a:pt x="0" y="198"/>
                  </a:cubicBezTo>
                  <a:cubicBezTo>
                    <a:pt x="11" y="249"/>
                    <a:pt x="41" y="299"/>
                    <a:pt x="72" y="340"/>
                  </a:cubicBezTo>
                  <a:cubicBezTo>
                    <a:pt x="92" y="361"/>
                    <a:pt x="112" y="361"/>
                    <a:pt x="143" y="361"/>
                  </a:cubicBezTo>
                  <a:cubicBezTo>
                    <a:pt x="163" y="350"/>
                    <a:pt x="184" y="330"/>
                    <a:pt x="194" y="310"/>
                  </a:cubicBezTo>
                  <a:cubicBezTo>
                    <a:pt x="194" y="279"/>
                    <a:pt x="194" y="259"/>
                    <a:pt x="194" y="238"/>
                  </a:cubicBezTo>
                  <a:cubicBezTo>
                    <a:pt x="194" y="208"/>
                    <a:pt x="194" y="187"/>
                    <a:pt x="194" y="157"/>
                  </a:cubicBezTo>
                  <a:cubicBezTo>
                    <a:pt x="184" y="116"/>
                    <a:pt x="173" y="75"/>
                    <a:pt x="153" y="35"/>
                  </a:cubicBezTo>
                  <a:cubicBezTo>
                    <a:pt x="138" y="12"/>
                    <a:pt x="117" y="0"/>
                    <a:pt x="94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1"/>
            <p:cNvSpPr/>
            <p:nvPr/>
          </p:nvSpPr>
          <p:spPr>
            <a:xfrm>
              <a:off x="3464254" y="2030705"/>
              <a:ext cx="133235" cy="59994"/>
            </a:xfrm>
            <a:custGeom>
              <a:rect b="b" l="l" r="r" t="t"/>
              <a:pathLst>
                <a:path extrusionOk="0" h="1087" w="2414">
                  <a:moveTo>
                    <a:pt x="229" y="0"/>
                  </a:moveTo>
                  <a:cubicBezTo>
                    <a:pt x="227" y="0"/>
                    <a:pt x="226" y="1"/>
                    <a:pt x="224" y="2"/>
                  </a:cubicBezTo>
                  <a:lnTo>
                    <a:pt x="214" y="13"/>
                  </a:lnTo>
                  <a:cubicBezTo>
                    <a:pt x="72" y="94"/>
                    <a:pt x="0" y="267"/>
                    <a:pt x="51" y="420"/>
                  </a:cubicBezTo>
                  <a:cubicBezTo>
                    <a:pt x="112" y="593"/>
                    <a:pt x="255" y="725"/>
                    <a:pt x="428" y="766"/>
                  </a:cubicBezTo>
                  <a:cubicBezTo>
                    <a:pt x="540" y="792"/>
                    <a:pt x="654" y="804"/>
                    <a:pt x="770" y="804"/>
                  </a:cubicBezTo>
                  <a:cubicBezTo>
                    <a:pt x="886" y="804"/>
                    <a:pt x="1003" y="792"/>
                    <a:pt x="1120" y="766"/>
                  </a:cubicBezTo>
                  <a:cubicBezTo>
                    <a:pt x="1352" y="737"/>
                    <a:pt x="1584" y="653"/>
                    <a:pt x="1824" y="653"/>
                  </a:cubicBezTo>
                  <a:cubicBezTo>
                    <a:pt x="1837" y="653"/>
                    <a:pt x="1850" y="654"/>
                    <a:pt x="1864" y="654"/>
                  </a:cubicBezTo>
                  <a:cubicBezTo>
                    <a:pt x="2118" y="675"/>
                    <a:pt x="2352" y="807"/>
                    <a:pt x="2373" y="1072"/>
                  </a:cubicBezTo>
                  <a:cubicBezTo>
                    <a:pt x="2378" y="1082"/>
                    <a:pt x="2388" y="1087"/>
                    <a:pt x="2397" y="1087"/>
                  </a:cubicBezTo>
                  <a:cubicBezTo>
                    <a:pt x="2406" y="1087"/>
                    <a:pt x="2413" y="1082"/>
                    <a:pt x="2413" y="1072"/>
                  </a:cubicBezTo>
                  <a:cubicBezTo>
                    <a:pt x="2413" y="899"/>
                    <a:pt x="2322" y="746"/>
                    <a:pt x="2159" y="675"/>
                  </a:cubicBezTo>
                  <a:cubicBezTo>
                    <a:pt x="2050" y="626"/>
                    <a:pt x="1929" y="603"/>
                    <a:pt x="1807" y="603"/>
                  </a:cubicBezTo>
                  <a:cubicBezTo>
                    <a:pt x="1724" y="603"/>
                    <a:pt x="1640" y="613"/>
                    <a:pt x="1558" y="634"/>
                  </a:cubicBezTo>
                  <a:cubicBezTo>
                    <a:pt x="1324" y="685"/>
                    <a:pt x="1090" y="725"/>
                    <a:pt x="845" y="746"/>
                  </a:cubicBezTo>
                  <a:cubicBezTo>
                    <a:pt x="800" y="754"/>
                    <a:pt x="754" y="758"/>
                    <a:pt x="709" y="758"/>
                  </a:cubicBezTo>
                  <a:cubicBezTo>
                    <a:pt x="532" y="758"/>
                    <a:pt x="360" y="696"/>
                    <a:pt x="214" y="583"/>
                  </a:cubicBezTo>
                  <a:cubicBezTo>
                    <a:pt x="133" y="512"/>
                    <a:pt x="92" y="410"/>
                    <a:pt x="92" y="298"/>
                  </a:cubicBezTo>
                  <a:cubicBezTo>
                    <a:pt x="82" y="196"/>
                    <a:pt x="143" y="94"/>
                    <a:pt x="234" y="33"/>
                  </a:cubicBezTo>
                  <a:cubicBezTo>
                    <a:pt x="252" y="24"/>
                    <a:pt x="239" y="0"/>
                    <a:pt x="229" y="0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1"/>
            <p:cNvSpPr/>
            <p:nvPr/>
          </p:nvSpPr>
          <p:spPr>
            <a:xfrm>
              <a:off x="3471153" y="2078665"/>
              <a:ext cx="55855" cy="20808"/>
            </a:xfrm>
            <a:custGeom>
              <a:rect b="b" l="l" r="r" t="t"/>
              <a:pathLst>
                <a:path extrusionOk="0" h="377" w="1012">
                  <a:moveTo>
                    <a:pt x="26" y="1"/>
                  </a:moveTo>
                  <a:cubicBezTo>
                    <a:pt x="14" y="1"/>
                    <a:pt x="0" y="15"/>
                    <a:pt x="8" y="30"/>
                  </a:cubicBezTo>
                  <a:lnTo>
                    <a:pt x="8" y="19"/>
                  </a:lnTo>
                  <a:cubicBezTo>
                    <a:pt x="130" y="251"/>
                    <a:pt x="361" y="377"/>
                    <a:pt x="597" y="377"/>
                  </a:cubicBezTo>
                  <a:cubicBezTo>
                    <a:pt x="735" y="377"/>
                    <a:pt x="875" y="334"/>
                    <a:pt x="995" y="243"/>
                  </a:cubicBezTo>
                  <a:cubicBezTo>
                    <a:pt x="1012" y="235"/>
                    <a:pt x="1002" y="220"/>
                    <a:pt x="992" y="220"/>
                  </a:cubicBezTo>
                  <a:cubicBezTo>
                    <a:pt x="989" y="220"/>
                    <a:pt x="987" y="221"/>
                    <a:pt x="985" y="223"/>
                  </a:cubicBezTo>
                  <a:cubicBezTo>
                    <a:pt x="869" y="296"/>
                    <a:pt x="737" y="332"/>
                    <a:pt x="600" y="332"/>
                  </a:cubicBezTo>
                  <a:cubicBezTo>
                    <a:pt x="546" y="332"/>
                    <a:pt x="491" y="326"/>
                    <a:pt x="435" y="315"/>
                  </a:cubicBezTo>
                  <a:cubicBezTo>
                    <a:pt x="272" y="274"/>
                    <a:pt x="130" y="162"/>
                    <a:pt x="38" y="9"/>
                  </a:cubicBezTo>
                  <a:cubicBezTo>
                    <a:pt x="35" y="3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1"/>
            <p:cNvSpPr/>
            <p:nvPr/>
          </p:nvSpPr>
          <p:spPr>
            <a:xfrm>
              <a:off x="3611501" y="2096547"/>
              <a:ext cx="19704" cy="67500"/>
            </a:xfrm>
            <a:custGeom>
              <a:rect b="b" l="l" r="r" t="t"/>
              <a:pathLst>
                <a:path extrusionOk="0" h="1223" w="357">
                  <a:moveTo>
                    <a:pt x="20" y="1"/>
                  </a:moveTo>
                  <a:cubicBezTo>
                    <a:pt x="0" y="1"/>
                    <a:pt x="0" y="31"/>
                    <a:pt x="20" y="31"/>
                  </a:cubicBezTo>
                  <a:cubicBezTo>
                    <a:pt x="326" y="72"/>
                    <a:pt x="255" y="541"/>
                    <a:pt x="214" y="744"/>
                  </a:cubicBezTo>
                  <a:cubicBezTo>
                    <a:pt x="183" y="846"/>
                    <a:pt x="163" y="958"/>
                    <a:pt x="183" y="1070"/>
                  </a:cubicBezTo>
                  <a:cubicBezTo>
                    <a:pt x="194" y="1151"/>
                    <a:pt x="255" y="1223"/>
                    <a:pt x="336" y="1223"/>
                  </a:cubicBezTo>
                  <a:cubicBezTo>
                    <a:pt x="356" y="1223"/>
                    <a:pt x="356" y="1202"/>
                    <a:pt x="336" y="1202"/>
                  </a:cubicBezTo>
                  <a:cubicBezTo>
                    <a:pt x="194" y="1151"/>
                    <a:pt x="204" y="989"/>
                    <a:pt x="224" y="877"/>
                  </a:cubicBezTo>
                  <a:cubicBezTo>
                    <a:pt x="255" y="744"/>
                    <a:pt x="275" y="612"/>
                    <a:pt x="285" y="479"/>
                  </a:cubicBezTo>
                  <a:cubicBezTo>
                    <a:pt x="295" y="286"/>
                    <a:pt x="255" y="21"/>
                    <a:pt x="20" y="1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1"/>
            <p:cNvSpPr/>
            <p:nvPr/>
          </p:nvSpPr>
          <p:spPr>
            <a:xfrm>
              <a:off x="3630597" y="2142355"/>
              <a:ext cx="20863" cy="30135"/>
            </a:xfrm>
            <a:custGeom>
              <a:rect b="b" l="l" r="r" t="t"/>
              <a:pathLst>
                <a:path extrusionOk="0" h="546" w="378">
                  <a:moveTo>
                    <a:pt x="24" y="1"/>
                  </a:moveTo>
                  <a:cubicBezTo>
                    <a:pt x="16" y="1"/>
                    <a:pt x="5" y="6"/>
                    <a:pt x="0" y="16"/>
                  </a:cubicBezTo>
                  <a:cubicBezTo>
                    <a:pt x="0" y="128"/>
                    <a:pt x="31" y="250"/>
                    <a:pt x="92" y="342"/>
                  </a:cubicBezTo>
                  <a:cubicBezTo>
                    <a:pt x="122" y="393"/>
                    <a:pt x="163" y="433"/>
                    <a:pt x="204" y="474"/>
                  </a:cubicBezTo>
                  <a:cubicBezTo>
                    <a:pt x="255" y="505"/>
                    <a:pt x="306" y="535"/>
                    <a:pt x="357" y="545"/>
                  </a:cubicBezTo>
                  <a:cubicBezTo>
                    <a:pt x="377" y="535"/>
                    <a:pt x="377" y="515"/>
                    <a:pt x="367" y="505"/>
                  </a:cubicBezTo>
                  <a:cubicBezTo>
                    <a:pt x="326" y="474"/>
                    <a:pt x="285" y="454"/>
                    <a:pt x="245" y="423"/>
                  </a:cubicBezTo>
                  <a:cubicBezTo>
                    <a:pt x="204" y="393"/>
                    <a:pt x="163" y="352"/>
                    <a:pt x="133" y="311"/>
                  </a:cubicBezTo>
                  <a:cubicBezTo>
                    <a:pt x="72" y="230"/>
                    <a:pt x="41" y="128"/>
                    <a:pt x="41" y="16"/>
                  </a:cubicBezTo>
                  <a:cubicBezTo>
                    <a:pt x="41" y="6"/>
                    <a:pt x="33" y="1"/>
                    <a:pt x="24" y="1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1"/>
            <p:cNvSpPr/>
            <p:nvPr/>
          </p:nvSpPr>
          <p:spPr>
            <a:xfrm>
              <a:off x="3606424" y="2062274"/>
              <a:ext cx="52874" cy="30466"/>
            </a:xfrm>
            <a:custGeom>
              <a:rect b="b" l="l" r="r" t="t"/>
              <a:pathLst>
                <a:path extrusionOk="0" h="552" w="958">
                  <a:moveTo>
                    <a:pt x="937" y="1"/>
                  </a:moveTo>
                  <a:cubicBezTo>
                    <a:pt x="846" y="1"/>
                    <a:pt x="744" y="21"/>
                    <a:pt x="662" y="52"/>
                  </a:cubicBezTo>
                  <a:cubicBezTo>
                    <a:pt x="571" y="82"/>
                    <a:pt x="489" y="123"/>
                    <a:pt x="408" y="164"/>
                  </a:cubicBezTo>
                  <a:cubicBezTo>
                    <a:pt x="326" y="215"/>
                    <a:pt x="245" y="265"/>
                    <a:pt x="184" y="327"/>
                  </a:cubicBezTo>
                  <a:cubicBezTo>
                    <a:pt x="102" y="377"/>
                    <a:pt x="41" y="449"/>
                    <a:pt x="0" y="530"/>
                  </a:cubicBezTo>
                  <a:cubicBezTo>
                    <a:pt x="0" y="543"/>
                    <a:pt x="16" y="551"/>
                    <a:pt x="30" y="551"/>
                  </a:cubicBezTo>
                  <a:cubicBezTo>
                    <a:pt x="39" y="551"/>
                    <a:pt x="47" y="548"/>
                    <a:pt x="51" y="540"/>
                  </a:cubicBezTo>
                  <a:lnTo>
                    <a:pt x="41" y="540"/>
                  </a:lnTo>
                  <a:cubicBezTo>
                    <a:pt x="82" y="459"/>
                    <a:pt x="153" y="388"/>
                    <a:pt x="224" y="337"/>
                  </a:cubicBezTo>
                  <a:cubicBezTo>
                    <a:pt x="296" y="286"/>
                    <a:pt x="367" y="235"/>
                    <a:pt x="448" y="194"/>
                  </a:cubicBezTo>
                  <a:cubicBezTo>
                    <a:pt x="520" y="153"/>
                    <a:pt x="601" y="123"/>
                    <a:pt x="683" y="92"/>
                  </a:cubicBezTo>
                  <a:cubicBezTo>
                    <a:pt x="764" y="72"/>
                    <a:pt x="856" y="62"/>
                    <a:pt x="937" y="31"/>
                  </a:cubicBezTo>
                  <a:cubicBezTo>
                    <a:pt x="958" y="31"/>
                    <a:pt x="958" y="1"/>
                    <a:pt x="937" y="1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1"/>
            <p:cNvSpPr/>
            <p:nvPr/>
          </p:nvSpPr>
          <p:spPr>
            <a:xfrm>
              <a:off x="3582251" y="2028553"/>
              <a:ext cx="32067" cy="40401"/>
            </a:xfrm>
            <a:custGeom>
              <a:rect b="b" l="l" r="r" t="t"/>
              <a:pathLst>
                <a:path extrusionOk="0" h="732" w="581">
                  <a:moveTo>
                    <a:pt x="41" y="1"/>
                  </a:moveTo>
                  <a:cubicBezTo>
                    <a:pt x="21" y="1"/>
                    <a:pt x="1" y="41"/>
                    <a:pt x="31" y="52"/>
                  </a:cubicBezTo>
                  <a:cubicBezTo>
                    <a:pt x="174" y="92"/>
                    <a:pt x="296" y="184"/>
                    <a:pt x="387" y="306"/>
                  </a:cubicBezTo>
                  <a:cubicBezTo>
                    <a:pt x="438" y="367"/>
                    <a:pt x="469" y="439"/>
                    <a:pt x="500" y="500"/>
                  </a:cubicBezTo>
                  <a:cubicBezTo>
                    <a:pt x="510" y="540"/>
                    <a:pt x="520" y="571"/>
                    <a:pt x="530" y="612"/>
                  </a:cubicBezTo>
                  <a:cubicBezTo>
                    <a:pt x="530" y="642"/>
                    <a:pt x="540" y="683"/>
                    <a:pt x="550" y="724"/>
                  </a:cubicBezTo>
                  <a:cubicBezTo>
                    <a:pt x="550" y="729"/>
                    <a:pt x="556" y="731"/>
                    <a:pt x="561" y="731"/>
                  </a:cubicBezTo>
                  <a:cubicBezTo>
                    <a:pt x="566" y="731"/>
                    <a:pt x="571" y="729"/>
                    <a:pt x="571" y="724"/>
                  </a:cubicBezTo>
                  <a:cubicBezTo>
                    <a:pt x="581" y="642"/>
                    <a:pt x="571" y="561"/>
                    <a:pt x="540" y="490"/>
                  </a:cubicBezTo>
                  <a:cubicBezTo>
                    <a:pt x="510" y="408"/>
                    <a:pt x="469" y="337"/>
                    <a:pt x="428" y="276"/>
                  </a:cubicBezTo>
                  <a:cubicBezTo>
                    <a:pt x="326" y="143"/>
                    <a:pt x="194" y="52"/>
                    <a:pt x="41" y="1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1"/>
            <p:cNvSpPr/>
            <p:nvPr/>
          </p:nvSpPr>
          <p:spPr>
            <a:xfrm>
              <a:off x="3648589" y="2146328"/>
              <a:ext cx="32067" cy="72799"/>
            </a:xfrm>
            <a:custGeom>
              <a:rect b="b" l="l" r="r" t="t"/>
              <a:pathLst>
                <a:path extrusionOk="0" h="1319" w="581">
                  <a:moveTo>
                    <a:pt x="443" y="1"/>
                  </a:moveTo>
                  <a:cubicBezTo>
                    <a:pt x="438" y="1"/>
                    <a:pt x="431" y="5"/>
                    <a:pt x="438" y="5"/>
                  </a:cubicBezTo>
                  <a:lnTo>
                    <a:pt x="438" y="15"/>
                  </a:lnTo>
                  <a:cubicBezTo>
                    <a:pt x="448" y="46"/>
                    <a:pt x="458" y="87"/>
                    <a:pt x="468" y="117"/>
                  </a:cubicBezTo>
                  <a:cubicBezTo>
                    <a:pt x="468" y="148"/>
                    <a:pt x="479" y="178"/>
                    <a:pt x="489" y="209"/>
                  </a:cubicBezTo>
                  <a:cubicBezTo>
                    <a:pt x="509" y="270"/>
                    <a:pt x="519" y="341"/>
                    <a:pt x="530" y="412"/>
                  </a:cubicBezTo>
                  <a:cubicBezTo>
                    <a:pt x="540" y="535"/>
                    <a:pt x="519" y="657"/>
                    <a:pt x="479" y="769"/>
                  </a:cubicBezTo>
                  <a:cubicBezTo>
                    <a:pt x="377" y="983"/>
                    <a:pt x="214" y="1166"/>
                    <a:pt x="20" y="1298"/>
                  </a:cubicBezTo>
                  <a:cubicBezTo>
                    <a:pt x="0" y="1298"/>
                    <a:pt x="10" y="1319"/>
                    <a:pt x="31" y="1319"/>
                  </a:cubicBezTo>
                  <a:cubicBezTo>
                    <a:pt x="244" y="1207"/>
                    <a:pt x="418" y="1023"/>
                    <a:pt x="509" y="799"/>
                  </a:cubicBezTo>
                  <a:cubicBezTo>
                    <a:pt x="560" y="677"/>
                    <a:pt x="580" y="555"/>
                    <a:pt x="570" y="423"/>
                  </a:cubicBezTo>
                  <a:cubicBezTo>
                    <a:pt x="560" y="361"/>
                    <a:pt x="550" y="300"/>
                    <a:pt x="519" y="239"/>
                  </a:cubicBezTo>
                  <a:cubicBezTo>
                    <a:pt x="489" y="168"/>
                    <a:pt x="458" y="87"/>
                    <a:pt x="448" y="5"/>
                  </a:cubicBezTo>
                  <a:cubicBezTo>
                    <a:pt x="448" y="2"/>
                    <a:pt x="446" y="1"/>
                    <a:pt x="443" y="1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1"/>
            <p:cNvSpPr/>
            <p:nvPr/>
          </p:nvSpPr>
          <p:spPr>
            <a:xfrm>
              <a:off x="3656426" y="2191805"/>
              <a:ext cx="28148" cy="31239"/>
            </a:xfrm>
            <a:custGeom>
              <a:rect b="b" l="l" r="r" t="t"/>
              <a:pathLst>
                <a:path extrusionOk="0" h="566" w="510">
                  <a:moveTo>
                    <a:pt x="494" y="1"/>
                  </a:moveTo>
                  <a:cubicBezTo>
                    <a:pt x="487" y="1"/>
                    <a:pt x="479" y="6"/>
                    <a:pt x="479" y="16"/>
                  </a:cubicBezTo>
                  <a:cubicBezTo>
                    <a:pt x="438" y="118"/>
                    <a:pt x="367" y="230"/>
                    <a:pt x="286" y="311"/>
                  </a:cubicBezTo>
                  <a:cubicBezTo>
                    <a:pt x="204" y="403"/>
                    <a:pt x="113" y="474"/>
                    <a:pt x="11" y="535"/>
                  </a:cubicBezTo>
                  <a:cubicBezTo>
                    <a:pt x="1" y="546"/>
                    <a:pt x="11" y="566"/>
                    <a:pt x="21" y="566"/>
                  </a:cubicBezTo>
                  <a:cubicBezTo>
                    <a:pt x="255" y="454"/>
                    <a:pt x="428" y="260"/>
                    <a:pt x="510" y="16"/>
                  </a:cubicBezTo>
                  <a:cubicBezTo>
                    <a:pt x="510" y="6"/>
                    <a:pt x="502" y="1"/>
                    <a:pt x="494" y="1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1"/>
            <p:cNvSpPr/>
            <p:nvPr/>
          </p:nvSpPr>
          <p:spPr>
            <a:xfrm>
              <a:off x="3638213" y="2309305"/>
              <a:ext cx="43547" cy="181914"/>
            </a:xfrm>
            <a:custGeom>
              <a:rect b="b" l="l" r="r" t="t"/>
              <a:pathLst>
                <a:path extrusionOk="0" h="3296" w="789">
                  <a:moveTo>
                    <a:pt x="50" y="1"/>
                  </a:moveTo>
                  <a:cubicBezTo>
                    <a:pt x="18" y="1"/>
                    <a:pt x="0" y="49"/>
                    <a:pt x="35" y="66"/>
                  </a:cubicBezTo>
                  <a:cubicBezTo>
                    <a:pt x="219" y="219"/>
                    <a:pt x="351" y="422"/>
                    <a:pt x="422" y="646"/>
                  </a:cubicBezTo>
                  <a:cubicBezTo>
                    <a:pt x="514" y="881"/>
                    <a:pt x="575" y="1125"/>
                    <a:pt x="616" y="1380"/>
                  </a:cubicBezTo>
                  <a:cubicBezTo>
                    <a:pt x="646" y="1665"/>
                    <a:pt x="646" y="1950"/>
                    <a:pt x="616" y="2235"/>
                  </a:cubicBezTo>
                  <a:cubicBezTo>
                    <a:pt x="595" y="2571"/>
                    <a:pt x="514" y="2917"/>
                    <a:pt x="504" y="3263"/>
                  </a:cubicBezTo>
                  <a:cubicBezTo>
                    <a:pt x="504" y="3285"/>
                    <a:pt x="521" y="3295"/>
                    <a:pt x="539" y="3295"/>
                  </a:cubicBezTo>
                  <a:cubicBezTo>
                    <a:pt x="555" y="3295"/>
                    <a:pt x="570" y="3288"/>
                    <a:pt x="575" y="3274"/>
                  </a:cubicBezTo>
                  <a:cubicBezTo>
                    <a:pt x="677" y="2927"/>
                    <a:pt x="738" y="2571"/>
                    <a:pt x="758" y="2204"/>
                  </a:cubicBezTo>
                  <a:cubicBezTo>
                    <a:pt x="789" y="1899"/>
                    <a:pt x="789" y="1573"/>
                    <a:pt x="738" y="1268"/>
                  </a:cubicBezTo>
                  <a:cubicBezTo>
                    <a:pt x="656" y="820"/>
                    <a:pt x="483" y="260"/>
                    <a:pt x="66" y="5"/>
                  </a:cubicBezTo>
                  <a:cubicBezTo>
                    <a:pt x="60" y="2"/>
                    <a:pt x="55" y="1"/>
                    <a:pt x="50" y="1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1"/>
            <p:cNvSpPr/>
            <p:nvPr/>
          </p:nvSpPr>
          <p:spPr>
            <a:xfrm>
              <a:off x="3600243" y="2488949"/>
              <a:ext cx="116953" cy="205647"/>
            </a:xfrm>
            <a:custGeom>
              <a:rect b="b" l="l" r="r" t="t"/>
              <a:pathLst>
                <a:path extrusionOk="0" h="3726" w="2119">
                  <a:moveTo>
                    <a:pt x="1263" y="1"/>
                  </a:moveTo>
                  <a:cubicBezTo>
                    <a:pt x="1165" y="1"/>
                    <a:pt x="1065" y="31"/>
                    <a:pt x="968" y="100"/>
                  </a:cubicBezTo>
                  <a:cubicBezTo>
                    <a:pt x="805" y="232"/>
                    <a:pt x="672" y="416"/>
                    <a:pt x="581" y="609"/>
                  </a:cubicBezTo>
                  <a:cubicBezTo>
                    <a:pt x="469" y="823"/>
                    <a:pt x="367" y="1037"/>
                    <a:pt x="286" y="1271"/>
                  </a:cubicBezTo>
                  <a:cubicBezTo>
                    <a:pt x="92" y="1790"/>
                    <a:pt x="0" y="2350"/>
                    <a:pt x="11" y="2910"/>
                  </a:cubicBezTo>
                  <a:cubicBezTo>
                    <a:pt x="16" y="2936"/>
                    <a:pt x="39" y="2948"/>
                    <a:pt x="61" y="2948"/>
                  </a:cubicBezTo>
                  <a:cubicBezTo>
                    <a:pt x="84" y="2948"/>
                    <a:pt x="107" y="2936"/>
                    <a:pt x="112" y="2910"/>
                  </a:cubicBezTo>
                  <a:lnTo>
                    <a:pt x="112" y="2900"/>
                  </a:lnTo>
                  <a:cubicBezTo>
                    <a:pt x="112" y="2024"/>
                    <a:pt x="367" y="1169"/>
                    <a:pt x="846" y="436"/>
                  </a:cubicBezTo>
                  <a:cubicBezTo>
                    <a:pt x="950" y="288"/>
                    <a:pt x="1084" y="148"/>
                    <a:pt x="1266" y="148"/>
                  </a:cubicBezTo>
                  <a:cubicBezTo>
                    <a:pt x="1298" y="148"/>
                    <a:pt x="1331" y="152"/>
                    <a:pt x="1365" y="161"/>
                  </a:cubicBezTo>
                  <a:cubicBezTo>
                    <a:pt x="1589" y="222"/>
                    <a:pt x="1711" y="436"/>
                    <a:pt x="1772" y="650"/>
                  </a:cubicBezTo>
                  <a:cubicBezTo>
                    <a:pt x="1874" y="1108"/>
                    <a:pt x="1925" y="1576"/>
                    <a:pt x="1925" y="2055"/>
                  </a:cubicBezTo>
                  <a:cubicBezTo>
                    <a:pt x="1945" y="2310"/>
                    <a:pt x="1945" y="2574"/>
                    <a:pt x="1945" y="2839"/>
                  </a:cubicBezTo>
                  <a:cubicBezTo>
                    <a:pt x="1945" y="3114"/>
                    <a:pt x="1915" y="3379"/>
                    <a:pt x="1925" y="3654"/>
                  </a:cubicBezTo>
                  <a:cubicBezTo>
                    <a:pt x="1925" y="3699"/>
                    <a:pt x="1967" y="3726"/>
                    <a:pt x="2005" y="3726"/>
                  </a:cubicBezTo>
                  <a:cubicBezTo>
                    <a:pt x="2035" y="3726"/>
                    <a:pt x="2063" y="3710"/>
                    <a:pt x="2067" y="3674"/>
                  </a:cubicBezTo>
                  <a:cubicBezTo>
                    <a:pt x="2098" y="3409"/>
                    <a:pt x="2118" y="3134"/>
                    <a:pt x="2108" y="2870"/>
                  </a:cubicBezTo>
                  <a:cubicBezTo>
                    <a:pt x="2108" y="2584"/>
                    <a:pt x="2108" y="2299"/>
                    <a:pt x="2088" y="2024"/>
                  </a:cubicBezTo>
                  <a:cubicBezTo>
                    <a:pt x="2067" y="1739"/>
                    <a:pt x="2047" y="1464"/>
                    <a:pt x="2017" y="1189"/>
                  </a:cubicBezTo>
                  <a:cubicBezTo>
                    <a:pt x="2006" y="945"/>
                    <a:pt x="1955" y="711"/>
                    <a:pt x="1884" y="477"/>
                  </a:cubicBezTo>
                  <a:cubicBezTo>
                    <a:pt x="1773" y="217"/>
                    <a:pt x="1527" y="1"/>
                    <a:pt x="1263" y="1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1"/>
            <p:cNvSpPr/>
            <p:nvPr/>
          </p:nvSpPr>
          <p:spPr>
            <a:xfrm>
              <a:off x="3597980" y="2646020"/>
              <a:ext cx="37586" cy="89577"/>
            </a:xfrm>
            <a:custGeom>
              <a:rect b="b" l="l" r="r" t="t"/>
              <a:pathLst>
                <a:path extrusionOk="0" h="1623" w="681">
                  <a:moveTo>
                    <a:pt x="119" y="0"/>
                  </a:moveTo>
                  <a:cubicBezTo>
                    <a:pt x="98" y="0"/>
                    <a:pt x="77" y="11"/>
                    <a:pt x="72" y="34"/>
                  </a:cubicBezTo>
                  <a:lnTo>
                    <a:pt x="72" y="44"/>
                  </a:lnTo>
                  <a:cubicBezTo>
                    <a:pt x="41" y="237"/>
                    <a:pt x="21" y="431"/>
                    <a:pt x="11" y="624"/>
                  </a:cubicBezTo>
                  <a:cubicBezTo>
                    <a:pt x="1" y="808"/>
                    <a:pt x="1" y="991"/>
                    <a:pt x="21" y="1174"/>
                  </a:cubicBezTo>
                  <a:cubicBezTo>
                    <a:pt x="41" y="1327"/>
                    <a:pt x="123" y="1459"/>
                    <a:pt x="245" y="1551"/>
                  </a:cubicBezTo>
                  <a:cubicBezTo>
                    <a:pt x="309" y="1592"/>
                    <a:pt x="396" y="1622"/>
                    <a:pt x="478" y="1622"/>
                  </a:cubicBezTo>
                  <a:cubicBezTo>
                    <a:pt x="540" y="1622"/>
                    <a:pt x="598" y="1605"/>
                    <a:pt x="642" y="1561"/>
                  </a:cubicBezTo>
                  <a:cubicBezTo>
                    <a:pt x="681" y="1513"/>
                    <a:pt x="638" y="1438"/>
                    <a:pt x="581" y="1438"/>
                  </a:cubicBezTo>
                  <a:cubicBezTo>
                    <a:pt x="578" y="1438"/>
                    <a:pt x="574" y="1438"/>
                    <a:pt x="571" y="1439"/>
                  </a:cubicBezTo>
                  <a:cubicBezTo>
                    <a:pt x="520" y="1459"/>
                    <a:pt x="469" y="1459"/>
                    <a:pt x="418" y="1459"/>
                  </a:cubicBezTo>
                  <a:cubicBezTo>
                    <a:pt x="357" y="1449"/>
                    <a:pt x="306" y="1419"/>
                    <a:pt x="276" y="1368"/>
                  </a:cubicBezTo>
                  <a:cubicBezTo>
                    <a:pt x="194" y="1256"/>
                    <a:pt x="153" y="1123"/>
                    <a:pt x="153" y="991"/>
                  </a:cubicBezTo>
                  <a:cubicBezTo>
                    <a:pt x="123" y="675"/>
                    <a:pt x="133" y="360"/>
                    <a:pt x="164" y="44"/>
                  </a:cubicBezTo>
                  <a:cubicBezTo>
                    <a:pt x="169" y="16"/>
                    <a:pt x="144" y="0"/>
                    <a:pt x="119" y="0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1"/>
            <p:cNvSpPr/>
            <p:nvPr/>
          </p:nvSpPr>
          <p:spPr>
            <a:xfrm>
              <a:off x="3624526" y="2718815"/>
              <a:ext cx="14516" cy="27044"/>
            </a:xfrm>
            <a:custGeom>
              <a:rect b="b" l="l" r="r" t="t"/>
              <a:pathLst>
                <a:path extrusionOk="0" h="490" w="263">
                  <a:moveTo>
                    <a:pt x="145" y="1"/>
                  </a:moveTo>
                  <a:cubicBezTo>
                    <a:pt x="120" y="1"/>
                    <a:pt x="94" y="17"/>
                    <a:pt x="90" y="49"/>
                  </a:cubicBezTo>
                  <a:cubicBezTo>
                    <a:pt x="87" y="56"/>
                    <a:pt x="84" y="63"/>
                    <a:pt x="82" y="70"/>
                  </a:cubicBezTo>
                  <a:lnTo>
                    <a:pt x="82" y="70"/>
                  </a:lnTo>
                  <a:cubicBezTo>
                    <a:pt x="8" y="182"/>
                    <a:pt x="1" y="338"/>
                    <a:pt x="70" y="456"/>
                  </a:cubicBezTo>
                  <a:cubicBezTo>
                    <a:pt x="86" y="473"/>
                    <a:pt x="110" y="489"/>
                    <a:pt x="129" y="489"/>
                  </a:cubicBezTo>
                  <a:cubicBezTo>
                    <a:pt x="133" y="489"/>
                    <a:pt x="137" y="488"/>
                    <a:pt x="141" y="486"/>
                  </a:cubicBezTo>
                  <a:cubicBezTo>
                    <a:pt x="171" y="486"/>
                    <a:pt x="202" y="466"/>
                    <a:pt x="202" y="436"/>
                  </a:cubicBezTo>
                  <a:cubicBezTo>
                    <a:pt x="207" y="419"/>
                    <a:pt x="211" y="403"/>
                    <a:pt x="214" y="386"/>
                  </a:cubicBezTo>
                  <a:lnTo>
                    <a:pt x="214" y="386"/>
                  </a:lnTo>
                  <a:lnTo>
                    <a:pt x="222" y="385"/>
                  </a:lnTo>
                  <a:cubicBezTo>
                    <a:pt x="219" y="385"/>
                    <a:pt x="217" y="384"/>
                    <a:pt x="215" y="382"/>
                  </a:cubicBezTo>
                  <a:lnTo>
                    <a:pt x="215" y="382"/>
                  </a:lnTo>
                  <a:cubicBezTo>
                    <a:pt x="216" y="376"/>
                    <a:pt x="217" y="371"/>
                    <a:pt x="217" y="366"/>
                  </a:cubicBezTo>
                  <a:lnTo>
                    <a:pt x="217" y="366"/>
                  </a:lnTo>
                  <a:cubicBezTo>
                    <a:pt x="219" y="365"/>
                    <a:pt x="221" y="365"/>
                    <a:pt x="222" y="364"/>
                  </a:cubicBezTo>
                  <a:cubicBezTo>
                    <a:pt x="243" y="344"/>
                    <a:pt x="253" y="313"/>
                    <a:pt x="253" y="283"/>
                  </a:cubicBezTo>
                  <a:lnTo>
                    <a:pt x="253" y="273"/>
                  </a:lnTo>
                  <a:cubicBezTo>
                    <a:pt x="253" y="252"/>
                    <a:pt x="253" y="232"/>
                    <a:pt x="263" y="222"/>
                  </a:cubicBezTo>
                  <a:cubicBezTo>
                    <a:pt x="263" y="181"/>
                    <a:pt x="243" y="140"/>
                    <a:pt x="212" y="120"/>
                  </a:cubicBezTo>
                  <a:lnTo>
                    <a:pt x="212" y="110"/>
                  </a:lnTo>
                  <a:lnTo>
                    <a:pt x="212" y="89"/>
                  </a:lnTo>
                  <a:lnTo>
                    <a:pt x="208" y="89"/>
                  </a:lnTo>
                  <a:cubicBezTo>
                    <a:pt x="208" y="82"/>
                    <a:pt x="206" y="74"/>
                    <a:pt x="202" y="68"/>
                  </a:cubicBezTo>
                  <a:lnTo>
                    <a:pt x="202" y="68"/>
                  </a:lnTo>
                  <a:cubicBezTo>
                    <a:pt x="207" y="24"/>
                    <a:pt x="176" y="1"/>
                    <a:pt x="145" y="1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1"/>
            <p:cNvSpPr/>
            <p:nvPr/>
          </p:nvSpPr>
          <p:spPr>
            <a:xfrm>
              <a:off x="3669948" y="2685536"/>
              <a:ext cx="41063" cy="55468"/>
            </a:xfrm>
            <a:custGeom>
              <a:rect b="b" l="l" r="r" t="t"/>
              <a:pathLst>
                <a:path extrusionOk="0" h="1005" w="744">
                  <a:moveTo>
                    <a:pt x="697" y="0"/>
                  </a:moveTo>
                  <a:cubicBezTo>
                    <a:pt x="681" y="0"/>
                    <a:pt x="666" y="9"/>
                    <a:pt x="662" y="31"/>
                  </a:cubicBezTo>
                  <a:cubicBezTo>
                    <a:pt x="652" y="153"/>
                    <a:pt x="631" y="275"/>
                    <a:pt x="611" y="397"/>
                  </a:cubicBezTo>
                  <a:cubicBezTo>
                    <a:pt x="591" y="499"/>
                    <a:pt x="570" y="601"/>
                    <a:pt x="530" y="703"/>
                  </a:cubicBezTo>
                  <a:cubicBezTo>
                    <a:pt x="489" y="784"/>
                    <a:pt x="418" y="845"/>
                    <a:pt x="326" y="865"/>
                  </a:cubicBezTo>
                  <a:cubicBezTo>
                    <a:pt x="275" y="876"/>
                    <a:pt x="234" y="886"/>
                    <a:pt x="183" y="886"/>
                  </a:cubicBezTo>
                  <a:cubicBezTo>
                    <a:pt x="132" y="886"/>
                    <a:pt x="81" y="896"/>
                    <a:pt x="41" y="906"/>
                  </a:cubicBezTo>
                  <a:cubicBezTo>
                    <a:pt x="0" y="927"/>
                    <a:pt x="0" y="967"/>
                    <a:pt x="41" y="988"/>
                  </a:cubicBezTo>
                  <a:cubicBezTo>
                    <a:pt x="71" y="1000"/>
                    <a:pt x="100" y="1005"/>
                    <a:pt x="130" y="1005"/>
                  </a:cubicBezTo>
                  <a:cubicBezTo>
                    <a:pt x="151" y="1005"/>
                    <a:pt x="172" y="1002"/>
                    <a:pt x="193" y="998"/>
                  </a:cubicBezTo>
                  <a:cubicBezTo>
                    <a:pt x="255" y="998"/>
                    <a:pt x="305" y="988"/>
                    <a:pt x="356" y="967"/>
                  </a:cubicBezTo>
                  <a:cubicBezTo>
                    <a:pt x="458" y="937"/>
                    <a:pt x="550" y="876"/>
                    <a:pt x="601" y="784"/>
                  </a:cubicBezTo>
                  <a:cubicBezTo>
                    <a:pt x="652" y="682"/>
                    <a:pt x="692" y="570"/>
                    <a:pt x="703" y="458"/>
                  </a:cubicBezTo>
                  <a:cubicBezTo>
                    <a:pt x="723" y="316"/>
                    <a:pt x="733" y="183"/>
                    <a:pt x="743" y="41"/>
                  </a:cubicBezTo>
                  <a:cubicBezTo>
                    <a:pt x="743" y="17"/>
                    <a:pt x="719" y="0"/>
                    <a:pt x="697" y="0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1"/>
            <p:cNvSpPr/>
            <p:nvPr/>
          </p:nvSpPr>
          <p:spPr>
            <a:xfrm>
              <a:off x="3662056" y="2728363"/>
              <a:ext cx="13522" cy="23678"/>
            </a:xfrm>
            <a:custGeom>
              <a:rect b="b" l="l" r="r" t="t"/>
              <a:pathLst>
                <a:path extrusionOk="0" h="429" w="245">
                  <a:moveTo>
                    <a:pt x="139" y="0"/>
                  </a:moveTo>
                  <a:cubicBezTo>
                    <a:pt x="125" y="0"/>
                    <a:pt x="112" y="3"/>
                    <a:pt x="102" y="8"/>
                  </a:cubicBezTo>
                  <a:cubicBezTo>
                    <a:pt x="87" y="15"/>
                    <a:pt x="72" y="34"/>
                    <a:pt x="62" y="51"/>
                  </a:cubicBezTo>
                  <a:lnTo>
                    <a:pt x="62" y="51"/>
                  </a:lnTo>
                  <a:lnTo>
                    <a:pt x="62" y="39"/>
                  </a:lnTo>
                  <a:cubicBezTo>
                    <a:pt x="21" y="120"/>
                    <a:pt x="0" y="212"/>
                    <a:pt x="0" y="293"/>
                  </a:cubicBezTo>
                  <a:cubicBezTo>
                    <a:pt x="11" y="313"/>
                    <a:pt x="11" y="334"/>
                    <a:pt x="11" y="354"/>
                  </a:cubicBezTo>
                  <a:cubicBezTo>
                    <a:pt x="21" y="395"/>
                    <a:pt x="51" y="415"/>
                    <a:pt x="82" y="426"/>
                  </a:cubicBezTo>
                  <a:cubicBezTo>
                    <a:pt x="90" y="427"/>
                    <a:pt x="99" y="428"/>
                    <a:pt x="108" y="428"/>
                  </a:cubicBezTo>
                  <a:cubicBezTo>
                    <a:pt x="152" y="428"/>
                    <a:pt x="197" y="407"/>
                    <a:pt x="214" y="364"/>
                  </a:cubicBezTo>
                  <a:cubicBezTo>
                    <a:pt x="224" y="324"/>
                    <a:pt x="235" y="283"/>
                    <a:pt x="235" y="232"/>
                  </a:cubicBezTo>
                  <a:lnTo>
                    <a:pt x="235" y="171"/>
                  </a:lnTo>
                  <a:cubicBezTo>
                    <a:pt x="245" y="151"/>
                    <a:pt x="245" y="130"/>
                    <a:pt x="235" y="120"/>
                  </a:cubicBezTo>
                  <a:cubicBezTo>
                    <a:pt x="235" y="69"/>
                    <a:pt x="214" y="28"/>
                    <a:pt x="184" y="8"/>
                  </a:cubicBezTo>
                  <a:cubicBezTo>
                    <a:pt x="168" y="3"/>
                    <a:pt x="153" y="0"/>
                    <a:pt x="139" y="0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1"/>
            <p:cNvSpPr/>
            <p:nvPr/>
          </p:nvSpPr>
          <p:spPr>
            <a:xfrm>
              <a:off x="3448525" y="2316645"/>
              <a:ext cx="78484" cy="235286"/>
            </a:xfrm>
            <a:custGeom>
              <a:rect b="b" l="l" r="r" t="t"/>
              <a:pathLst>
                <a:path extrusionOk="0" h="4263" w="1422">
                  <a:moveTo>
                    <a:pt x="1371" y="0"/>
                  </a:moveTo>
                  <a:cubicBezTo>
                    <a:pt x="1365" y="0"/>
                    <a:pt x="1360" y="2"/>
                    <a:pt x="1354" y="4"/>
                  </a:cubicBezTo>
                  <a:cubicBezTo>
                    <a:pt x="754" y="412"/>
                    <a:pt x="428" y="1094"/>
                    <a:pt x="265" y="1786"/>
                  </a:cubicBezTo>
                  <a:cubicBezTo>
                    <a:pt x="173" y="2173"/>
                    <a:pt x="102" y="2570"/>
                    <a:pt x="51" y="2967"/>
                  </a:cubicBezTo>
                  <a:cubicBezTo>
                    <a:pt x="31" y="3171"/>
                    <a:pt x="21" y="3385"/>
                    <a:pt x="21" y="3589"/>
                  </a:cubicBezTo>
                  <a:cubicBezTo>
                    <a:pt x="0" y="3802"/>
                    <a:pt x="31" y="4016"/>
                    <a:pt x="82" y="4230"/>
                  </a:cubicBezTo>
                  <a:cubicBezTo>
                    <a:pt x="90" y="4252"/>
                    <a:pt x="111" y="4263"/>
                    <a:pt x="131" y="4263"/>
                  </a:cubicBezTo>
                  <a:cubicBezTo>
                    <a:pt x="157" y="4263"/>
                    <a:pt x="183" y="4244"/>
                    <a:pt x="183" y="4210"/>
                  </a:cubicBezTo>
                  <a:cubicBezTo>
                    <a:pt x="194" y="4026"/>
                    <a:pt x="194" y="3833"/>
                    <a:pt x="183" y="3639"/>
                  </a:cubicBezTo>
                  <a:cubicBezTo>
                    <a:pt x="183" y="3446"/>
                    <a:pt x="194" y="3263"/>
                    <a:pt x="214" y="3069"/>
                  </a:cubicBezTo>
                  <a:cubicBezTo>
                    <a:pt x="255" y="2672"/>
                    <a:pt x="316" y="2285"/>
                    <a:pt x="397" y="1898"/>
                  </a:cubicBezTo>
                  <a:cubicBezTo>
                    <a:pt x="540" y="1206"/>
                    <a:pt x="815" y="513"/>
                    <a:pt x="1395" y="76"/>
                  </a:cubicBezTo>
                  <a:cubicBezTo>
                    <a:pt x="1421" y="49"/>
                    <a:pt x="1402" y="0"/>
                    <a:pt x="1371" y="0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1"/>
            <p:cNvSpPr/>
            <p:nvPr/>
          </p:nvSpPr>
          <p:spPr>
            <a:xfrm>
              <a:off x="3429981" y="2540496"/>
              <a:ext cx="43326" cy="42885"/>
            </a:xfrm>
            <a:custGeom>
              <a:rect b="b" l="l" r="r" t="t"/>
              <a:pathLst>
                <a:path extrusionOk="0" h="777" w="785">
                  <a:moveTo>
                    <a:pt x="469" y="1"/>
                  </a:moveTo>
                  <a:lnTo>
                    <a:pt x="474" y="3"/>
                  </a:lnTo>
                  <a:lnTo>
                    <a:pt x="474" y="3"/>
                  </a:lnTo>
                  <a:cubicBezTo>
                    <a:pt x="472" y="2"/>
                    <a:pt x="471" y="2"/>
                    <a:pt x="469" y="1"/>
                  </a:cubicBezTo>
                  <a:close/>
                  <a:moveTo>
                    <a:pt x="474" y="3"/>
                  </a:moveTo>
                  <a:lnTo>
                    <a:pt x="474" y="3"/>
                  </a:lnTo>
                  <a:cubicBezTo>
                    <a:pt x="479" y="5"/>
                    <a:pt x="483" y="7"/>
                    <a:pt x="486" y="9"/>
                  </a:cubicBezTo>
                  <a:lnTo>
                    <a:pt x="486" y="9"/>
                  </a:lnTo>
                  <a:cubicBezTo>
                    <a:pt x="467" y="6"/>
                    <a:pt x="447" y="5"/>
                    <a:pt x="427" y="5"/>
                  </a:cubicBezTo>
                  <a:cubicBezTo>
                    <a:pt x="280" y="5"/>
                    <a:pt x="142" y="85"/>
                    <a:pt x="71" y="225"/>
                  </a:cubicBezTo>
                  <a:cubicBezTo>
                    <a:pt x="0" y="388"/>
                    <a:pt x="41" y="571"/>
                    <a:pt x="183" y="693"/>
                  </a:cubicBezTo>
                  <a:cubicBezTo>
                    <a:pt x="237" y="747"/>
                    <a:pt x="313" y="777"/>
                    <a:pt x="400" y="777"/>
                  </a:cubicBezTo>
                  <a:cubicBezTo>
                    <a:pt x="412" y="777"/>
                    <a:pt x="425" y="776"/>
                    <a:pt x="438" y="775"/>
                  </a:cubicBezTo>
                  <a:cubicBezTo>
                    <a:pt x="519" y="765"/>
                    <a:pt x="611" y="724"/>
                    <a:pt x="672" y="663"/>
                  </a:cubicBezTo>
                  <a:cubicBezTo>
                    <a:pt x="743" y="602"/>
                    <a:pt x="774" y="510"/>
                    <a:pt x="784" y="418"/>
                  </a:cubicBezTo>
                  <a:cubicBezTo>
                    <a:pt x="784" y="337"/>
                    <a:pt x="743" y="245"/>
                    <a:pt x="682" y="174"/>
                  </a:cubicBezTo>
                  <a:cubicBezTo>
                    <a:pt x="636" y="128"/>
                    <a:pt x="578" y="93"/>
                    <a:pt x="513" y="75"/>
                  </a:cubicBezTo>
                  <a:lnTo>
                    <a:pt x="513" y="75"/>
                  </a:lnTo>
                  <a:cubicBezTo>
                    <a:pt x="516" y="51"/>
                    <a:pt x="509" y="24"/>
                    <a:pt x="486" y="9"/>
                  </a:cubicBezTo>
                  <a:lnTo>
                    <a:pt x="486" y="9"/>
                  </a:lnTo>
                  <a:cubicBezTo>
                    <a:pt x="491" y="10"/>
                    <a:pt x="495" y="10"/>
                    <a:pt x="499" y="11"/>
                  </a:cubicBezTo>
                  <a:lnTo>
                    <a:pt x="474" y="3"/>
                  </a:ln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1"/>
            <p:cNvSpPr/>
            <p:nvPr/>
          </p:nvSpPr>
          <p:spPr>
            <a:xfrm>
              <a:off x="3478549" y="2127619"/>
              <a:ext cx="27320" cy="14902"/>
            </a:xfrm>
            <a:custGeom>
              <a:rect b="b" l="l" r="r" t="t"/>
              <a:pathLst>
                <a:path extrusionOk="0" h="270" w="495">
                  <a:moveTo>
                    <a:pt x="208" y="0"/>
                  </a:moveTo>
                  <a:cubicBezTo>
                    <a:pt x="145" y="0"/>
                    <a:pt x="82" y="23"/>
                    <a:pt x="37" y="69"/>
                  </a:cubicBezTo>
                  <a:cubicBezTo>
                    <a:pt x="1" y="105"/>
                    <a:pt x="27" y="187"/>
                    <a:pt x="75" y="187"/>
                  </a:cubicBezTo>
                  <a:cubicBezTo>
                    <a:pt x="82" y="187"/>
                    <a:pt x="90" y="185"/>
                    <a:pt x="98" y="181"/>
                  </a:cubicBezTo>
                  <a:cubicBezTo>
                    <a:pt x="131" y="161"/>
                    <a:pt x="172" y="150"/>
                    <a:pt x="214" y="150"/>
                  </a:cubicBezTo>
                  <a:cubicBezTo>
                    <a:pt x="236" y="150"/>
                    <a:pt x="259" y="154"/>
                    <a:pt x="281" y="161"/>
                  </a:cubicBezTo>
                  <a:lnTo>
                    <a:pt x="311" y="161"/>
                  </a:lnTo>
                  <a:cubicBezTo>
                    <a:pt x="322" y="171"/>
                    <a:pt x="342" y="181"/>
                    <a:pt x="352" y="181"/>
                  </a:cubicBezTo>
                  <a:lnTo>
                    <a:pt x="362" y="191"/>
                  </a:lnTo>
                  <a:lnTo>
                    <a:pt x="373" y="212"/>
                  </a:lnTo>
                  <a:cubicBezTo>
                    <a:pt x="373" y="210"/>
                    <a:pt x="373" y="209"/>
                    <a:pt x="374" y="209"/>
                  </a:cubicBezTo>
                  <a:cubicBezTo>
                    <a:pt x="376" y="209"/>
                    <a:pt x="383" y="222"/>
                    <a:pt x="383" y="222"/>
                  </a:cubicBezTo>
                  <a:lnTo>
                    <a:pt x="413" y="252"/>
                  </a:lnTo>
                  <a:cubicBezTo>
                    <a:pt x="419" y="264"/>
                    <a:pt x="429" y="269"/>
                    <a:pt x="440" y="269"/>
                  </a:cubicBezTo>
                  <a:cubicBezTo>
                    <a:pt x="447" y="269"/>
                    <a:pt x="456" y="267"/>
                    <a:pt x="464" y="263"/>
                  </a:cubicBezTo>
                  <a:cubicBezTo>
                    <a:pt x="485" y="242"/>
                    <a:pt x="495" y="212"/>
                    <a:pt x="485" y="191"/>
                  </a:cubicBezTo>
                  <a:cubicBezTo>
                    <a:pt x="444" y="100"/>
                    <a:pt x="362" y="28"/>
                    <a:pt x="271" y="8"/>
                  </a:cubicBezTo>
                  <a:cubicBezTo>
                    <a:pt x="250" y="3"/>
                    <a:pt x="229" y="0"/>
                    <a:pt x="208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1"/>
            <p:cNvSpPr/>
            <p:nvPr/>
          </p:nvSpPr>
          <p:spPr>
            <a:xfrm>
              <a:off x="3522480" y="2125135"/>
              <a:ext cx="43436" cy="16944"/>
            </a:xfrm>
            <a:custGeom>
              <a:rect b="b" l="l" r="r" t="t"/>
              <a:pathLst>
                <a:path extrusionOk="0" h="307" w="787">
                  <a:moveTo>
                    <a:pt x="466" y="0"/>
                  </a:moveTo>
                  <a:cubicBezTo>
                    <a:pt x="306" y="0"/>
                    <a:pt x="143" y="71"/>
                    <a:pt x="35" y="185"/>
                  </a:cubicBezTo>
                  <a:cubicBezTo>
                    <a:pt x="0" y="220"/>
                    <a:pt x="46" y="306"/>
                    <a:pt x="92" y="306"/>
                  </a:cubicBezTo>
                  <a:cubicBezTo>
                    <a:pt x="101" y="306"/>
                    <a:pt x="109" y="304"/>
                    <a:pt x="116" y="297"/>
                  </a:cubicBezTo>
                  <a:cubicBezTo>
                    <a:pt x="188" y="226"/>
                    <a:pt x="289" y="175"/>
                    <a:pt x="401" y="155"/>
                  </a:cubicBezTo>
                  <a:lnTo>
                    <a:pt x="564" y="155"/>
                  </a:lnTo>
                  <a:cubicBezTo>
                    <a:pt x="595" y="165"/>
                    <a:pt x="625" y="165"/>
                    <a:pt x="656" y="175"/>
                  </a:cubicBezTo>
                  <a:lnTo>
                    <a:pt x="686" y="185"/>
                  </a:lnTo>
                  <a:lnTo>
                    <a:pt x="727" y="185"/>
                  </a:lnTo>
                  <a:cubicBezTo>
                    <a:pt x="733" y="187"/>
                    <a:pt x="738" y="188"/>
                    <a:pt x="742" y="188"/>
                  </a:cubicBezTo>
                  <a:cubicBezTo>
                    <a:pt x="786" y="188"/>
                    <a:pt x="774" y="102"/>
                    <a:pt x="737" y="84"/>
                  </a:cubicBezTo>
                  <a:cubicBezTo>
                    <a:pt x="657" y="26"/>
                    <a:pt x="562" y="0"/>
                    <a:pt x="466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1"/>
            <p:cNvSpPr/>
            <p:nvPr/>
          </p:nvSpPr>
          <p:spPr>
            <a:xfrm>
              <a:off x="3509786" y="2187721"/>
              <a:ext cx="24450" cy="92171"/>
            </a:xfrm>
            <a:custGeom>
              <a:rect b="b" l="l" r="r" t="t"/>
              <a:pathLst>
                <a:path extrusionOk="0" h="1670" w="443">
                  <a:moveTo>
                    <a:pt x="115" y="0"/>
                  </a:moveTo>
                  <a:cubicBezTo>
                    <a:pt x="106" y="0"/>
                    <a:pt x="96" y="6"/>
                    <a:pt x="92" y="19"/>
                  </a:cubicBezTo>
                  <a:cubicBezTo>
                    <a:pt x="20" y="294"/>
                    <a:pt x="0" y="589"/>
                    <a:pt x="61" y="874"/>
                  </a:cubicBezTo>
                  <a:cubicBezTo>
                    <a:pt x="102" y="1159"/>
                    <a:pt x="214" y="1424"/>
                    <a:pt x="387" y="1658"/>
                  </a:cubicBezTo>
                  <a:cubicBezTo>
                    <a:pt x="392" y="1666"/>
                    <a:pt x="399" y="1669"/>
                    <a:pt x="405" y="1669"/>
                  </a:cubicBezTo>
                  <a:cubicBezTo>
                    <a:pt x="424" y="1669"/>
                    <a:pt x="443" y="1643"/>
                    <a:pt x="428" y="1628"/>
                  </a:cubicBezTo>
                  <a:cubicBezTo>
                    <a:pt x="356" y="1495"/>
                    <a:pt x="285" y="1373"/>
                    <a:pt x="224" y="1241"/>
                  </a:cubicBezTo>
                  <a:cubicBezTo>
                    <a:pt x="183" y="1118"/>
                    <a:pt x="143" y="996"/>
                    <a:pt x="122" y="864"/>
                  </a:cubicBezTo>
                  <a:cubicBezTo>
                    <a:pt x="71" y="589"/>
                    <a:pt x="71" y="304"/>
                    <a:pt x="143" y="29"/>
                  </a:cubicBezTo>
                  <a:cubicBezTo>
                    <a:pt x="143" y="11"/>
                    <a:pt x="129" y="0"/>
                    <a:pt x="115" y="0"/>
                  </a:cubicBez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1"/>
            <p:cNvSpPr/>
            <p:nvPr/>
          </p:nvSpPr>
          <p:spPr>
            <a:xfrm>
              <a:off x="1219299" y="3645082"/>
              <a:ext cx="29859" cy="206310"/>
            </a:xfrm>
            <a:custGeom>
              <a:rect b="b" l="l" r="r" t="t"/>
              <a:pathLst>
                <a:path extrusionOk="0" h="3738" w="541">
                  <a:moveTo>
                    <a:pt x="1" y="0"/>
                  </a:moveTo>
                  <a:lnTo>
                    <a:pt x="1" y="3330"/>
                  </a:lnTo>
                  <a:lnTo>
                    <a:pt x="286" y="3737"/>
                  </a:lnTo>
                  <a:lnTo>
                    <a:pt x="540" y="3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1"/>
            <p:cNvSpPr/>
            <p:nvPr/>
          </p:nvSpPr>
          <p:spPr>
            <a:xfrm>
              <a:off x="1195126" y="3335410"/>
              <a:ext cx="96752" cy="342856"/>
            </a:xfrm>
            <a:custGeom>
              <a:rect b="b" l="l" r="r" t="t"/>
              <a:pathLst>
                <a:path extrusionOk="0" h="6212" w="1753">
                  <a:moveTo>
                    <a:pt x="1" y="1"/>
                  </a:moveTo>
                  <a:lnTo>
                    <a:pt x="1" y="6212"/>
                  </a:lnTo>
                  <a:lnTo>
                    <a:pt x="1752" y="6212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1"/>
            <p:cNvSpPr/>
            <p:nvPr/>
          </p:nvSpPr>
          <p:spPr>
            <a:xfrm>
              <a:off x="1235028" y="3678196"/>
              <a:ext cx="28203" cy="173194"/>
            </a:xfrm>
            <a:custGeom>
              <a:rect b="b" l="l" r="r" t="t"/>
              <a:pathLst>
                <a:path extrusionOk="0" h="3138" w="511">
                  <a:moveTo>
                    <a:pt x="1" y="1"/>
                  </a:moveTo>
                  <a:lnTo>
                    <a:pt x="1" y="3137"/>
                  </a:lnTo>
                  <a:lnTo>
                    <a:pt x="510" y="3137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1"/>
            <p:cNvSpPr/>
            <p:nvPr/>
          </p:nvSpPr>
          <p:spPr>
            <a:xfrm>
              <a:off x="1195126" y="3188770"/>
              <a:ext cx="96752" cy="206861"/>
            </a:xfrm>
            <a:custGeom>
              <a:rect b="b" l="l" r="r" t="t"/>
              <a:pathLst>
                <a:path extrusionOk="0" h="3748" w="1753">
                  <a:moveTo>
                    <a:pt x="1" y="0"/>
                  </a:moveTo>
                  <a:lnTo>
                    <a:pt x="1" y="2902"/>
                  </a:lnTo>
                  <a:cubicBezTo>
                    <a:pt x="11" y="3370"/>
                    <a:pt x="398" y="3747"/>
                    <a:pt x="877" y="3747"/>
                  </a:cubicBezTo>
                  <a:cubicBezTo>
                    <a:pt x="1345" y="3747"/>
                    <a:pt x="1732" y="3370"/>
                    <a:pt x="1752" y="2902"/>
                  </a:cubicBezTo>
                  <a:lnTo>
                    <a:pt x="1752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1"/>
            <p:cNvSpPr/>
            <p:nvPr/>
          </p:nvSpPr>
          <p:spPr>
            <a:xfrm>
              <a:off x="1168745" y="3111779"/>
              <a:ext cx="148965" cy="96697"/>
            </a:xfrm>
            <a:custGeom>
              <a:rect b="b" l="l" r="r" t="t"/>
              <a:pathLst>
                <a:path extrusionOk="0" h="1752" w="2699">
                  <a:moveTo>
                    <a:pt x="744" y="0"/>
                  </a:moveTo>
                  <a:cubicBezTo>
                    <a:pt x="336" y="0"/>
                    <a:pt x="0" y="326"/>
                    <a:pt x="0" y="733"/>
                  </a:cubicBezTo>
                  <a:lnTo>
                    <a:pt x="0" y="1018"/>
                  </a:lnTo>
                  <a:cubicBezTo>
                    <a:pt x="0" y="1426"/>
                    <a:pt x="336" y="1751"/>
                    <a:pt x="744" y="1751"/>
                  </a:cubicBezTo>
                  <a:lnTo>
                    <a:pt x="1966" y="1751"/>
                  </a:lnTo>
                  <a:cubicBezTo>
                    <a:pt x="2373" y="1751"/>
                    <a:pt x="2699" y="1426"/>
                    <a:pt x="2699" y="1018"/>
                  </a:cubicBezTo>
                  <a:lnTo>
                    <a:pt x="2699" y="733"/>
                  </a:lnTo>
                  <a:cubicBezTo>
                    <a:pt x="2699" y="326"/>
                    <a:pt x="2373" y="0"/>
                    <a:pt x="1966" y="0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D1BA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9"/>
          <p:cNvSpPr txBox="1"/>
          <p:nvPr>
            <p:ph type="ctrTitle"/>
          </p:nvPr>
        </p:nvSpPr>
        <p:spPr>
          <a:xfrm>
            <a:off x="3787400" y="295725"/>
            <a:ext cx="46434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146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 sz="2800"/>
          </a:p>
        </p:txBody>
      </p:sp>
      <p:sp>
        <p:nvSpPr>
          <p:cNvPr id="641" name="Google Shape;641;p39"/>
          <p:cNvSpPr txBox="1"/>
          <p:nvPr>
            <p:ph idx="1" type="subTitle"/>
          </p:nvPr>
        </p:nvSpPr>
        <p:spPr>
          <a:xfrm>
            <a:off x="3373450" y="1265625"/>
            <a:ext cx="5288400" cy="12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 Centro Neurosensorial de Braga (CNB) faz tratamentos de memória e concentração em crianças e seniores,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para ajudar a melhorar as capacidades de nível cognitivo, comportamental, motor e emocional 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643" name="Google Shape;643;p39"/>
          <p:cNvGrpSpPr/>
          <p:nvPr/>
        </p:nvGrpSpPr>
        <p:grpSpPr>
          <a:xfrm>
            <a:off x="937413" y="2619483"/>
            <a:ext cx="3304568" cy="2205434"/>
            <a:chOff x="937413" y="2619483"/>
            <a:chExt cx="3304568" cy="2205434"/>
          </a:xfrm>
        </p:grpSpPr>
        <p:sp>
          <p:nvSpPr>
            <p:cNvPr id="644" name="Google Shape;644;p39"/>
            <p:cNvSpPr/>
            <p:nvPr/>
          </p:nvSpPr>
          <p:spPr>
            <a:xfrm>
              <a:off x="1041530" y="3315357"/>
              <a:ext cx="20151" cy="1264606"/>
            </a:xfrm>
            <a:custGeom>
              <a:rect b="b" l="l" r="r" t="t"/>
              <a:pathLst>
                <a:path extrusionOk="0" h="17321" w="276">
                  <a:moveTo>
                    <a:pt x="0" y="0"/>
                  </a:moveTo>
                  <a:lnTo>
                    <a:pt x="0" y="17320"/>
                  </a:lnTo>
                  <a:lnTo>
                    <a:pt x="275" y="17320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5" name="Google Shape;645;p39"/>
            <p:cNvGrpSpPr/>
            <p:nvPr/>
          </p:nvGrpSpPr>
          <p:grpSpPr>
            <a:xfrm>
              <a:off x="937413" y="2619483"/>
              <a:ext cx="3304568" cy="2205434"/>
              <a:chOff x="916750" y="2069795"/>
              <a:chExt cx="3883615" cy="2510168"/>
            </a:xfrm>
          </p:grpSpPr>
          <p:sp>
            <p:nvSpPr>
              <p:cNvPr id="646" name="Google Shape;646;p39"/>
              <p:cNvSpPr/>
              <p:nvPr/>
            </p:nvSpPr>
            <p:spPr>
              <a:xfrm>
                <a:off x="4040475" y="2679855"/>
                <a:ext cx="759890" cy="1896065"/>
              </a:xfrm>
              <a:custGeom>
                <a:rect b="b" l="l" r="r" t="t"/>
                <a:pathLst>
                  <a:path extrusionOk="0" h="30314" w="12149">
                    <a:moveTo>
                      <a:pt x="12077" y="72"/>
                    </a:moveTo>
                    <a:lnTo>
                      <a:pt x="12077" y="30243"/>
                    </a:lnTo>
                    <a:lnTo>
                      <a:pt x="72" y="30243"/>
                    </a:lnTo>
                    <a:lnTo>
                      <a:pt x="72" y="72"/>
                    </a:lnTo>
                    <a:close/>
                    <a:moveTo>
                      <a:pt x="0" y="1"/>
                    </a:moveTo>
                    <a:lnTo>
                      <a:pt x="0" y="30314"/>
                    </a:lnTo>
                    <a:lnTo>
                      <a:pt x="12148" y="30314"/>
                    </a:lnTo>
                    <a:lnTo>
                      <a:pt x="121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9"/>
              <p:cNvSpPr/>
              <p:nvPr/>
            </p:nvSpPr>
            <p:spPr>
              <a:xfrm>
                <a:off x="4074251" y="2714883"/>
                <a:ext cx="692338" cy="545915"/>
              </a:xfrm>
              <a:custGeom>
                <a:rect b="b" l="l" r="r" t="t"/>
                <a:pathLst>
                  <a:path extrusionOk="0" h="8728" w="11069">
                    <a:moveTo>
                      <a:pt x="11007" y="72"/>
                    </a:moveTo>
                    <a:lnTo>
                      <a:pt x="11007" y="8656"/>
                    </a:lnTo>
                    <a:lnTo>
                      <a:pt x="71" y="8656"/>
                    </a:lnTo>
                    <a:lnTo>
                      <a:pt x="71" y="72"/>
                    </a:lnTo>
                    <a:close/>
                    <a:moveTo>
                      <a:pt x="0" y="1"/>
                    </a:moveTo>
                    <a:lnTo>
                      <a:pt x="0" y="8727"/>
                    </a:lnTo>
                    <a:lnTo>
                      <a:pt x="11068" y="8727"/>
                    </a:lnTo>
                    <a:lnTo>
                      <a:pt x="110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9"/>
              <p:cNvSpPr/>
              <p:nvPr/>
            </p:nvSpPr>
            <p:spPr>
              <a:xfrm>
                <a:off x="4296485" y="2774155"/>
                <a:ext cx="247813" cy="129348"/>
              </a:xfrm>
              <a:custGeom>
                <a:rect b="b" l="l" r="r" t="t"/>
                <a:pathLst>
                  <a:path extrusionOk="0" h="2068" w="3962">
                    <a:moveTo>
                      <a:pt x="3890" y="72"/>
                    </a:moveTo>
                    <a:lnTo>
                      <a:pt x="3890" y="1997"/>
                    </a:lnTo>
                    <a:lnTo>
                      <a:pt x="62" y="1997"/>
                    </a:lnTo>
                    <a:lnTo>
                      <a:pt x="62" y="72"/>
                    </a:lnTo>
                    <a:close/>
                    <a:moveTo>
                      <a:pt x="1" y="1"/>
                    </a:moveTo>
                    <a:lnTo>
                      <a:pt x="1" y="2068"/>
                    </a:lnTo>
                    <a:lnTo>
                      <a:pt x="3962" y="2068"/>
                    </a:lnTo>
                    <a:lnTo>
                      <a:pt x="39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9"/>
              <p:cNvSpPr/>
              <p:nvPr/>
            </p:nvSpPr>
            <p:spPr>
              <a:xfrm>
                <a:off x="4330262" y="2942596"/>
                <a:ext cx="180324" cy="33838"/>
              </a:xfrm>
              <a:custGeom>
                <a:rect b="b" l="l" r="r" t="t"/>
                <a:pathLst>
                  <a:path extrusionOk="0" h="541" w="2883">
                    <a:moveTo>
                      <a:pt x="0" y="1"/>
                    </a:moveTo>
                    <a:lnTo>
                      <a:pt x="0" y="540"/>
                    </a:lnTo>
                    <a:lnTo>
                      <a:pt x="2882" y="540"/>
                    </a:lnTo>
                    <a:lnTo>
                      <a:pt x="28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9"/>
              <p:cNvSpPr/>
              <p:nvPr/>
            </p:nvSpPr>
            <p:spPr>
              <a:xfrm>
                <a:off x="4074251" y="3308108"/>
                <a:ext cx="692338" cy="545915"/>
              </a:xfrm>
              <a:custGeom>
                <a:rect b="b" l="l" r="r" t="t"/>
                <a:pathLst>
                  <a:path extrusionOk="0" h="8728" w="11069">
                    <a:moveTo>
                      <a:pt x="11007" y="72"/>
                    </a:moveTo>
                    <a:lnTo>
                      <a:pt x="11007" y="8656"/>
                    </a:lnTo>
                    <a:lnTo>
                      <a:pt x="71" y="8656"/>
                    </a:lnTo>
                    <a:lnTo>
                      <a:pt x="71" y="72"/>
                    </a:lnTo>
                    <a:close/>
                    <a:moveTo>
                      <a:pt x="0" y="1"/>
                    </a:moveTo>
                    <a:lnTo>
                      <a:pt x="0" y="8727"/>
                    </a:lnTo>
                    <a:lnTo>
                      <a:pt x="11068" y="8727"/>
                    </a:lnTo>
                    <a:lnTo>
                      <a:pt x="110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9"/>
              <p:cNvSpPr/>
              <p:nvPr/>
            </p:nvSpPr>
            <p:spPr>
              <a:xfrm>
                <a:off x="4296485" y="3367380"/>
                <a:ext cx="247813" cy="129348"/>
              </a:xfrm>
              <a:custGeom>
                <a:rect b="b" l="l" r="r" t="t"/>
                <a:pathLst>
                  <a:path extrusionOk="0" h="2068" w="3962">
                    <a:moveTo>
                      <a:pt x="3890" y="72"/>
                    </a:moveTo>
                    <a:lnTo>
                      <a:pt x="3890" y="1997"/>
                    </a:lnTo>
                    <a:lnTo>
                      <a:pt x="62" y="1997"/>
                    </a:lnTo>
                    <a:lnTo>
                      <a:pt x="62" y="72"/>
                    </a:lnTo>
                    <a:close/>
                    <a:moveTo>
                      <a:pt x="1" y="1"/>
                    </a:moveTo>
                    <a:lnTo>
                      <a:pt x="1" y="2068"/>
                    </a:lnTo>
                    <a:lnTo>
                      <a:pt x="3962" y="2068"/>
                    </a:lnTo>
                    <a:lnTo>
                      <a:pt x="39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9"/>
              <p:cNvSpPr/>
              <p:nvPr/>
            </p:nvSpPr>
            <p:spPr>
              <a:xfrm>
                <a:off x="4330262" y="3535821"/>
                <a:ext cx="180324" cy="33838"/>
              </a:xfrm>
              <a:custGeom>
                <a:rect b="b" l="l" r="r" t="t"/>
                <a:pathLst>
                  <a:path extrusionOk="0" h="541" w="2883">
                    <a:moveTo>
                      <a:pt x="0" y="1"/>
                    </a:moveTo>
                    <a:lnTo>
                      <a:pt x="0" y="540"/>
                    </a:lnTo>
                    <a:lnTo>
                      <a:pt x="2882" y="540"/>
                    </a:lnTo>
                    <a:lnTo>
                      <a:pt x="28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9"/>
              <p:cNvSpPr/>
              <p:nvPr/>
            </p:nvSpPr>
            <p:spPr>
              <a:xfrm>
                <a:off x="4074251" y="3901333"/>
                <a:ext cx="692338" cy="545915"/>
              </a:xfrm>
              <a:custGeom>
                <a:rect b="b" l="l" r="r" t="t"/>
                <a:pathLst>
                  <a:path extrusionOk="0" h="8728" w="11069">
                    <a:moveTo>
                      <a:pt x="11007" y="72"/>
                    </a:moveTo>
                    <a:lnTo>
                      <a:pt x="11007" y="8656"/>
                    </a:lnTo>
                    <a:lnTo>
                      <a:pt x="71" y="8656"/>
                    </a:lnTo>
                    <a:lnTo>
                      <a:pt x="71" y="72"/>
                    </a:lnTo>
                    <a:close/>
                    <a:moveTo>
                      <a:pt x="0" y="1"/>
                    </a:moveTo>
                    <a:lnTo>
                      <a:pt x="0" y="8727"/>
                    </a:lnTo>
                    <a:lnTo>
                      <a:pt x="11068" y="8727"/>
                    </a:lnTo>
                    <a:lnTo>
                      <a:pt x="110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9"/>
              <p:cNvSpPr/>
              <p:nvPr/>
            </p:nvSpPr>
            <p:spPr>
              <a:xfrm>
                <a:off x="4296485" y="3960605"/>
                <a:ext cx="247813" cy="129348"/>
              </a:xfrm>
              <a:custGeom>
                <a:rect b="b" l="l" r="r" t="t"/>
                <a:pathLst>
                  <a:path extrusionOk="0" h="2068" w="3962">
                    <a:moveTo>
                      <a:pt x="3890" y="72"/>
                    </a:moveTo>
                    <a:lnTo>
                      <a:pt x="3890" y="1997"/>
                    </a:lnTo>
                    <a:lnTo>
                      <a:pt x="62" y="1997"/>
                    </a:lnTo>
                    <a:lnTo>
                      <a:pt x="62" y="72"/>
                    </a:lnTo>
                    <a:close/>
                    <a:moveTo>
                      <a:pt x="1" y="1"/>
                    </a:moveTo>
                    <a:lnTo>
                      <a:pt x="1" y="2068"/>
                    </a:lnTo>
                    <a:lnTo>
                      <a:pt x="3962" y="2068"/>
                    </a:lnTo>
                    <a:lnTo>
                      <a:pt x="39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9"/>
              <p:cNvSpPr/>
              <p:nvPr/>
            </p:nvSpPr>
            <p:spPr>
              <a:xfrm>
                <a:off x="4330262" y="4129046"/>
                <a:ext cx="180324" cy="33838"/>
              </a:xfrm>
              <a:custGeom>
                <a:rect b="b" l="l" r="r" t="t"/>
                <a:pathLst>
                  <a:path extrusionOk="0" h="541" w="2883">
                    <a:moveTo>
                      <a:pt x="0" y="1"/>
                    </a:moveTo>
                    <a:lnTo>
                      <a:pt x="0" y="540"/>
                    </a:lnTo>
                    <a:lnTo>
                      <a:pt x="2882" y="540"/>
                    </a:lnTo>
                    <a:lnTo>
                      <a:pt x="28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9"/>
              <p:cNvSpPr/>
              <p:nvPr/>
            </p:nvSpPr>
            <p:spPr>
              <a:xfrm>
                <a:off x="1050578" y="3315357"/>
                <a:ext cx="3370726" cy="1264606"/>
              </a:xfrm>
              <a:custGeom>
                <a:rect b="b" l="l" r="r" t="t"/>
                <a:pathLst>
                  <a:path extrusionOk="0" h="17321" w="46168">
                    <a:moveTo>
                      <a:pt x="0" y="0"/>
                    </a:moveTo>
                    <a:lnTo>
                      <a:pt x="0" y="17320"/>
                    </a:lnTo>
                    <a:lnTo>
                      <a:pt x="46167" y="17320"/>
                    </a:lnTo>
                    <a:lnTo>
                      <a:pt x="46167" y="0"/>
                    </a:lnTo>
                    <a:close/>
                  </a:path>
                </a:pathLst>
              </a:custGeom>
              <a:solidFill>
                <a:srgbClr val="EBC3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9"/>
              <p:cNvSpPr/>
              <p:nvPr/>
            </p:nvSpPr>
            <p:spPr>
              <a:xfrm>
                <a:off x="2032219" y="3315357"/>
                <a:ext cx="20151" cy="1264606"/>
              </a:xfrm>
              <a:custGeom>
                <a:rect b="b" l="l" r="r" t="t"/>
                <a:pathLst>
                  <a:path extrusionOk="0" h="17321" w="276">
                    <a:moveTo>
                      <a:pt x="0" y="0"/>
                    </a:moveTo>
                    <a:lnTo>
                      <a:pt x="0" y="17320"/>
                    </a:lnTo>
                    <a:lnTo>
                      <a:pt x="275" y="17320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9"/>
              <p:cNvSpPr/>
              <p:nvPr/>
            </p:nvSpPr>
            <p:spPr>
              <a:xfrm>
                <a:off x="1833482" y="3315357"/>
                <a:ext cx="20881" cy="1264606"/>
              </a:xfrm>
              <a:custGeom>
                <a:rect b="b" l="l" r="r" t="t"/>
                <a:pathLst>
                  <a:path extrusionOk="0" h="17321" w="286">
                    <a:moveTo>
                      <a:pt x="1" y="0"/>
                    </a:moveTo>
                    <a:lnTo>
                      <a:pt x="1" y="17320"/>
                    </a:lnTo>
                    <a:lnTo>
                      <a:pt x="286" y="17320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9"/>
              <p:cNvSpPr/>
              <p:nvPr/>
            </p:nvSpPr>
            <p:spPr>
              <a:xfrm>
                <a:off x="2230225" y="3315357"/>
                <a:ext cx="20151" cy="1264606"/>
              </a:xfrm>
              <a:custGeom>
                <a:rect b="b" l="l" r="r" t="t"/>
                <a:pathLst>
                  <a:path extrusionOk="0" h="17321" w="276">
                    <a:moveTo>
                      <a:pt x="0" y="0"/>
                    </a:moveTo>
                    <a:lnTo>
                      <a:pt x="0" y="17320"/>
                    </a:lnTo>
                    <a:lnTo>
                      <a:pt x="275" y="17320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9"/>
              <p:cNvSpPr/>
              <p:nvPr/>
            </p:nvSpPr>
            <p:spPr>
              <a:xfrm>
                <a:off x="2428231" y="3315357"/>
                <a:ext cx="20078" cy="1264606"/>
              </a:xfrm>
              <a:custGeom>
                <a:rect b="b" l="l" r="r" t="t"/>
                <a:pathLst>
                  <a:path extrusionOk="0" h="17321" w="275">
                    <a:moveTo>
                      <a:pt x="0" y="0"/>
                    </a:moveTo>
                    <a:lnTo>
                      <a:pt x="0" y="17320"/>
                    </a:lnTo>
                    <a:lnTo>
                      <a:pt x="275" y="17320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9"/>
              <p:cNvSpPr/>
              <p:nvPr/>
            </p:nvSpPr>
            <p:spPr>
              <a:xfrm>
                <a:off x="2626165" y="3315357"/>
                <a:ext cx="20151" cy="1264606"/>
              </a:xfrm>
              <a:custGeom>
                <a:rect b="b" l="l" r="r" t="t"/>
                <a:pathLst>
                  <a:path extrusionOk="0" h="17321" w="276">
                    <a:moveTo>
                      <a:pt x="1" y="0"/>
                    </a:moveTo>
                    <a:lnTo>
                      <a:pt x="1" y="17320"/>
                    </a:lnTo>
                    <a:lnTo>
                      <a:pt x="276" y="17320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9"/>
              <p:cNvSpPr/>
              <p:nvPr/>
            </p:nvSpPr>
            <p:spPr>
              <a:xfrm>
                <a:off x="2824171" y="3315357"/>
                <a:ext cx="20151" cy="1264606"/>
              </a:xfrm>
              <a:custGeom>
                <a:rect b="b" l="l" r="r" t="t"/>
                <a:pathLst>
                  <a:path extrusionOk="0" h="17321" w="276">
                    <a:moveTo>
                      <a:pt x="1" y="0"/>
                    </a:moveTo>
                    <a:lnTo>
                      <a:pt x="1" y="17320"/>
                    </a:lnTo>
                    <a:lnTo>
                      <a:pt x="276" y="17320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9"/>
              <p:cNvSpPr/>
              <p:nvPr/>
            </p:nvSpPr>
            <p:spPr>
              <a:xfrm>
                <a:off x="3618386" y="3315357"/>
                <a:ext cx="20151" cy="1264606"/>
              </a:xfrm>
              <a:custGeom>
                <a:rect b="b" l="l" r="r" t="t"/>
                <a:pathLst>
                  <a:path extrusionOk="0" h="17321" w="276">
                    <a:moveTo>
                      <a:pt x="0" y="0"/>
                    </a:moveTo>
                    <a:lnTo>
                      <a:pt x="0" y="17320"/>
                    </a:lnTo>
                    <a:lnTo>
                      <a:pt x="275" y="17320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9"/>
              <p:cNvSpPr/>
              <p:nvPr/>
            </p:nvSpPr>
            <p:spPr>
              <a:xfrm>
                <a:off x="3419650" y="3315357"/>
                <a:ext cx="20881" cy="1264606"/>
              </a:xfrm>
              <a:custGeom>
                <a:rect b="b" l="l" r="r" t="t"/>
                <a:pathLst>
                  <a:path extrusionOk="0" h="17321" w="286">
                    <a:moveTo>
                      <a:pt x="1" y="0"/>
                    </a:moveTo>
                    <a:lnTo>
                      <a:pt x="1" y="17320"/>
                    </a:lnTo>
                    <a:lnTo>
                      <a:pt x="286" y="17320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9"/>
              <p:cNvSpPr/>
              <p:nvPr/>
            </p:nvSpPr>
            <p:spPr>
              <a:xfrm>
                <a:off x="3816393" y="3315357"/>
                <a:ext cx="20151" cy="1264606"/>
              </a:xfrm>
              <a:custGeom>
                <a:rect b="b" l="l" r="r" t="t"/>
                <a:pathLst>
                  <a:path extrusionOk="0" h="17321" w="276">
                    <a:moveTo>
                      <a:pt x="0" y="0"/>
                    </a:moveTo>
                    <a:lnTo>
                      <a:pt x="0" y="17320"/>
                    </a:lnTo>
                    <a:lnTo>
                      <a:pt x="275" y="17320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9"/>
              <p:cNvSpPr/>
              <p:nvPr/>
            </p:nvSpPr>
            <p:spPr>
              <a:xfrm>
                <a:off x="4014399" y="3315357"/>
                <a:ext cx="20078" cy="1264606"/>
              </a:xfrm>
              <a:custGeom>
                <a:rect b="b" l="l" r="r" t="t"/>
                <a:pathLst>
                  <a:path extrusionOk="0" h="17321" w="275">
                    <a:moveTo>
                      <a:pt x="0" y="0"/>
                    </a:moveTo>
                    <a:lnTo>
                      <a:pt x="0" y="17320"/>
                    </a:lnTo>
                    <a:lnTo>
                      <a:pt x="275" y="17320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9"/>
              <p:cNvSpPr/>
              <p:nvPr/>
            </p:nvSpPr>
            <p:spPr>
              <a:xfrm>
                <a:off x="4212332" y="3315357"/>
                <a:ext cx="20151" cy="1264606"/>
              </a:xfrm>
              <a:custGeom>
                <a:rect b="b" l="l" r="r" t="t"/>
                <a:pathLst>
                  <a:path extrusionOk="0" h="17321" w="276">
                    <a:moveTo>
                      <a:pt x="1" y="0"/>
                    </a:moveTo>
                    <a:lnTo>
                      <a:pt x="1" y="17320"/>
                    </a:lnTo>
                    <a:lnTo>
                      <a:pt x="276" y="17320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9"/>
              <p:cNvSpPr/>
              <p:nvPr/>
            </p:nvSpPr>
            <p:spPr>
              <a:xfrm>
                <a:off x="4410339" y="3315357"/>
                <a:ext cx="20151" cy="1264606"/>
              </a:xfrm>
              <a:custGeom>
                <a:rect b="b" l="l" r="r" t="t"/>
                <a:pathLst>
                  <a:path extrusionOk="0" h="17321" w="276">
                    <a:moveTo>
                      <a:pt x="1" y="0"/>
                    </a:moveTo>
                    <a:lnTo>
                      <a:pt x="1" y="17320"/>
                    </a:lnTo>
                    <a:lnTo>
                      <a:pt x="276" y="17320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9"/>
              <p:cNvSpPr/>
              <p:nvPr/>
            </p:nvSpPr>
            <p:spPr>
              <a:xfrm>
                <a:off x="3220914" y="3315357"/>
                <a:ext cx="20881" cy="1264606"/>
              </a:xfrm>
              <a:custGeom>
                <a:rect b="b" l="l" r="r" t="t"/>
                <a:pathLst>
                  <a:path extrusionOk="0" h="17321" w="286">
                    <a:moveTo>
                      <a:pt x="1" y="0"/>
                    </a:moveTo>
                    <a:lnTo>
                      <a:pt x="1" y="17320"/>
                    </a:lnTo>
                    <a:lnTo>
                      <a:pt x="286" y="17320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9"/>
              <p:cNvSpPr/>
              <p:nvPr/>
            </p:nvSpPr>
            <p:spPr>
              <a:xfrm>
                <a:off x="3022177" y="3315357"/>
                <a:ext cx="20881" cy="1264606"/>
              </a:xfrm>
              <a:custGeom>
                <a:rect b="b" l="l" r="r" t="t"/>
                <a:pathLst>
                  <a:path extrusionOk="0" h="17321" w="286">
                    <a:moveTo>
                      <a:pt x="1" y="0"/>
                    </a:moveTo>
                    <a:lnTo>
                      <a:pt x="1" y="17320"/>
                    </a:lnTo>
                    <a:lnTo>
                      <a:pt x="286" y="17320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9"/>
              <p:cNvSpPr/>
              <p:nvPr/>
            </p:nvSpPr>
            <p:spPr>
              <a:xfrm>
                <a:off x="1239536" y="3315357"/>
                <a:ext cx="20151" cy="1264606"/>
              </a:xfrm>
              <a:custGeom>
                <a:rect b="b" l="l" r="r" t="t"/>
                <a:pathLst>
                  <a:path extrusionOk="0" h="17321" w="276">
                    <a:moveTo>
                      <a:pt x="0" y="0"/>
                    </a:moveTo>
                    <a:lnTo>
                      <a:pt x="0" y="17320"/>
                    </a:lnTo>
                    <a:lnTo>
                      <a:pt x="275" y="17320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9"/>
              <p:cNvSpPr/>
              <p:nvPr/>
            </p:nvSpPr>
            <p:spPr>
              <a:xfrm>
                <a:off x="1437543" y="3315357"/>
                <a:ext cx="20078" cy="1264606"/>
              </a:xfrm>
              <a:custGeom>
                <a:rect b="b" l="l" r="r" t="t"/>
                <a:pathLst>
                  <a:path extrusionOk="0" h="17321" w="275">
                    <a:moveTo>
                      <a:pt x="0" y="0"/>
                    </a:moveTo>
                    <a:lnTo>
                      <a:pt x="0" y="17320"/>
                    </a:lnTo>
                    <a:lnTo>
                      <a:pt x="275" y="17320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9"/>
              <p:cNvSpPr/>
              <p:nvPr/>
            </p:nvSpPr>
            <p:spPr>
              <a:xfrm>
                <a:off x="1635476" y="3315357"/>
                <a:ext cx="20151" cy="1264606"/>
              </a:xfrm>
              <a:custGeom>
                <a:rect b="b" l="l" r="r" t="t"/>
                <a:pathLst>
                  <a:path extrusionOk="0" h="17321" w="276">
                    <a:moveTo>
                      <a:pt x="1" y="0"/>
                    </a:moveTo>
                    <a:lnTo>
                      <a:pt x="1" y="17320"/>
                    </a:lnTo>
                    <a:lnTo>
                      <a:pt x="276" y="17320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9"/>
              <p:cNvSpPr/>
              <p:nvPr/>
            </p:nvSpPr>
            <p:spPr>
              <a:xfrm>
                <a:off x="1822955" y="2069795"/>
                <a:ext cx="585248" cy="615036"/>
              </a:xfrm>
              <a:custGeom>
                <a:rect b="b" l="l" r="r" t="t"/>
                <a:pathLst>
                  <a:path extrusionOk="0" h="8424" w="8016">
                    <a:moveTo>
                      <a:pt x="4637" y="1"/>
                    </a:moveTo>
                    <a:cubicBezTo>
                      <a:pt x="4024" y="1"/>
                      <a:pt x="3415" y="195"/>
                      <a:pt x="2903" y="575"/>
                    </a:cubicBezTo>
                    <a:lnTo>
                      <a:pt x="2821" y="636"/>
                    </a:lnTo>
                    <a:cubicBezTo>
                      <a:pt x="2434" y="972"/>
                      <a:pt x="2119" y="1379"/>
                      <a:pt x="1915" y="1848"/>
                    </a:cubicBezTo>
                    <a:cubicBezTo>
                      <a:pt x="1823" y="2051"/>
                      <a:pt x="1762" y="2265"/>
                      <a:pt x="1711" y="2489"/>
                    </a:cubicBezTo>
                    <a:cubicBezTo>
                      <a:pt x="1610" y="2998"/>
                      <a:pt x="1620" y="3568"/>
                      <a:pt x="1304" y="3976"/>
                    </a:cubicBezTo>
                    <a:cubicBezTo>
                      <a:pt x="1039" y="4332"/>
                      <a:pt x="540" y="4546"/>
                      <a:pt x="428" y="4974"/>
                    </a:cubicBezTo>
                    <a:cubicBezTo>
                      <a:pt x="327" y="5381"/>
                      <a:pt x="591" y="5809"/>
                      <a:pt x="489" y="6216"/>
                    </a:cubicBezTo>
                    <a:cubicBezTo>
                      <a:pt x="428" y="6430"/>
                      <a:pt x="276" y="6603"/>
                      <a:pt x="194" y="6817"/>
                    </a:cubicBezTo>
                    <a:cubicBezTo>
                      <a:pt x="1" y="7285"/>
                      <a:pt x="276" y="7855"/>
                      <a:pt x="703" y="8130"/>
                    </a:cubicBezTo>
                    <a:cubicBezTo>
                      <a:pt x="999" y="8320"/>
                      <a:pt x="1354" y="8394"/>
                      <a:pt x="1713" y="8394"/>
                    </a:cubicBezTo>
                    <a:cubicBezTo>
                      <a:pt x="1873" y="8394"/>
                      <a:pt x="2033" y="8379"/>
                      <a:pt x="2190" y="8354"/>
                    </a:cubicBezTo>
                    <a:cubicBezTo>
                      <a:pt x="2689" y="8263"/>
                      <a:pt x="3178" y="8079"/>
                      <a:pt x="3666" y="7947"/>
                    </a:cubicBezTo>
                    <a:cubicBezTo>
                      <a:pt x="3964" y="7874"/>
                      <a:pt x="4272" y="7819"/>
                      <a:pt x="4576" y="7819"/>
                    </a:cubicBezTo>
                    <a:cubicBezTo>
                      <a:pt x="4782" y="7819"/>
                      <a:pt x="4986" y="7844"/>
                      <a:pt x="5184" y="7906"/>
                    </a:cubicBezTo>
                    <a:cubicBezTo>
                      <a:pt x="5621" y="8049"/>
                      <a:pt x="5998" y="8354"/>
                      <a:pt x="6456" y="8415"/>
                    </a:cubicBezTo>
                    <a:cubicBezTo>
                      <a:pt x="6503" y="8421"/>
                      <a:pt x="6549" y="8423"/>
                      <a:pt x="6594" y="8423"/>
                    </a:cubicBezTo>
                    <a:cubicBezTo>
                      <a:pt x="7429" y="8423"/>
                      <a:pt x="8016" y="7558"/>
                      <a:pt x="7668" y="6776"/>
                    </a:cubicBezTo>
                    <a:cubicBezTo>
                      <a:pt x="7546" y="6481"/>
                      <a:pt x="7291" y="6236"/>
                      <a:pt x="7189" y="5931"/>
                    </a:cubicBezTo>
                    <a:cubicBezTo>
                      <a:pt x="7057" y="5513"/>
                      <a:pt x="7240" y="5065"/>
                      <a:pt x="7373" y="4658"/>
                    </a:cubicBezTo>
                    <a:cubicBezTo>
                      <a:pt x="7556" y="4118"/>
                      <a:pt x="7648" y="3548"/>
                      <a:pt x="7627" y="2978"/>
                    </a:cubicBezTo>
                    <a:cubicBezTo>
                      <a:pt x="7556" y="1899"/>
                      <a:pt x="6965" y="921"/>
                      <a:pt x="6039" y="371"/>
                    </a:cubicBezTo>
                    <a:cubicBezTo>
                      <a:pt x="5988" y="341"/>
                      <a:pt x="5927" y="310"/>
                      <a:pt x="5876" y="280"/>
                    </a:cubicBezTo>
                    <a:cubicBezTo>
                      <a:pt x="5482" y="93"/>
                      <a:pt x="5058" y="1"/>
                      <a:pt x="4637" y="1"/>
                    </a:cubicBezTo>
                    <a:close/>
                  </a:path>
                </a:pathLst>
              </a:custGeom>
              <a:solidFill>
                <a:srgbClr val="273D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73D40"/>
                  </a:solidFill>
                </a:endParaRPr>
              </a:p>
            </p:txBody>
          </p:sp>
          <p:sp>
            <p:nvSpPr>
              <p:cNvPr id="675" name="Google Shape;675;p39"/>
              <p:cNvSpPr/>
              <p:nvPr/>
            </p:nvSpPr>
            <p:spPr>
              <a:xfrm>
                <a:off x="2213269" y="2601751"/>
                <a:ext cx="272911" cy="489167"/>
              </a:xfrm>
              <a:custGeom>
                <a:rect b="b" l="l" r="r" t="t"/>
                <a:pathLst>
                  <a:path extrusionOk="0" h="6700" w="3738">
                    <a:moveTo>
                      <a:pt x="805" y="0"/>
                    </a:moveTo>
                    <a:cubicBezTo>
                      <a:pt x="716" y="0"/>
                      <a:pt x="627" y="16"/>
                      <a:pt x="540" y="50"/>
                    </a:cubicBezTo>
                    <a:cubicBezTo>
                      <a:pt x="174" y="192"/>
                      <a:pt x="0" y="610"/>
                      <a:pt x="143" y="977"/>
                    </a:cubicBezTo>
                    <a:lnTo>
                      <a:pt x="2424" y="6699"/>
                    </a:lnTo>
                    <a:lnTo>
                      <a:pt x="3737" y="6180"/>
                    </a:lnTo>
                    <a:lnTo>
                      <a:pt x="1467" y="447"/>
                    </a:lnTo>
                    <a:cubicBezTo>
                      <a:pt x="1358" y="167"/>
                      <a:pt x="1089" y="0"/>
                      <a:pt x="805" y="0"/>
                    </a:cubicBezTo>
                    <a:close/>
                  </a:path>
                </a:pathLst>
              </a:custGeom>
              <a:solidFill>
                <a:srgbClr val="FFAA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9"/>
              <p:cNvSpPr/>
              <p:nvPr/>
            </p:nvSpPr>
            <p:spPr>
              <a:xfrm>
                <a:off x="2387982" y="3017181"/>
                <a:ext cx="505594" cy="148064"/>
              </a:xfrm>
              <a:custGeom>
                <a:rect b="b" l="l" r="r" t="t"/>
                <a:pathLst>
                  <a:path extrusionOk="0" h="2028" w="6925">
                    <a:moveTo>
                      <a:pt x="194" y="1"/>
                    </a:moveTo>
                    <a:lnTo>
                      <a:pt x="0" y="1406"/>
                    </a:lnTo>
                    <a:lnTo>
                      <a:pt x="6812" y="2027"/>
                    </a:lnTo>
                    <a:lnTo>
                      <a:pt x="6924" y="1202"/>
                    </a:lnTo>
                    <a:lnTo>
                      <a:pt x="194" y="1"/>
                    </a:lnTo>
                    <a:close/>
                  </a:path>
                </a:pathLst>
              </a:custGeom>
              <a:solidFill>
                <a:srgbClr val="FFAA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9"/>
              <p:cNvSpPr/>
              <p:nvPr/>
            </p:nvSpPr>
            <p:spPr>
              <a:xfrm>
                <a:off x="2276423" y="2586053"/>
                <a:ext cx="377024" cy="584372"/>
              </a:xfrm>
              <a:custGeom>
                <a:rect b="b" l="l" r="r" t="t"/>
                <a:pathLst>
                  <a:path extrusionOk="0" h="8004" w="5164">
                    <a:moveTo>
                      <a:pt x="1" y="0"/>
                    </a:moveTo>
                    <a:lnTo>
                      <a:pt x="368" y="4766"/>
                    </a:lnTo>
                    <a:lnTo>
                      <a:pt x="1701" y="7698"/>
                    </a:lnTo>
                    <a:lnTo>
                      <a:pt x="4919" y="8004"/>
                    </a:lnTo>
                    <a:lnTo>
                      <a:pt x="5163" y="6334"/>
                    </a:lnTo>
                    <a:lnTo>
                      <a:pt x="2872" y="5957"/>
                    </a:lnTo>
                    <a:cubicBezTo>
                      <a:pt x="2872" y="5957"/>
                      <a:pt x="1467" y="2006"/>
                      <a:pt x="897" y="896"/>
                    </a:cubicBezTo>
                    <a:cubicBezTo>
                      <a:pt x="622" y="35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9"/>
              <p:cNvSpPr/>
              <p:nvPr/>
            </p:nvSpPr>
            <p:spPr>
              <a:xfrm>
                <a:off x="2035561" y="2099145"/>
                <a:ext cx="317520" cy="517422"/>
              </a:xfrm>
              <a:custGeom>
                <a:rect b="b" l="l" r="r" t="t"/>
                <a:pathLst>
                  <a:path extrusionOk="0" h="7087" w="4349">
                    <a:moveTo>
                      <a:pt x="2050" y="1"/>
                    </a:moveTo>
                    <a:cubicBezTo>
                      <a:pt x="1365" y="1"/>
                      <a:pt x="682" y="249"/>
                      <a:pt x="357" y="845"/>
                    </a:cubicBezTo>
                    <a:cubicBezTo>
                      <a:pt x="42" y="1415"/>
                      <a:pt x="1" y="3543"/>
                      <a:pt x="1" y="3543"/>
                    </a:cubicBezTo>
                    <a:cubicBezTo>
                      <a:pt x="388" y="4490"/>
                      <a:pt x="581" y="5508"/>
                      <a:pt x="561" y="6537"/>
                    </a:cubicBezTo>
                    <a:cubicBezTo>
                      <a:pt x="719" y="6903"/>
                      <a:pt x="1057" y="7087"/>
                      <a:pt x="1395" y="7087"/>
                    </a:cubicBezTo>
                    <a:cubicBezTo>
                      <a:pt x="1732" y="7087"/>
                      <a:pt x="2068" y="6903"/>
                      <a:pt x="2221" y="6537"/>
                    </a:cubicBezTo>
                    <a:cubicBezTo>
                      <a:pt x="2221" y="5254"/>
                      <a:pt x="2689" y="5325"/>
                      <a:pt x="3412" y="4714"/>
                    </a:cubicBezTo>
                    <a:cubicBezTo>
                      <a:pt x="4033" y="4185"/>
                      <a:pt x="4349" y="3268"/>
                      <a:pt x="3931" y="1028"/>
                    </a:cubicBezTo>
                    <a:cubicBezTo>
                      <a:pt x="3817" y="414"/>
                      <a:pt x="2933" y="1"/>
                      <a:pt x="2050" y="1"/>
                    </a:cubicBezTo>
                    <a:close/>
                  </a:path>
                </a:pathLst>
              </a:custGeom>
              <a:solidFill>
                <a:srgbClr val="9C5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9"/>
              <p:cNvSpPr/>
              <p:nvPr/>
            </p:nvSpPr>
            <p:spPr>
              <a:xfrm>
                <a:off x="2178297" y="2302772"/>
                <a:ext cx="29058" cy="24385"/>
              </a:xfrm>
              <a:custGeom>
                <a:rect b="b" l="l" r="r" t="t"/>
                <a:pathLst>
                  <a:path extrusionOk="0" h="334" w="398">
                    <a:moveTo>
                      <a:pt x="174" y="1"/>
                    </a:moveTo>
                    <a:cubicBezTo>
                      <a:pt x="82" y="1"/>
                      <a:pt x="1" y="72"/>
                      <a:pt x="1" y="164"/>
                    </a:cubicBezTo>
                    <a:cubicBezTo>
                      <a:pt x="1" y="267"/>
                      <a:pt x="85" y="333"/>
                      <a:pt x="171" y="333"/>
                    </a:cubicBezTo>
                    <a:cubicBezTo>
                      <a:pt x="212" y="333"/>
                      <a:pt x="253" y="319"/>
                      <a:pt x="286" y="286"/>
                    </a:cubicBezTo>
                    <a:cubicBezTo>
                      <a:pt x="398" y="184"/>
                      <a:pt x="317" y="1"/>
                      <a:pt x="1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9"/>
              <p:cNvSpPr/>
              <p:nvPr/>
            </p:nvSpPr>
            <p:spPr>
              <a:xfrm>
                <a:off x="2191000" y="2307226"/>
                <a:ext cx="8980" cy="8980"/>
              </a:xfrm>
              <a:custGeom>
                <a:rect b="b" l="l" r="r" t="t"/>
                <a:pathLst>
                  <a:path extrusionOk="0" h="123" w="123">
                    <a:moveTo>
                      <a:pt x="61" y="1"/>
                    </a:moveTo>
                    <a:cubicBezTo>
                      <a:pt x="20" y="1"/>
                      <a:pt x="0" y="21"/>
                      <a:pt x="0" y="62"/>
                    </a:cubicBezTo>
                    <a:cubicBezTo>
                      <a:pt x="0" y="92"/>
                      <a:pt x="20" y="123"/>
                      <a:pt x="61" y="123"/>
                    </a:cubicBezTo>
                    <a:cubicBezTo>
                      <a:pt x="92" y="123"/>
                      <a:pt x="122" y="92"/>
                      <a:pt x="122" y="62"/>
                    </a:cubicBezTo>
                    <a:cubicBezTo>
                      <a:pt x="122" y="21"/>
                      <a:pt x="92" y="1"/>
                      <a:pt x="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9"/>
              <p:cNvSpPr/>
              <p:nvPr/>
            </p:nvSpPr>
            <p:spPr>
              <a:xfrm>
                <a:off x="2273502" y="2302772"/>
                <a:ext cx="29058" cy="24385"/>
              </a:xfrm>
              <a:custGeom>
                <a:rect b="b" l="l" r="r" t="t"/>
                <a:pathLst>
                  <a:path extrusionOk="0" h="334" w="398">
                    <a:moveTo>
                      <a:pt x="173" y="1"/>
                    </a:moveTo>
                    <a:cubicBezTo>
                      <a:pt x="72" y="1"/>
                      <a:pt x="0" y="72"/>
                      <a:pt x="0" y="164"/>
                    </a:cubicBezTo>
                    <a:cubicBezTo>
                      <a:pt x="0" y="267"/>
                      <a:pt x="85" y="333"/>
                      <a:pt x="171" y="333"/>
                    </a:cubicBezTo>
                    <a:cubicBezTo>
                      <a:pt x="211" y="333"/>
                      <a:pt x="253" y="319"/>
                      <a:pt x="285" y="286"/>
                    </a:cubicBezTo>
                    <a:cubicBezTo>
                      <a:pt x="397" y="184"/>
                      <a:pt x="316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9"/>
              <p:cNvSpPr/>
              <p:nvPr/>
            </p:nvSpPr>
            <p:spPr>
              <a:xfrm>
                <a:off x="2286133" y="2306715"/>
                <a:ext cx="8980" cy="9491"/>
              </a:xfrm>
              <a:custGeom>
                <a:rect b="b" l="l" r="r" t="t"/>
                <a:pathLst>
                  <a:path extrusionOk="0" h="130" w="123">
                    <a:moveTo>
                      <a:pt x="61" y="0"/>
                    </a:moveTo>
                    <a:cubicBezTo>
                      <a:pt x="31" y="0"/>
                      <a:pt x="0" y="23"/>
                      <a:pt x="0" y="69"/>
                    </a:cubicBezTo>
                    <a:cubicBezTo>
                      <a:pt x="0" y="110"/>
                      <a:pt x="31" y="130"/>
                      <a:pt x="61" y="130"/>
                    </a:cubicBezTo>
                    <a:cubicBezTo>
                      <a:pt x="92" y="130"/>
                      <a:pt x="123" y="110"/>
                      <a:pt x="123" y="69"/>
                    </a:cubicBezTo>
                    <a:cubicBezTo>
                      <a:pt x="123" y="23"/>
                      <a:pt x="92" y="0"/>
                      <a:pt x="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9"/>
              <p:cNvSpPr/>
              <p:nvPr/>
            </p:nvSpPr>
            <p:spPr>
              <a:xfrm>
                <a:off x="2261601" y="2259258"/>
                <a:ext cx="57313" cy="23217"/>
              </a:xfrm>
              <a:custGeom>
                <a:rect b="b" l="l" r="r" t="t"/>
                <a:pathLst>
                  <a:path extrusionOk="0" h="318" w="785">
                    <a:moveTo>
                      <a:pt x="373" y="1"/>
                    </a:moveTo>
                    <a:cubicBezTo>
                      <a:pt x="260" y="1"/>
                      <a:pt x="147" y="36"/>
                      <a:pt x="51" y="108"/>
                    </a:cubicBezTo>
                    <a:cubicBezTo>
                      <a:pt x="11" y="138"/>
                      <a:pt x="0" y="200"/>
                      <a:pt x="31" y="240"/>
                    </a:cubicBezTo>
                    <a:cubicBezTo>
                      <a:pt x="41" y="250"/>
                      <a:pt x="51" y="261"/>
                      <a:pt x="61" y="271"/>
                    </a:cubicBezTo>
                    <a:cubicBezTo>
                      <a:pt x="71" y="276"/>
                      <a:pt x="80" y="278"/>
                      <a:pt x="90" y="278"/>
                    </a:cubicBezTo>
                    <a:cubicBezTo>
                      <a:pt x="121" y="278"/>
                      <a:pt x="152" y="256"/>
                      <a:pt x="184" y="240"/>
                    </a:cubicBezTo>
                    <a:cubicBezTo>
                      <a:pt x="235" y="220"/>
                      <a:pt x="285" y="200"/>
                      <a:pt x="336" y="200"/>
                    </a:cubicBezTo>
                    <a:cubicBezTo>
                      <a:pt x="349" y="198"/>
                      <a:pt x="362" y="198"/>
                      <a:pt x="374" y="198"/>
                    </a:cubicBezTo>
                    <a:cubicBezTo>
                      <a:pt x="463" y="198"/>
                      <a:pt x="550" y="229"/>
                      <a:pt x="621" y="291"/>
                    </a:cubicBezTo>
                    <a:cubicBezTo>
                      <a:pt x="639" y="309"/>
                      <a:pt x="661" y="317"/>
                      <a:pt x="682" y="317"/>
                    </a:cubicBezTo>
                    <a:cubicBezTo>
                      <a:pt x="710" y="317"/>
                      <a:pt x="737" y="304"/>
                      <a:pt x="754" y="281"/>
                    </a:cubicBezTo>
                    <a:cubicBezTo>
                      <a:pt x="784" y="230"/>
                      <a:pt x="774" y="169"/>
                      <a:pt x="733" y="138"/>
                    </a:cubicBezTo>
                    <a:cubicBezTo>
                      <a:pt x="631" y="47"/>
                      <a:pt x="502" y="1"/>
                      <a:pt x="373" y="1"/>
                    </a:cubicBezTo>
                    <a:close/>
                  </a:path>
                </a:pathLst>
              </a:custGeom>
              <a:solidFill>
                <a:srgbClr val="273D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9"/>
              <p:cNvSpPr/>
              <p:nvPr/>
            </p:nvSpPr>
            <p:spPr>
              <a:xfrm>
                <a:off x="2153838" y="2259258"/>
                <a:ext cx="67680" cy="23290"/>
              </a:xfrm>
              <a:custGeom>
                <a:rect b="b" l="l" r="r" t="t"/>
                <a:pathLst>
                  <a:path extrusionOk="0" h="319" w="927">
                    <a:moveTo>
                      <a:pt x="495" y="1"/>
                    </a:moveTo>
                    <a:cubicBezTo>
                      <a:pt x="350" y="1"/>
                      <a:pt x="206" y="47"/>
                      <a:pt x="81" y="138"/>
                    </a:cubicBezTo>
                    <a:cubicBezTo>
                      <a:pt x="1" y="203"/>
                      <a:pt x="67" y="318"/>
                      <a:pt x="148" y="318"/>
                    </a:cubicBezTo>
                    <a:cubicBezTo>
                      <a:pt x="170" y="318"/>
                      <a:pt x="192" y="310"/>
                      <a:pt x="214" y="291"/>
                    </a:cubicBezTo>
                    <a:cubicBezTo>
                      <a:pt x="294" y="229"/>
                      <a:pt x="397" y="198"/>
                      <a:pt x="497" y="198"/>
                    </a:cubicBezTo>
                    <a:cubicBezTo>
                      <a:pt x="511" y="198"/>
                      <a:pt x="526" y="198"/>
                      <a:pt x="540" y="200"/>
                    </a:cubicBezTo>
                    <a:cubicBezTo>
                      <a:pt x="601" y="200"/>
                      <a:pt x="662" y="220"/>
                      <a:pt x="713" y="240"/>
                    </a:cubicBezTo>
                    <a:cubicBezTo>
                      <a:pt x="750" y="255"/>
                      <a:pt x="783" y="282"/>
                      <a:pt x="818" y="282"/>
                    </a:cubicBezTo>
                    <a:cubicBezTo>
                      <a:pt x="830" y="282"/>
                      <a:pt x="842" y="279"/>
                      <a:pt x="855" y="271"/>
                    </a:cubicBezTo>
                    <a:cubicBezTo>
                      <a:pt x="876" y="261"/>
                      <a:pt x="886" y="250"/>
                      <a:pt x="896" y="240"/>
                    </a:cubicBezTo>
                    <a:cubicBezTo>
                      <a:pt x="926" y="200"/>
                      <a:pt x="916" y="138"/>
                      <a:pt x="865" y="108"/>
                    </a:cubicBezTo>
                    <a:cubicBezTo>
                      <a:pt x="751" y="36"/>
                      <a:pt x="623" y="1"/>
                      <a:pt x="495" y="1"/>
                    </a:cubicBezTo>
                    <a:close/>
                  </a:path>
                </a:pathLst>
              </a:custGeom>
              <a:solidFill>
                <a:srgbClr val="273D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9"/>
              <p:cNvSpPr/>
              <p:nvPr/>
            </p:nvSpPr>
            <p:spPr>
              <a:xfrm>
                <a:off x="2204069" y="2358187"/>
                <a:ext cx="65636" cy="26430"/>
              </a:xfrm>
              <a:custGeom>
                <a:rect b="b" l="l" r="r" t="t"/>
                <a:pathLst>
                  <a:path extrusionOk="0" h="362" w="899">
                    <a:moveTo>
                      <a:pt x="125" y="0"/>
                    </a:moveTo>
                    <a:cubicBezTo>
                      <a:pt x="64" y="0"/>
                      <a:pt x="1" y="74"/>
                      <a:pt x="45" y="148"/>
                    </a:cubicBezTo>
                    <a:cubicBezTo>
                      <a:pt x="167" y="280"/>
                      <a:pt x="350" y="362"/>
                      <a:pt x="534" y="362"/>
                    </a:cubicBezTo>
                    <a:cubicBezTo>
                      <a:pt x="636" y="362"/>
                      <a:pt x="727" y="341"/>
                      <a:pt x="809" y="301"/>
                    </a:cubicBezTo>
                    <a:cubicBezTo>
                      <a:pt x="898" y="247"/>
                      <a:pt x="846" y="131"/>
                      <a:pt x="770" y="131"/>
                    </a:cubicBezTo>
                    <a:cubicBezTo>
                      <a:pt x="760" y="131"/>
                      <a:pt x="749" y="133"/>
                      <a:pt x="737" y="138"/>
                    </a:cubicBezTo>
                    <a:cubicBezTo>
                      <a:pt x="672" y="170"/>
                      <a:pt x="602" y="186"/>
                      <a:pt x="532" y="186"/>
                    </a:cubicBezTo>
                    <a:cubicBezTo>
                      <a:pt x="405" y="186"/>
                      <a:pt x="279" y="134"/>
                      <a:pt x="188" y="36"/>
                    </a:cubicBezTo>
                    <a:cubicBezTo>
                      <a:pt x="171" y="11"/>
                      <a:pt x="148" y="0"/>
                      <a:pt x="125" y="0"/>
                    </a:cubicBezTo>
                    <a:close/>
                  </a:path>
                </a:pathLst>
              </a:custGeom>
              <a:solidFill>
                <a:srgbClr val="C974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9"/>
              <p:cNvSpPr/>
              <p:nvPr/>
            </p:nvSpPr>
            <p:spPr>
              <a:xfrm>
                <a:off x="1889102" y="2559989"/>
                <a:ext cx="503404" cy="786610"/>
              </a:xfrm>
              <a:custGeom>
                <a:rect b="b" l="l" r="r" t="t"/>
                <a:pathLst>
                  <a:path extrusionOk="0" h="10774" w="6895">
                    <a:moveTo>
                      <a:pt x="3453" y="1"/>
                    </a:moveTo>
                    <a:lnTo>
                      <a:pt x="2017" y="296"/>
                    </a:lnTo>
                    <a:cubicBezTo>
                      <a:pt x="1457" y="408"/>
                      <a:pt x="1060" y="907"/>
                      <a:pt x="1080" y="1487"/>
                    </a:cubicBezTo>
                    <a:lnTo>
                      <a:pt x="1325" y="7342"/>
                    </a:lnTo>
                    <a:lnTo>
                      <a:pt x="1" y="10774"/>
                    </a:lnTo>
                    <a:lnTo>
                      <a:pt x="6894" y="10774"/>
                    </a:lnTo>
                    <a:lnTo>
                      <a:pt x="5581" y="7342"/>
                    </a:lnTo>
                    <a:lnTo>
                      <a:pt x="5815" y="1487"/>
                    </a:lnTo>
                    <a:cubicBezTo>
                      <a:pt x="5846" y="907"/>
                      <a:pt x="5449" y="408"/>
                      <a:pt x="4889" y="296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9C5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9"/>
              <p:cNvSpPr/>
              <p:nvPr/>
            </p:nvSpPr>
            <p:spPr>
              <a:xfrm>
                <a:off x="1912904" y="2577146"/>
                <a:ext cx="403015" cy="713746"/>
              </a:xfrm>
              <a:custGeom>
                <a:rect b="b" l="l" r="r" t="t"/>
                <a:pathLst>
                  <a:path extrusionOk="0" h="9776" w="5520">
                    <a:moveTo>
                      <a:pt x="1956" y="0"/>
                    </a:moveTo>
                    <a:lnTo>
                      <a:pt x="1681" y="61"/>
                    </a:lnTo>
                    <a:cubicBezTo>
                      <a:pt x="1131" y="173"/>
                      <a:pt x="734" y="672"/>
                      <a:pt x="754" y="1252"/>
                    </a:cubicBezTo>
                    <a:lnTo>
                      <a:pt x="999" y="7107"/>
                    </a:lnTo>
                    <a:lnTo>
                      <a:pt x="1" y="9704"/>
                    </a:lnTo>
                    <a:lnTo>
                      <a:pt x="5499" y="9775"/>
                    </a:lnTo>
                    <a:lnTo>
                      <a:pt x="5499" y="7759"/>
                    </a:lnTo>
                    <a:lnTo>
                      <a:pt x="5245" y="7107"/>
                    </a:lnTo>
                    <a:lnTo>
                      <a:pt x="5489" y="1252"/>
                    </a:lnTo>
                    <a:cubicBezTo>
                      <a:pt x="5520" y="672"/>
                      <a:pt x="5123" y="173"/>
                      <a:pt x="4563" y="61"/>
                    </a:cubicBezTo>
                    <a:lnTo>
                      <a:pt x="4288" y="0"/>
                    </a:lnTo>
                    <a:cubicBezTo>
                      <a:pt x="4288" y="0"/>
                      <a:pt x="4145" y="886"/>
                      <a:pt x="3229" y="886"/>
                    </a:cubicBezTo>
                    <a:cubicBezTo>
                      <a:pt x="2322" y="886"/>
                      <a:pt x="1956" y="0"/>
                      <a:pt x="1956" y="0"/>
                    </a:cubicBezTo>
                    <a:close/>
                  </a:path>
                </a:pathLst>
              </a:custGeom>
              <a:solidFill>
                <a:srgbClr val="93C2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9"/>
              <p:cNvSpPr/>
              <p:nvPr/>
            </p:nvSpPr>
            <p:spPr>
              <a:xfrm>
                <a:off x="1893629" y="2564442"/>
                <a:ext cx="442368" cy="751711"/>
              </a:xfrm>
              <a:custGeom>
                <a:rect b="b" l="l" r="r" t="t"/>
                <a:pathLst>
                  <a:path extrusionOk="0" h="10296" w="6059">
                    <a:moveTo>
                      <a:pt x="2261" y="1"/>
                    </a:moveTo>
                    <a:cubicBezTo>
                      <a:pt x="1436" y="143"/>
                      <a:pt x="1069" y="408"/>
                      <a:pt x="855" y="958"/>
                    </a:cubicBezTo>
                    <a:cubicBezTo>
                      <a:pt x="642" y="1518"/>
                      <a:pt x="947" y="5897"/>
                      <a:pt x="825" y="6894"/>
                    </a:cubicBezTo>
                    <a:cubicBezTo>
                      <a:pt x="703" y="7892"/>
                      <a:pt x="0" y="10020"/>
                      <a:pt x="0" y="10020"/>
                    </a:cubicBezTo>
                    <a:lnTo>
                      <a:pt x="6059" y="10295"/>
                    </a:lnTo>
                    <a:lnTo>
                      <a:pt x="5804" y="6752"/>
                    </a:lnTo>
                    <a:cubicBezTo>
                      <a:pt x="5804" y="6752"/>
                      <a:pt x="5957" y="2343"/>
                      <a:pt x="5926" y="1640"/>
                    </a:cubicBezTo>
                    <a:cubicBezTo>
                      <a:pt x="5885" y="938"/>
                      <a:pt x="5631" y="571"/>
                      <a:pt x="5356" y="367"/>
                    </a:cubicBezTo>
                    <a:cubicBezTo>
                      <a:pt x="5071" y="164"/>
                      <a:pt x="4470" y="1"/>
                      <a:pt x="4470" y="1"/>
                    </a:cubicBezTo>
                    <a:lnTo>
                      <a:pt x="4470" y="1"/>
                    </a:lnTo>
                    <a:cubicBezTo>
                      <a:pt x="4480" y="1060"/>
                      <a:pt x="4042" y="4033"/>
                      <a:pt x="4042" y="4033"/>
                    </a:cubicBezTo>
                    <a:cubicBezTo>
                      <a:pt x="3340" y="2699"/>
                      <a:pt x="2261" y="1"/>
                      <a:pt x="22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9"/>
              <p:cNvSpPr/>
              <p:nvPr/>
            </p:nvSpPr>
            <p:spPr>
              <a:xfrm>
                <a:off x="1912904" y="2616572"/>
                <a:ext cx="212678" cy="501068"/>
              </a:xfrm>
              <a:custGeom>
                <a:rect b="b" l="l" r="r" t="t"/>
                <a:pathLst>
                  <a:path extrusionOk="0" h="6863" w="2913">
                    <a:moveTo>
                      <a:pt x="787" y="0"/>
                    </a:moveTo>
                    <a:cubicBezTo>
                      <a:pt x="733" y="0"/>
                      <a:pt x="677" y="7"/>
                      <a:pt x="622" y="20"/>
                    </a:cubicBezTo>
                    <a:cubicBezTo>
                      <a:pt x="235" y="112"/>
                      <a:pt x="1" y="488"/>
                      <a:pt x="92" y="875"/>
                    </a:cubicBezTo>
                    <a:lnTo>
                      <a:pt x="1528" y="6863"/>
                    </a:lnTo>
                    <a:lnTo>
                      <a:pt x="2913" y="6537"/>
                    </a:lnTo>
                    <a:lnTo>
                      <a:pt x="1477" y="539"/>
                    </a:lnTo>
                    <a:cubicBezTo>
                      <a:pt x="1399" y="218"/>
                      <a:pt x="1106" y="0"/>
                      <a:pt x="787" y="0"/>
                    </a:cubicBezTo>
                    <a:close/>
                  </a:path>
                </a:pathLst>
              </a:custGeom>
              <a:solidFill>
                <a:srgbClr val="D384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9"/>
              <p:cNvSpPr/>
              <p:nvPr/>
            </p:nvSpPr>
            <p:spPr>
              <a:xfrm>
                <a:off x="2046732" y="3038793"/>
                <a:ext cx="502601" cy="119006"/>
              </a:xfrm>
              <a:custGeom>
                <a:rect b="b" l="l" r="r" t="t"/>
                <a:pathLst>
                  <a:path extrusionOk="0" h="1630" w="6884">
                    <a:moveTo>
                      <a:pt x="102" y="0"/>
                    </a:moveTo>
                    <a:lnTo>
                      <a:pt x="1" y="1416"/>
                    </a:lnTo>
                    <a:lnTo>
                      <a:pt x="6823" y="1629"/>
                    </a:lnTo>
                    <a:lnTo>
                      <a:pt x="6884" y="794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9C5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9"/>
              <p:cNvSpPr/>
              <p:nvPr/>
            </p:nvSpPr>
            <p:spPr>
              <a:xfrm>
                <a:off x="1869828" y="2579336"/>
                <a:ext cx="568018" cy="600726"/>
              </a:xfrm>
              <a:custGeom>
                <a:rect b="b" l="l" r="r" t="t"/>
                <a:pathLst>
                  <a:path extrusionOk="0" h="8228" w="7780">
                    <a:moveTo>
                      <a:pt x="1884" y="1"/>
                    </a:moveTo>
                    <a:cubicBezTo>
                      <a:pt x="1884" y="1"/>
                      <a:pt x="784" y="377"/>
                      <a:pt x="469" y="1131"/>
                    </a:cubicBezTo>
                    <a:cubicBezTo>
                      <a:pt x="0" y="2220"/>
                      <a:pt x="723" y="7892"/>
                      <a:pt x="1762" y="8106"/>
                    </a:cubicBezTo>
                    <a:cubicBezTo>
                      <a:pt x="2197" y="8201"/>
                      <a:pt x="3303" y="8228"/>
                      <a:pt x="4434" y="8228"/>
                    </a:cubicBezTo>
                    <a:cubicBezTo>
                      <a:pt x="5976" y="8228"/>
                      <a:pt x="7566" y="8177"/>
                      <a:pt x="7566" y="8177"/>
                    </a:cubicBezTo>
                    <a:cubicBezTo>
                      <a:pt x="7566" y="8177"/>
                      <a:pt x="7780" y="7261"/>
                      <a:pt x="7606" y="6680"/>
                    </a:cubicBezTo>
                    <a:cubicBezTo>
                      <a:pt x="7606" y="6680"/>
                      <a:pt x="3768" y="6395"/>
                      <a:pt x="3503" y="6161"/>
                    </a:cubicBezTo>
                    <a:cubicBezTo>
                      <a:pt x="3238" y="5937"/>
                      <a:pt x="2291" y="988"/>
                      <a:pt x="2138" y="734"/>
                    </a:cubicBezTo>
                    <a:cubicBezTo>
                      <a:pt x="2026" y="499"/>
                      <a:pt x="1945" y="245"/>
                      <a:pt x="18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9"/>
              <p:cNvSpPr/>
              <p:nvPr/>
            </p:nvSpPr>
            <p:spPr>
              <a:xfrm>
                <a:off x="2008109" y="2092720"/>
                <a:ext cx="266194" cy="212167"/>
              </a:xfrm>
              <a:custGeom>
                <a:rect b="b" l="l" r="r" t="t"/>
                <a:pathLst>
                  <a:path extrusionOk="0" h="2906" w="3646">
                    <a:moveTo>
                      <a:pt x="2296" y="1"/>
                    </a:moveTo>
                    <a:cubicBezTo>
                      <a:pt x="1138" y="1"/>
                      <a:pt x="129" y="891"/>
                      <a:pt x="31" y="2094"/>
                    </a:cubicBezTo>
                    <a:cubicBezTo>
                      <a:pt x="0" y="2257"/>
                      <a:pt x="31" y="2419"/>
                      <a:pt x="92" y="2572"/>
                    </a:cubicBezTo>
                    <a:cubicBezTo>
                      <a:pt x="206" y="2793"/>
                      <a:pt x="452" y="2906"/>
                      <a:pt x="696" y="2906"/>
                    </a:cubicBezTo>
                    <a:cubicBezTo>
                      <a:pt x="778" y="2906"/>
                      <a:pt x="860" y="2893"/>
                      <a:pt x="937" y="2868"/>
                    </a:cubicBezTo>
                    <a:cubicBezTo>
                      <a:pt x="1242" y="2735"/>
                      <a:pt x="1497" y="2511"/>
                      <a:pt x="1639" y="2216"/>
                    </a:cubicBezTo>
                    <a:cubicBezTo>
                      <a:pt x="1741" y="2043"/>
                      <a:pt x="1833" y="1849"/>
                      <a:pt x="1996" y="1727"/>
                    </a:cubicBezTo>
                    <a:cubicBezTo>
                      <a:pt x="2250" y="1544"/>
                      <a:pt x="2597" y="1605"/>
                      <a:pt x="2902" y="1523"/>
                    </a:cubicBezTo>
                    <a:cubicBezTo>
                      <a:pt x="3146" y="1452"/>
                      <a:pt x="3350" y="1279"/>
                      <a:pt x="3472" y="1065"/>
                    </a:cubicBezTo>
                    <a:cubicBezTo>
                      <a:pt x="3554" y="882"/>
                      <a:pt x="3645" y="505"/>
                      <a:pt x="3513" y="342"/>
                    </a:cubicBezTo>
                    <a:cubicBezTo>
                      <a:pt x="3371" y="179"/>
                      <a:pt x="2994" y="98"/>
                      <a:pt x="2800" y="57"/>
                    </a:cubicBezTo>
                    <a:cubicBezTo>
                      <a:pt x="2631" y="19"/>
                      <a:pt x="2462" y="1"/>
                      <a:pt x="2296" y="1"/>
                    </a:cubicBezTo>
                    <a:close/>
                  </a:path>
                </a:pathLst>
              </a:custGeom>
              <a:solidFill>
                <a:srgbClr val="273D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9"/>
              <p:cNvSpPr/>
              <p:nvPr/>
            </p:nvSpPr>
            <p:spPr>
              <a:xfrm>
                <a:off x="2247437" y="2105059"/>
                <a:ext cx="116086" cy="170551"/>
              </a:xfrm>
              <a:custGeom>
                <a:rect b="b" l="l" r="r" t="t"/>
                <a:pathLst>
                  <a:path extrusionOk="0" h="2336" w="1590">
                    <a:moveTo>
                      <a:pt x="224" y="0"/>
                    </a:moveTo>
                    <a:cubicBezTo>
                      <a:pt x="187" y="0"/>
                      <a:pt x="152" y="9"/>
                      <a:pt x="123" y="31"/>
                    </a:cubicBezTo>
                    <a:cubicBezTo>
                      <a:pt x="1" y="122"/>
                      <a:pt x="31" y="438"/>
                      <a:pt x="52" y="570"/>
                    </a:cubicBezTo>
                    <a:cubicBezTo>
                      <a:pt x="103" y="978"/>
                      <a:pt x="347" y="1334"/>
                      <a:pt x="714" y="1528"/>
                    </a:cubicBezTo>
                    <a:cubicBezTo>
                      <a:pt x="815" y="1578"/>
                      <a:pt x="938" y="1619"/>
                      <a:pt x="1039" y="1680"/>
                    </a:cubicBezTo>
                    <a:cubicBezTo>
                      <a:pt x="1141" y="1741"/>
                      <a:pt x="1223" y="1833"/>
                      <a:pt x="1253" y="1955"/>
                    </a:cubicBezTo>
                    <a:cubicBezTo>
                      <a:pt x="1274" y="2026"/>
                      <a:pt x="1253" y="2098"/>
                      <a:pt x="1263" y="2169"/>
                    </a:cubicBezTo>
                    <a:cubicBezTo>
                      <a:pt x="1274" y="2240"/>
                      <a:pt x="1314" y="2301"/>
                      <a:pt x="1375" y="2332"/>
                    </a:cubicBezTo>
                    <a:cubicBezTo>
                      <a:pt x="1388" y="2335"/>
                      <a:pt x="1399" y="2336"/>
                      <a:pt x="1411" y="2336"/>
                    </a:cubicBezTo>
                    <a:cubicBezTo>
                      <a:pt x="1488" y="2336"/>
                      <a:pt x="1551" y="2281"/>
                      <a:pt x="1569" y="2210"/>
                    </a:cubicBezTo>
                    <a:cubicBezTo>
                      <a:pt x="1589" y="2128"/>
                      <a:pt x="1589" y="2037"/>
                      <a:pt x="1559" y="1955"/>
                    </a:cubicBezTo>
                    <a:cubicBezTo>
                      <a:pt x="1457" y="1558"/>
                      <a:pt x="1304" y="1171"/>
                      <a:pt x="1101" y="805"/>
                    </a:cubicBezTo>
                    <a:cubicBezTo>
                      <a:pt x="999" y="601"/>
                      <a:pt x="856" y="407"/>
                      <a:pt x="683" y="245"/>
                    </a:cubicBezTo>
                    <a:cubicBezTo>
                      <a:pt x="593" y="162"/>
                      <a:pt x="382" y="0"/>
                      <a:pt x="224" y="0"/>
                    </a:cubicBezTo>
                    <a:close/>
                  </a:path>
                </a:pathLst>
              </a:custGeom>
              <a:solidFill>
                <a:srgbClr val="273D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9"/>
              <p:cNvSpPr/>
              <p:nvPr/>
            </p:nvSpPr>
            <p:spPr>
              <a:xfrm>
                <a:off x="2022200" y="2155582"/>
                <a:ext cx="242466" cy="151715"/>
              </a:xfrm>
              <a:custGeom>
                <a:rect b="b" l="l" r="r" t="t"/>
                <a:pathLst>
                  <a:path extrusionOk="0" h="2078" w="3321">
                    <a:moveTo>
                      <a:pt x="3290" y="1"/>
                    </a:moveTo>
                    <a:cubicBezTo>
                      <a:pt x="3269" y="1"/>
                      <a:pt x="3259" y="21"/>
                      <a:pt x="3259" y="41"/>
                    </a:cubicBezTo>
                    <a:cubicBezTo>
                      <a:pt x="3259" y="347"/>
                      <a:pt x="3076" y="622"/>
                      <a:pt x="2801" y="754"/>
                    </a:cubicBezTo>
                    <a:cubicBezTo>
                      <a:pt x="2658" y="815"/>
                      <a:pt x="2505" y="846"/>
                      <a:pt x="2353" y="866"/>
                    </a:cubicBezTo>
                    <a:cubicBezTo>
                      <a:pt x="2139" y="876"/>
                      <a:pt x="1925" y="937"/>
                      <a:pt x="1752" y="1060"/>
                    </a:cubicBezTo>
                    <a:cubicBezTo>
                      <a:pt x="1630" y="1172"/>
                      <a:pt x="1538" y="1304"/>
                      <a:pt x="1467" y="1446"/>
                    </a:cubicBezTo>
                    <a:cubicBezTo>
                      <a:pt x="1426" y="1548"/>
                      <a:pt x="1365" y="1640"/>
                      <a:pt x="1294" y="1721"/>
                    </a:cubicBezTo>
                    <a:cubicBezTo>
                      <a:pt x="1137" y="1913"/>
                      <a:pt x="914" y="2007"/>
                      <a:pt x="692" y="2007"/>
                    </a:cubicBezTo>
                    <a:cubicBezTo>
                      <a:pt x="453" y="2007"/>
                      <a:pt x="215" y="1897"/>
                      <a:pt x="62" y="1681"/>
                    </a:cubicBezTo>
                    <a:cubicBezTo>
                      <a:pt x="56" y="1669"/>
                      <a:pt x="46" y="1664"/>
                      <a:pt x="37" y="1664"/>
                    </a:cubicBezTo>
                    <a:cubicBezTo>
                      <a:pt x="31" y="1664"/>
                      <a:pt x="25" y="1666"/>
                      <a:pt x="21" y="1670"/>
                    </a:cubicBezTo>
                    <a:cubicBezTo>
                      <a:pt x="1" y="1681"/>
                      <a:pt x="1" y="1701"/>
                      <a:pt x="11" y="1721"/>
                    </a:cubicBezTo>
                    <a:cubicBezTo>
                      <a:pt x="164" y="1925"/>
                      <a:pt x="408" y="2057"/>
                      <a:pt x="662" y="2078"/>
                    </a:cubicBezTo>
                    <a:lnTo>
                      <a:pt x="693" y="2078"/>
                    </a:lnTo>
                    <a:cubicBezTo>
                      <a:pt x="948" y="2078"/>
                      <a:pt x="1192" y="1966"/>
                      <a:pt x="1355" y="1772"/>
                    </a:cubicBezTo>
                    <a:cubicBezTo>
                      <a:pt x="1426" y="1681"/>
                      <a:pt x="1487" y="1579"/>
                      <a:pt x="1538" y="1477"/>
                    </a:cubicBezTo>
                    <a:cubicBezTo>
                      <a:pt x="1599" y="1345"/>
                      <a:pt x="1681" y="1222"/>
                      <a:pt x="1793" y="1121"/>
                    </a:cubicBezTo>
                    <a:cubicBezTo>
                      <a:pt x="1966" y="998"/>
                      <a:pt x="2159" y="937"/>
                      <a:pt x="2363" y="927"/>
                    </a:cubicBezTo>
                    <a:cubicBezTo>
                      <a:pt x="2526" y="917"/>
                      <a:pt x="2679" y="876"/>
                      <a:pt x="2831" y="815"/>
                    </a:cubicBezTo>
                    <a:cubicBezTo>
                      <a:pt x="3127" y="673"/>
                      <a:pt x="3320" y="367"/>
                      <a:pt x="3320" y="41"/>
                    </a:cubicBezTo>
                    <a:cubicBezTo>
                      <a:pt x="3320" y="21"/>
                      <a:pt x="3310" y="1"/>
                      <a:pt x="3290" y="1"/>
                    </a:cubicBezTo>
                    <a:close/>
                  </a:path>
                </a:pathLst>
              </a:custGeom>
              <a:solidFill>
                <a:srgbClr val="273D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9"/>
              <p:cNvSpPr/>
              <p:nvPr/>
            </p:nvSpPr>
            <p:spPr>
              <a:xfrm>
                <a:off x="2341621" y="2258235"/>
                <a:ext cx="63519" cy="401482"/>
              </a:xfrm>
              <a:custGeom>
                <a:rect b="b" l="l" r="r" t="t"/>
                <a:pathLst>
                  <a:path extrusionOk="0" h="5499" w="870">
                    <a:moveTo>
                      <a:pt x="347" y="1"/>
                    </a:moveTo>
                    <a:cubicBezTo>
                      <a:pt x="324" y="1"/>
                      <a:pt x="306" y="24"/>
                      <a:pt x="320" y="51"/>
                    </a:cubicBezTo>
                    <a:cubicBezTo>
                      <a:pt x="595" y="509"/>
                      <a:pt x="534" y="1099"/>
                      <a:pt x="442" y="1558"/>
                    </a:cubicBezTo>
                    <a:cubicBezTo>
                      <a:pt x="422" y="1629"/>
                      <a:pt x="411" y="1710"/>
                      <a:pt x="391" y="1792"/>
                    </a:cubicBezTo>
                    <a:cubicBezTo>
                      <a:pt x="299" y="2230"/>
                      <a:pt x="208" y="2678"/>
                      <a:pt x="289" y="3126"/>
                    </a:cubicBezTo>
                    <a:cubicBezTo>
                      <a:pt x="340" y="3340"/>
                      <a:pt x="422" y="3564"/>
                      <a:pt x="513" y="3767"/>
                    </a:cubicBezTo>
                    <a:cubicBezTo>
                      <a:pt x="544" y="3849"/>
                      <a:pt x="584" y="3940"/>
                      <a:pt x="615" y="4022"/>
                    </a:cubicBezTo>
                    <a:cubicBezTo>
                      <a:pt x="758" y="4399"/>
                      <a:pt x="798" y="4684"/>
                      <a:pt x="727" y="4938"/>
                    </a:cubicBezTo>
                    <a:cubicBezTo>
                      <a:pt x="652" y="5190"/>
                      <a:pt x="407" y="5433"/>
                      <a:pt x="131" y="5433"/>
                    </a:cubicBezTo>
                    <a:cubicBezTo>
                      <a:pt x="106" y="5433"/>
                      <a:pt x="81" y="5431"/>
                      <a:pt x="55" y="5427"/>
                    </a:cubicBezTo>
                    <a:cubicBezTo>
                      <a:pt x="50" y="5424"/>
                      <a:pt x="45" y="5423"/>
                      <a:pt x="41" y="5423"/>
                    </a:cubicBezTo>
                    <a:cubicBezTo>
                      <a:pt x="10" y="5423"/>
                      <a:pt x="0" y="5479"/>
                      <a:pt x="45" y="5488"/>
                    </a:cubicBezTo>
                    <a:cubicBezTo>
                      <a:pt x="75" y="5498"/>
                      <a:pt x="106" y="5498"/>
                      <a:pt x="136" y="5498"/>
                    </a:cubicBezTo>
                    <a:cubicBezTo>
                      <a:pt x="452" y="5498"/>
                      <a:pt x="717" y="5223"/>
                      <a:pt x="798" y="4959"/>
                    </a:cubicBezTo>
                    <a:cubicBezTo>
                      <a:pt x="870" y="4694"/>
                      <a:pt x="839" y="4378"/>
                      <a:pt x="686" y="4001"/>
                    </a:cubicBezTo>
                    <a:cubicBezTo>
                      <a:pt x="656" y="3920"/>
                      <a:pt x="615" y="3828"/>
                      <a:pt x="574" y="3747"/>
                    </a:cubicBezTo>
                    <a:cubicBezTo>
                      <a:pt x="483" y="3543"/>
                      <a:pt x="411" y="3329"/>
                      <a:pt x="360" y="3105"/>
                    </a:cubicBezTo>
                    <a:cubicBezTo>
                      <a:pt x="269" y="2678"/>
                      <a:pt x="371" y="2230"/>
                      <a:pt x="452" y="1802"/>
                    </a:cubicBezTo>
                    <a:cubicBezTo>
                      <a:pt x="472" y="1721"/>
                      <a:pt x="493" y="1649"/>
                      <a:pt x="503" y="1568"/>
                    </a:cubicBezTo>
                    <a:cubicBezTo>
                      <a:pt x="605" y="1099"/>
                      <a:pt x="676" y="499"/>
                      <a:pt x="381" y="20"/>
                    </a:cubicBezTo>
                    <a:cubicBezTo>
                      <a:pt x="371" y="7"/>
                      <a:pt x="358" y="1"/>
                      <a:pt x="347" y="1"/>
                    </a:cubicBezTo>
                    <a:close/>
                  </a:path>
                </a:pathLst>
              </a:custGeom>
              <a:solidFill>
                <a:srgbClr val="273D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9"/>
              <p:cNvSpPr/>
              <p:nvPr/>
            </p:nvSpPr>
            <p:spPr>
              <a:xfrm>
                <a:off x="1801417" y="2161715"/>
                <a:ext cx="205961" cy="482377"/>
              </a:xfrm>
              <a:custGeom>
                <a:rect b="b" l="l" r="r" t="t"/>
                <a:pathLst>
                  <a:path extrusionOk="0" h="6607" w="2821">
                    <a:moveTo>
                      <a:pt x="2790" y="1"/>
                    </a:moveTo>
                    <a:cubicBezTo>
                      <a:pt x="2783" y="1"/>
                      <a:pt x="2775" y="3"/>
                      <a:pt x="2770" y="8"/>
                    </a:cubicBezTo>
                    <a:cubicBezTo>
                      <a:pt x="2505" y="192"/>
                      <a:pt x="2312" y="507"/>
                      <a:pt x="2190" y="935"/>
                    </a:cubicBezTo>
                    <a:cubicBezTo>
                      <a:pt x="2149" y="1108"/>
                      <a:pt x="2108" y="1312"/>
                      <a:pt x="2078" y="1474"/>
                    </a:cubicBezTo>
                    <a:cubicBezTo>
                      <a:pt x="2057" y="1648"/>
                      <a:pt x="2017" y="1831"/>
                      <a:pt x="1976" y="1994"/>
                    </a:cubicBezTo>
                    <a:cubicBezTo>
                      <a:pt x="1874" y="2411"/>
                      <a:pt x="1691" y="2717"/>
                      <a:pt x="1446" y="2900"/>
                    </a:cubicBezTo>
                    <a:cubicBezTo>
                      <a:pt x="1314" y="2992"/>
                      <a:pt x="1161" y="3063"/>
                      <a:pt x="1008" y="3124"/>
                    </a:cubicBezTo>
                    <a:cubicBezTo>
                      <a:pt x="927" y="3155"/>
                      <a:pt x="835" y="3195"/>
                      <a:pt x="754" y="3236"/>
                    </a:cubicBezTo>
                    <a:cubicBezTo>
                      <a:pt x="581" y="3318"/>
                      <a:pt x="286" y="3521"/>
                      <a:pt x="245" y="3827"/>
                    </a:cubicBezTo>
                    <a:cubicBezTo>
                      <a:pt x="224" y="4040"/>
                      <a:pt x="316" y="4244"/>
                      <a:pt x="408" y="4438"/>
                    </a:cubicBezTo>
                    <a:cubicBezTo>
                      <a:pt x="510" y="4641"/>
                      <a:pt x="611" y="4845"/>
                      <a:pt x="550" y="5049"/>
                    </a:cubicBezTo>
                    <a:cubicBezTo>
                      <a:pt x="510" y="5150"/>
                      <a:pt x="438" y="5252"/>
                      <a:pt x="367" y="5334"/>
                    </a:cubicBezTo>
                    <a:cubicBezTo>
                      <a:pt x="306" y="5395"/>
                      <a:pt x="255" y="5466"/>
                      <a:pt x="214" y="5537"/>
                    </a:cubicBezTo>
                    <a:cubicBezTo>
                      <a:pt x="51" y="5833"/>
                      <a:pt x="112" y="6209"/>
                      <a:pt x="367" y="6433"/>
                    </a:cubicBezTo>
                    <a:cubicBezTo>
                      <a:pt x="499" y="6545"/>
                      <a:pt x="662" y="6606"/>
                      <a:pt x="835" y="6606"/>
                    </a:cubicBezTo>
                    <a:cubicBezTo>
                      <a:pt x="998" y="6606"/>
                      <a:pt x="1151" y="6556"/>
                      <a:pt x="1283" y="6454"/>
                    </a:cubicBezTo>
                    <a:cubicBezTo>
                      <a:pt x="1294" y="6443"/>
                      <a:pt x="1294" y="6423"/>
                      <a:pt x="1283" y="6403"/>
                    </a:cubicBezTo>
                    <a:cubicBezTo>
                      <a:pt x="1278" y="6398"/>
                      <a:pt x="1271" y="6395"/>
                      <a:pt x="1262" y="6395"/>
                    </a:cubicBezTo>
                    <a:cubicBezTo>
                      <a:pt x="1253" y="6395"/>
                      <a:pt x="1243" y="6398"/>
                      <a:pt x="1232" y="6403"/>
                    </a:cubicBezTo>
                    <a:cubicBezTo>
                      <a:pt x="1104" y="6505"/>
                      <a:pt x="966" y="6550"/>
                      <a:pt x="833" y="6550"/>
                    </a:cubicBezTo>
                    <a:cubicBezTo>
                      <a:pt x="386" y="6550"/>
                      <a:pt x="1" y="6047"/>
                      <a:pt x="275" y="5568"/>
                    </a:cubicBezTo>
                    <a:cubicBezTo>
                      <a:pt x="316" y="5507"/>
                      <a:pt x="367" y="5446"/>
                      <a:pt x="418" y="5385"/>
                    </a:cubicBezTo>
                    <a:cubicBezTo>
                      <a:pt x="499" y="5293"/>
                      <a:pt x="571" y="5191"/>
                      <a:pt x="611" y="5069"/>
                    </a:cubicBezTo>
                    <a:cubicBezTo>
                      <a:pt x="683" y="4845"/>
                      <a:pt x="581" y="4621"/>
                      <a:pt x="469" y="4407"/>
                    </a:cubicBezTo>
                    <a:cubicBezTo>
                      <a:pt x="387" y="4224"/>
                      <a:pt x="296" y="4030"/>
                      <a:pt x="316" y="3837"/>
                    </a:cubicBezTo>
                    <a:cubicBezTo>
                      <a:pt x="357" y="3552"/>
                      <a:pt x="622" y="3379"/>
                      <a:pt x="784" y="3297"/>
                    </a:cubicBezTo>
                    <a:cubicBezTo>
                      <a:pt x="866" y="3256"/>
                      <a:pt x="958" y="3226"/>
                      <a:pt x="1039" y="3185"/>
                    </a:cubicBezTo>
                    <a:cubicBezTo>
                      <a:pt x="1192" y="3124"/>
                      <a:pt x="1344" y="3043"/>
                      <a:pt x="1487" y="2951"/>
                    </a:cubicBezTo>
                    <a:cubicBezTo>
                      <a:pt x="1742" y="2757"/>
                      <a:pt x="1935" y="2442"/>
                      <a:pt x="2047" y="2014"/>
                    </a:cubicBezTo>
                    <a:cubicBezTo>
                      <a:pt x="2088" y="1841"/>
                      <a:pt x="2118" y="1668"/>
                      <a:pt x="2149" y="1495"/>
                    </a:cubicBezTo>
                    <a:cubicBezTo>
                      <a:pt x="2179" y="1312"/>
                      <a:pt x="2210" y="1128"/>
                      <a:pt x="2261" y="955"/>
                    </a:cubicBezTo>
                    <a:cubicBezTo>
                      <a:pt x="2373" y="538"/>
                      <a:pt x="2546" y="232"/>
                      <a:pt x="2801" y="59"/>
                    </a:cubicBezTo>
                    <a:cubicBezTo>
                      <a:pt x="2821" y="49"/>
                      <a:pt x="2821" y="29"/>
                      <a:pt x="2811" y="8"/>
                    </a:cubicBezTo>
                    <a:cubicBezTo>
                      <a:pt x="2806" y="3"/>
                      <a:pt x="2798" y="1"/>
                      <a:pt x="2790" y="1"/>
                    </a:cubicBezTo>
                    <a:close/>
                  </a:path>
                </a:pathLst>
              </a:custGeom>
              <a:solidFill>
                <a:srgbClr val="273D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9"/>
              <p:cNvSpPr/>
              <p:nvPr/>
            </p:nvSpPr>
            <p:spPr>
              <a:xfrm>
                <a:off x="2083164" y="2322850"/>
                <a:ext cx="254294" cy="151204"/>
              </a:xfrm>
              <a:custGeom>
                <a:rect b="b" l="l" r="r" t="t"/>
                <a:pathLst>
                  <a:path extrusionOk="0" h="2071" w="3483">
                    <a:moveTo>
                      <a:pt x="377" y="1"/>
                    </a:moveTo>
                    <a:cubicBezTo>
                      <a:pt x="337" y="520"/>
                      <a:pt x="1" y="1080"/>
                      <a:pt x="1" y="1080"/>
                    </a:cubicBezTo>
                    <a:cubicBezTo>
                      <a:pt x="400" y="1705"/>
                      <a:pt x="1095" y="2071"/>
                      <a:pt x="1827" y="2071"/>
                    </a:cubicBezTo>
                    <a:cubicBezTo>
                      <a:pt x="1954" y="2071"/>
                      <a:pt x="2082" y="2060"/>
                      <a:pt x="2210" y="2037"/>
                    </a:cubicBezTo>
                    <a:cubicBezTo>
                      <a:pt x="3300" y="1640"/>
                      <a:pt x="3483" y="306"/>
                      <a:pt x="3483" y="306"/>
                    </a:cubicBezTo>
                    <a:lnTo>
                      <a:pt x="3483" y="306"/>
                    </a:lnTo>
                    <a:cubicBezTo>
                      <a:pt x="3235" y="328"/>
                      <a:pt x="2986" y="339"/>
                      <a:pt x="2738" y="339"/>
                    </a:cubicBezTo>
                    <a:cubicBezTo>
                      <a:pt x="1940" y="339"/>
                      <a:pt x="1147" y="226"/>
                      <a:pt x="3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9"/>
              <p:cNvSpPr/>
              <p:nvPr/>
            </p:nvSpPr>
            <p:spPr>
              <a:xfrm>
                <a:off x="2014023" y="2295325"/>
                <a:ext cx="118276" cy="111632"/>
              </a:xfrm>
              <a:custGeom>
                <a:rect b="b" l="l" r="r" t="t"/>
                <a:pathLst>
                  <a:path extrusionOk="0" h="1529" w="1620">
                    <a:moveTo>
                      <a:pt x="437" y="1"/>
                    </a:moveTo>
                    <a:cubicBezTo>
                      <a:pt x="375" y="1"/>
                      <a:pt x="313" y="12"/>
                      <a:pt x="255" y="42"/>
                    </a:cubicBezTo>
                    <a:cubicBezTo>
                      <a:pt x="143" y="93"/>
                      <a:pt x="72" y="184"/>
                      <a:pt x="31" y="296"/>
                    </a:cubicBezTo>
                    <a:cubicBezTo>
                      <a:pt x="11" y="388"/>
                      <a:pt x="1" y="490"/>
                      <a:pt x="11" y="591"/>
                    </a:cubicBezTo>
                    <a:cubicBezTo>
                      <a:pt x="11" y="714"/>
                      <a:pt x="31" y="826"/>
                      <a:pt x="62" y="938"/>
                    </a:cubicBezTo>
                    <a:cubicBezTo>
                      <a:pt x="102" y="1060"/>
                      <a:pt x="174" y="1162"/>
                      <a:pt x="276" y="1243"/>
                    </a:cubicBezTo>
                    <a:cubicBezTo>
                      <a:pt x="388" y="1304"/>
                      <a:pt x="500" y="1355"/>
                      <a:pt x="622" y="1375"/>
                    </a:cubicBezTo>
                    <a:lnTo>
                      <a:pt x="1263" y="1528"/>
                    </a:lnTo>
                    <a:lnTo>
                      <a:pt x="1253" y="1406"/>
                    </a:lnTo>
                    <a:lnTo>
                      <a:pt x="662" y="1253"/>
                    </a:lnTo>
                    <a:cubicBezTo>
                      <a:pt x="550" y="1233"/>
                      <a:pt x="449" y="1192"/>
                      <a:pt x="357" y="1131"/>
                    </a:cubicBezTo>
                    <a:cubicBezTo>
                      <a:pt x="276" y="1080"/>
                      <a:pt x="225" y="989"/>
                      <a:pt x="194" y="897"/>
                    </a:cubicBezTo>
                    <a:cubicBezTo>
                      <a:pt x="163" y="795"/>
                      <a:pt x="153" y="693"/>
                      <a:pt x="153" y="591"/>
                    </a:cubicBezTo>
                    <a:cubicBezTo>
                      <a:pt x="143" y="510"/>
                      <a:pt x="143" y="429"/>
                      <a:pt x="163" y="337"/>
                    </a:cubicBezTo>
                    <a:cubicBezTo>
                      <a:pt x="184" y="266"/>
                      <a:pt x="235" y="205"/>
                      <a:pt x="306" y="164"/>
                    </a:cubicBezTo>
                    <a:cubicBezTo>
                      <a:pt x="345" y="147"/>
                      <a:pt x="387" y="140"/>
                      <a:pt x="428" y="140"/>
                    </a:cubicBezTo>
                    <a:cubicBezTo>
                      <a:pt x="540" y="140"/>
                      <a:pt x="655" y="188"/>
                      <a:pt x="744" y="225"/>
                    </a:cubicBezTo>
                    <a:cubicBezTo>
                      <a:pt x="1029" y="357"/>
                      <a:pt x="1294" y="510"/>
                      <a:pt x="1538" y="703"/>
                    </a:cubicBezTo>
                    <a:lnTo>
                      <a:pt x="1620" y="591"/>
                    </a:lnTo>
                    <a:cubicBezTo>
                      <a:pt x="1375" y="398"/>
                      <a:pt x="1090" y="235"/>
                      <a:pt x="805" y="103"/>
                    </a:cubicBezTo>
                    <a:cubicBezTo>
                      <a:pt x="701" y="54"/>
                      <a:pt x="568" y="1"/>
                      <a:pt x="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9"/>
              <p:cNvSpPr/>
              <p:nvPr/>
            </p:nvSpPr>
            <p:spPr>
              <a:xfrm>
                <a:off x="1976131" y="2295179"/>
                <a:ext cx="91482" cy="85203"/>
              </a:xfrm>
              <a:custGeom>
                <a:rect b="b" l="l" r="r" t="t"/>
                <a:pathLst>
                  <a:path extrusionOk="0" h="1167" w="1253">
                    <a:moveTo>
                      <a:pt x="495" y="0"/>
                    </a:moveTo>
                    <a:cubicBezTo>
                      <a:pt x="391" y="0"/>
                      <a:pt x="293" y="31"/>
                      <a:pt x="214" y="95"/>
                    </a:cubicBezTo>
                    <a:cubicBezTo>
                      <a:pt x="0" y="278"/>
                      <a:pt x="21" y="644"/>
                      <a:pt x="245" y="909"/>
                    </a:cubicBezTo>
                    <a:cubicBezTo>
                      <a:pt x="386" y="1076"/>
                      <a:pt x="576" y="1166"/>
                      <a:pt x="754" y="1166"/>
                    </a:cubicBezTo>
                    <a:cubicBezTo>
                      <a:pt x="857" y="1166"/>
                      <a:pt x="956" y="1136"/>
                      <a:pt x="1039" y="1072"/>
                    </a:cubicBezTo>
                    <a:cubicBezTo>
                      <a:pt x="1253" y="889"/>
                      <a:pt x="1232" y="532"/>
                      <a:pt x="1008" y="257"/>
                    </a:cubicBezTo>
                    <a:cubicBezTo>
                      <a:pt x="867" y="90"/>
                      <a:pt x="672" y="0"/>
                      <a:pt x="495" y="0"/>
                    </a:cubicBezTo>
                    <a:close/>
                  </a:path>
                </a:pathLst>
              </a:custGeom>
              <a:solidFill>
                <a:srgbClr val="9C5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9"/>
              <p:cNvSpPr/>
              <p:nvPr/>
            </p:nvSpPr>
            <p:spPr>
              <a:xfrm>
                <a:off x="1990222" y="2308978"/>
                <a:ext cx="52421" cy="54100"/>
              </a:xfrm>
              <a:custGeom>
                <a:rect b="b" l="l" r="r" t="t"/>
                <a:pathLst>
                  <a:path extrusionOk="0" h="741" w="718">
                    <a:moveTo>
                      <a:pt x="338" y="1"/>
                    </a:moveTo>
                    <a:cubicBezTo>
                      <a:pt x="283" y="1"/>
                      <a:pt x="227" y="14"/>
                      <a:pt x="174" y="38"/>
                    </a:cubicBezTo>
                    <a:cubicBezTo>
                      <a:pt x="52" y="99"/>
                      <a:pt x="1" y="242"/>
                      <a:pt x="52" y="364"/>
                    </a:cubicBezTo>
                    <a:cubicBezTo>
                      <a:pt x="55" y="376"/>
                      <a:pt x="65" y="381"/>
                      <a:pt x="77" y="381"/>
                    </a:cubicBezTo>
                    <a:cubicBezTo>
                      <a:pt x="106" y="381"/>
                      <a:pt x="148" y="352"/>
                      <a:pt x="133" y="323"/>
                    </a:cubicBezTo>
                    <a:cubicBezTo>
                      <a:pt x="103" y="242"/>
                      <a:pt x="143" y="150"/>
                      <a:pt x="215" y="119"/>
                    </a:cubicBezTo>
                    <a:cubicBezTo>
                      <a:pt x="254" y="100"/>
                      <a:pt x="298" y="88"/>
                      <a:pt x="343" y="88"/>
                    </a:cubicBezTo>
                    <a:cubicBezTo>
                      <a:pt x="368" y="88"/>
                      <a:pt x="393" y="92"/>
                      <a:pt x="418" y="99"/>
                    </a:cubicBezTo>
                    <a:cubicBezTo>
                      <a:pt x="388" y="109"/>
                      <a:pt x="367" y="130"/>
                      <a:pt x="347" y="150"/>
                    </a:cubicBezTo>
                    <a:cubicBezTo>
                      <a:pt x="296" y="201"/>
                      <a:pt x="276" y="272"/>
                      <a:pt x="296" y="354"/>
                    </a:cubicBezTo>
                    <a:cubicBezTo>
                      <a:pt x="296" y="374"/>
                      <a:pt x="316" y="384"/>
                      <a:pt x="337" y="384"/>
                    </a:cubicBezTo>
                    <a:cubicBezTo>
                      <a:pt x="357" y="384"/>
                      <a:pt x="377" y="364"/>
                      <a:pt x="367" y="333"/>
                    </a:cubicBezTo>
                    <a:cubicBezTo>
                      <a:pt x="367" y="292"/>
                      <a:pt x="377" y="242"/>
                      <a:pt x="408" y="211"/>
                    </a:cubicBezTo>
                    <a:cubicBezTo>
                      <a:pt x="442" y="186"/>
                      <a:pt x="475" y="168"/>
                      <a:pt x="514" y="168"/>
                    </a:cubicBezTo>
                    <a:cubicBezTo>
                      <a:pt x="523" y="168"/>
                      <a:pt x="531" y="168"/>
                      <a:pt x="540" y="170"/>
                    </a:cubicBezTo>
                    <a:cubicBezTo>
                      <a:pt x="551" y="180"/>
                      <a:pt x="561" y="191"/>
                      <a:pt x="571" y="201"/>
                    </a:cubicBezTo>
                    <a:cubicBezTo>
                      <a:pt x="591" y="231"/>
                      <a:pt x="602" y="262"/>
                      <a:pt x="591" y="292"/>
                    </a:cubicBezTo>
                    <a:cubicBezTo>
                      <a:pt x="571" y="323"/>
                      <a:pt x="551" y="354"/>
                      <a:pt x="520" y="374"/>
                    </a:cubicBezTo>
                    <a:cubicBezTo>
                      <a:pt x="489" y="394"/>
                      <a:pt x="459" y="425"/>
                      <a:pt x="439" y="455"/>
                    </a:cubicBezTo>
                    <a:cubicBezTo>
                      <a:pt x="367" y="578"/>
                      <a:pt x="459" y="740"/>
                      <a:pt x="602" y="740"/>
                    </a:cubicBezTo>
                    <a:cubicBezTo>
                      <a:pt x="622" y="740"/>
                      <a:pt x="652" y="730"/>
                      <a:pt x="673" y="720"/>
                    </a:cubicBezTo>
                    <a:cubicBezTo>
                      <a:pt x="717" y="711"/>
                      <a:pt x="692" y="633"/>
                      <a:pt x="658" y="633"/>
                    </a:cubicBezTo>
                    <a:cubicBezTo>
                      <a:pt x="653" y="633"/>
                      <a:pt x="648" y="635"/>
                      <a:pt x="642" y="639"/>
                    </a:cubicBezTo>
                    <a:cubicBezTo>
                      <a:pt x="627" y="646"/>
                      <a:pt x="612" y="649"/>
                      <a:pt x="597" y="649"/>
                    </a:cubicBezTo>
                    <a:cubicBezTo>
                      <a:pt x="527" y="649"/>
                      <a:pt x="476" y="574"/>
                      <a:pt x="510" y="506"/>
                    </a:cubicBezTo>
                    <a:cubicBezTo>
                      <a:pt x="530" y="476"/>
                      <a:pt x="551" y="455"/>
                      <a:pt x="581" y="435"/>
                    </a:cubicBezTo>
                    <a:cubicBezTo>
                      <a:pt x="612" y="404"/>
                      <a:pt x="652" y="374"/>
                      <a:pt x="673" y="323"/>
                    </a:cubicBezTo>
                    <a:cubicBezTo>
                      <a:pt x="693" y="262"/>
                      <a:pt x="683" y="201"/>
                      <a:pt x="642" y="150"/>
                    </a:cubicBezTo>
                    <a:cubicBezTo>
                      <a:pt x="612" y="109"/>
                      <a:pt x="561" y="68"/>
                      <a:pt x="510" y="48"/>
                    </a:cubicBezTo>
                    <a:cubicBezTo>
                      <a:pt x="457" y="16"/>
                      <a:pt x="398" y="1"/>
                      <a:pt x="338" y="1"/>
                    </a:cubicBezTo>
                    <a:close/>
                  </a:path>
                </a:pathLst>
              </a:custGeom>
              <a:solidFill>
                <a:srgbClr val="DC92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9"/>
              <p:cNvSpPr/>
              <p:nvPr/>
            </p:nvSpPr>
            <p:spPr>
              <a:xfrm>
                <a:off x="1966420" y="2567436"/>
                <a:ext cx="364393" cy="602259"/>
              </a:xfrm>
              <a:custGeom>
                <a:rect b="b" l="l" r="r" t="t"/>
                <a:pathLst>
                  <a:path extrusionOk="0" h="8249" w="4991">
                    <a:moveTo>
                      <a:pt x="1060" y="1"/>
                    </a:moveTo>
                    <a:lnTo>
                      <a:pt x="989" y="21"/>
                    </a:lnTo>
                    <a:lnTo>
                      <a:pt x="642" y="1905"/>
                    </a:lnTo>
                    <a:cubicBezTo>
                      <a:pt x="632" y="1925"/>
                      <a:pt x="653" y="1945"/>
                      <a:pt x="663" y="1945"/>
                    </a:cubicBezTo>
                    <a:lnTo>
                      <a:pt x="1742" y="2251"/>
                    </a:lnTo>
                    <a:lnTo>
                      <a:pt x="1477" y="3279"/>
                    </a:lnTo>
                    <a:cubicBezTo>
                      <a:pt x="1477" y="3290"/>
                      <a:pt x="1477" y="3310"/>
                      <a:pt x="1498" y="3310"/>
                    </a:cubicBezTo>
                    <a:lnTo>
                      <a:pt x="2832" y="4033"/>
                    </a:lnTo>
                    <a:lnTo>
                      <a:pt x="2852" y="4033"/>
                    </a:lnTo>
                    <a:cubicBezTo>
                      <a:pt x="2862" y="4033"/>
                      <a:pt x="2872" y="4023"/>
                      <a:pt x="2883" y="4012"/>
                    </a:cubicBezTo>
                    <a:cubicBezTo>
                      <a:pt x="2883" y="3992"/>
                      <a:pt x="2883" y="3972"/>
                      <a:pt x="2862" y="3962"/>
                    </a:cubicBezTo>
                    <a:lnTo>
                      <a:pt x="1549" y="3259"/>
                    </a:lnTo>
                    <a:lnTo>
                      <a:pt x="1824" y="2231"/>
                    </a:lnTo>
                    <a:cubicBezTo>
                      <a:pt x="1824" y="2210"/>
                      <a:pt x="1813" y="2190"/>
                      <a:pt x="1803" y="2190"/>
                    </a:cubicBezTo>
                    <a:lnTo>
                      <a:pt x="714" y="1884"/>
                    </a:lnTo>
                    <a:lnTo>
                      <a:pt x="1060" y="1"/>
                    </a:lnTo>
                    <a:close/>
                    <a:moveTo>
                      <a:pt x="3728" y="41"/>
                    </a:moveTo>
                    <a:lnTo>
                      <a:pt x="4349" y="1487"/>
                    </a:lnTo>
                    <a:lnTo>
                      <a:pt x="3616" y="2119"/>
                    </a:lnTo>
                    <a:cubicBezTo>
                      <a:pt x="3605" y="2129"/>
                      <a:pt x="3595" y="2139"/>
                      <a:pt x="3605" y="2159"/>
                    </a:cubicBezTo>
                    <a:lnTo>
                      <a:pt x="4023" y="2903"/>
                    </a:lnTo>
                    <a:lnTo>
                      <a:pt x="3117" y="3972"/>
                    </a:lnTo>
                    <a:cubicBezTo>
                      <a:pt x="3107" y="3992"/>
                      <a:pt x="3117" y="4012"/>
                      <a:pt x="3127" y="4023"/>
                    </a:cubicBezTo>
                    <a:cubicBezTo>
                      <a:pt x="3137" y="4023"/>
                      <a:pt x="3147" y="4033"/>
                      <a:pt x="3147" y="4033"/>
                    </a:cubicBezTo>
                    <a:cubicBezTo>
                      <a:pt x="3157" y="4033"/>
                      <a:pt x="3168" y="4023"/>
                      <a:pt x="3178" y="4023"/>
                    </a:cubicBezTo>
                    <a:lnTo>
                      <a:pt x="4094" y="2923"/>
                    </a:lnTo>
                    <a:cubicBezTo>
                      <a:pt x="4104" y="2913"/>
                      <a:pt x="4104" y="2903"/>
                      <a:pt x="4094" y="2892"/>
                    </a:cubicBezTo>
                    <a:lnTo>
                      <a:pt x="3677" y="2149"/>
                    </a:lnTo>
                    <a:lnTo>
                      <a:pt x="4420" y="1528"/>
                    </a:lnTo>
                    <a:cubicBezTo>
                      <a:pt x="4430" y="1518"/>
                      <a:pt x="4430" y="1497"/>
                      <a:pt x="4430" y="1487"/>
                    </a:cubicBezTo>
                    <a:lnTo>
                      <a:pt x="3819" y="72"/>
                    </a:lnTo>
                    <a:lnTo>
                      <a:pt x="3728" y="41"/>
                    </a:lnTo>
                    <a:close/>
                    <a:moveTo>
                      <a:pt x="4919" y="1721"/>
                    </a:moveTo>
                    <a:cubicBezTo>
                      <a:pt x="4899" y="1721"/>
                      <a:pt x="4888" y="1742"/>
                      <a:pt x="4888" y="1762"/>
                    </a:cubicBezTo>
                    <a:cubicBezTo>
                      <a:pt x="4919" y="2852"/>
                      <a:pt x="4899" y="3941"/>
                      <a:pt x="4807" y="5031"/>
                    </a:cubicBezTo>
                    <a:cubicBezTo>
                      <a:pt x="4807" y="5051"/>
                      <a:pt x="4817" y="5061"/>
                      <a:pt x="4838" y="5061"/>
                    </a:cubicBezTo>
                    <a:cubicBezTo>
                      <a:pt x="4841" y="5063"/>
                      <a:pt x="4845" y="5064"/>
                      <a:pt x="4848" y="5064"/>
                    </a:cubicBezTo>
                    <a:cubicBezTo>
                      <a:pt x="4862" y="5064"/>
                      <a:pt x="4870" y="5047"/>
                      <a:pt x="4878" y="5031"/>
                    </a:cubicBezTo>
                    <a:cubicBezTo>
                      <a:pt x="4960" y="3941"/>
                      <a:pt x="4990" y="2852"/>
                      <a:pt x="4950" y="1752"/>
                    </a:cubicBezTo>
                    <a:cubicBezTo>
                      <a:pt x="4960" y="1742"/>
                      <a:pt x="4939" y="1721"/>
                      <a:pt x="4919" y="1721"/>
                    </a:cubicBezTo>
                    <a:close/>
                    <a:moveTo>
                      <a:pt x="3113" y="4387"/>
                    </a:moveTo>
                    <a:cubicBezTo>
                      <a:pt x="3111" y="4387"/>
                      <a:pt x="3108" y="4387"/>
                      <a:pt x="3107" y="4389"/>
                    </a:cubicBezTo>
                    <a:cubicBezTo>
                      <a:pt x="3086" y="4389"/>
                      <a:pt x="3066" y="4399"/>
                      <a:pt x="3076" y="4420"/>
                    </a:cubicBezTo>
                    <a:lnTo>
                      <a:pt x="3229" y="6090"/>
                    </a:lnTo>
                    <a:cubicBezTo>
                      <a:pt x="3229" y="6100"/>
                      <a:pt x="3239" y="6120"/>
                      <a:pt x="3259" y="6120"/>
                    </a:cubicBezTo>
                    <a:cubicBezTo>
                      <a:pt x="3269" y="6120"/>
                      <a:pt x="3290" y="6100"/>
                      <a:pt x="3290" y="6080"/>
                    </a:cubicBezTo>
                    <a:lnTo>
                      <a:pt x="3137" y="4420"/>
                    </a:lnTo>
                    <a:cubicBezTo>
                      <a:pt x="3137" y="4403"/>
                      <a:pt x="3124" y="4387"/>
                      <a:pt x="3113" y="4387"/>
                    </a:cubicBezTo>
                    <a:close/>
                    <a:moveTo>
                      <a:pt x="1050" y="3962"/>
                    </a:moveTo>
                    <a:cubicBezTo>
                      <a:pt x="1029" y="3972"/>
                      <a:pt x="1019" y="3992"/>
                      <a:pt x="1029" y="4002"/>
                    </a:cubicBezTo>
                    <a:lnTo>
                      <a:pt x="1579" y="5957"/>
                    </a:lnTo>
                    <a:cubicBezTo>
                      <a:pt x="1630" y="6130"/>
                      <a:pt x="1701" y="6314"/>
                      <a:pt x="1854" y="6416"/>
                    </a:cubicBezTo>
                    <a:cubicBezTo>
                      <a:pt x="1956" y="6477"/>
                      <a:pt x="2078" y="6507"/>
                      <a:pt x="2200" y="6507"/>
                    </a:cubicBezTo>
                    <a:lnTo>
                      <a:pt x="4502" y="6701"/>
                    </a:lnTo>
                    <a:cubicBezTo>
                      <a:pt x="4522" y="6701"/>
                      <a:pt x="4532" y="6690"/>
                      <a:pt x="4532" y="6670"/>
                    </a:cubicBezTo>
                    <a:cubicBezTo>
                      <a:pt x="4532" y="6650"/>
                      <a:pt x="4522" y="6629"/>
                      <a:pt x="4502" y="6629"/>
                    </a:cubicBezTo>
                    <a:lnTo>
                      <a:pt x="2200" y="6436"/>
                    </a:lnTo>
                    <a:cubicBezTo>
                      <a:pt x="2088" y="6436"/>
                      <a:pt x="1986" y="6405"/>
                      <a:pt x="1885" y="6354"/>
                    </a:cubicBezTo>
                    <a:cubicBezTo>
                      <a:pt x="1762" y="6273"/>
                      <a:pt x="1701" y="6110"/>
                      <a:pt x="1650" y="5937"/>
                    </a:cubicBezTo>
                    <a:lnTo>
                      <a:pt x="1090" y="3992"/>
                    </a:lnTo>
                    <a:cubicBezTo>
                      <a:pt x="1090" y="3972"/>
                      <a:pt x="1070" y="3962"/>
                      <a:pt x="1050" y="3962"/>
                    </a:cubicBezTo>
                    <a:close/>
                    <a:moveTo>
                      <a:pt x="39" y="7701"/>
                    </a:moveTo>
                    <a:cubicBezTo>
                      <a:pt x="20" y="7701"/>
                      <a:pt x="1" y="7715"/>
                      <a:pt x="1" y="7739"/>
                    </a:cubicBezTo>
                    <a:cubicBezTo>
                      <a:pt x="42" y="7861"/>
                      <a:pt x="123" y="7953"/>
                      <a:pt x="225" y="8014"/>
                    </a:cubicBezTo>
                    <a:cubicBezTo>
                      <a:pt x="327" y="8075"/>
                      <a:pt x="439" y="8116"/>
                      <a:pt x="561" y="8136"/>
                    </a:cubicBezTo>
                    <a:cubicBezTo>
                      <a:pt x="877" y="8210"/>
                      <a:pt x="1197" y="8249"/>
                      <a:pt x="1519" y="8249"/>
                    </a:cubicBezTo>
                    <a:cubicBezTo>
                      <a:pt x="1685" y="8249"/>
                      <a:pt x="1851" y="8239"/>
                      <a:pt x="2017" y="8218"/>
                    </a:cubicBezTo>
                    <a:cubicBezTo>
                      <a:pt x="2037" y="8218"/>
                      <a:pt x="2048" y="8197"/>
                      <a:pt x="2048" y="8177"/>
                    </a:cubicBezTo>
                    <a:cubicBezTo>
                      <a:pt x="2048" y="8157"/>
                      <a:pt x="2027" y="8147"/>
                      <a:pt x="2007" y="8147"/>
                    </a:cubicBezTo>
                    <a:cubicBezTo>
                      <a:pt x="1841" y="8168"/>
                      <a:pt x="1674" y="8178"/>
                      <a:pt x="1507" y="8178"/>
                    </a:cubicBezTo>
                    <a:cubicBezTo>
                      <a:pt x="1192" y="8178"/>
                      <a:pt x="877" y="8142"/>
                      <a:pt x="571" y="8075"/>
                    </a:cubicBezTo>
                    <a:cubicBezTo>
                      <a:pt x="469" y="8045"/>
                      <a:pt x="357" y="8014"/>
                      <a:pt x="266" y="7963"/>
                    </a:cubicBezTo>
                    <a:cubicBezTo>
                      <a:pt x="174" y="7912"/>
                      <a:pt x="103" y="7821"/>
                      <a:pt x="72" y="7719"/>
                    </a:cubicBezTo>
                    <a:cubicBezTo>
                      <a:pt x="64" y="7707"/>
                      <a:pt x="51" y="7701"/>
                      <a:pt x="39" y="77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9"/>
              <p:cNvSpPr/>
              <p:nvPr/>
            </p:nvSpPr>
            <p:spPr>
              <a:xfrm>
                <a:off x="2508377" y="2687903"/>
                <a:ext cx="759888" cy="449085"/>
              </a:xfrm>
              <a:custGeom>
                <a:rect b="b" l="l" r="r" t="t"/>
                <a:pathLst>
                  <a:path extrusionOk="0" h="6151" w="10408">
                    <a:moveTo>
                      <a:pt x="1274" y="0"/>
                    </a:moveTo>
                    <a:lnTo>
                      <a:pt x="1" y="6150"/>
                    </a:lnTo>
                    <a:lnTo>
                      <a:pt x="8870" y="6150"/>
                    </a:lnTo>
                    <a:lnTo>
                      <a:pt x="10407" y="0"/>
                    </a:lnTo>
                    <a:close/>
                  </a:path>
                </a:pathLst>
              </a:custGeom>
              <a:solidFill>
                <a:srgbClr val="DE8E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9"/>
              <p:cNvSpPr/>
              <p:nvPr/>
            </p:nvSpPr>
            <p:spPr>
              <a:xfrm>
                <a:off x="2506186" y="3136919"/>
                <a:ext cx="649789" cy="43149"/>
              </a:xfrm>
              <a:custGeom>
                <a:rect b="b" l="l" r="r" t="t"/>
                <a:pathLst>
                  <a:path extrusionOk="0" h="591" w="8900">
                    <a:moveTo>
                      <a:pt x="0" y="0"/>
                    </a:moveTo>
                    <a:lnTo>
                      <a:pt x="0" y="591"/>
                    </a:lnTo>
                    <a:lnTo>
                      <a:pt x="8900" y="591"/>
                    </a:lnTo>
                    <a:lnTo>
                      <a:pt x="8900" y="0"/>
                    </a:lnTo>
                    <a:close/>
                  </a:path>
                </a:pathLst>
              </a:custGeom>
              <a:solidFill>
                <a:srgbClr val="DE8E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9"/>
              <p:cNvSpPr/>
              <p:nvPr/>
            </p:nvSpPr>
            <p:spPr>
              <a:xfrm>
                <a:off x="2176106" y="3136919"/>
                <a:ext cx="330881" cy="43149"/>
              </a:xfrm>
              <a:custGeom>
                <a:rect b="b" l="l" r="r" t="t"/>
                <a:pathLst>
                  <a:path extrusionOk="0" h="591" w="4532">
                    <a:moveTo>
                      <a:pt x="0" y="0"/>
                    </a:moveTo>
                    <a:lnTo>
                      <a:pt x="0" y="591"/>
                    </a:lnTo>
                    <a:lnTo>
                      <a:pt x="4532" y="591"/>
                    </a:lnTo>
                    <a:lnTo>
                      <a:pt x="4532" y="0"/>
                    </a:lnTo>
                    <a:close/>
                  </a:path>
                </a:pathLst>
              </a:custGeom>
              <a:solidFill>
                <a:srgbClr val="DE8E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9"/>
              <p:cNvSpPr/>
              <p:nvPr/>
            </p:nvSpPr>
            <p:spPr>
              <a:xfrm>
                <a:off x="916750" y="3179995"/>
                <a:ext cx="3638380" cy="135434"/>
              </a:xfrm>
              <a:custGeom>
                <a:rect b="b" l="l" r="r" t="t"/>
                <a:pathLst>
                  <a:path extrusionOk="0" h="1855" w="49834">
                    <a:moveTo>
                      <a:pt x="0" y="1"/>
                    </a:moveTo>
                    <a:lnTo>
                      <a:pt x="0" y="1854"/>
                    </a:lnTo>
                    <a:lnTo>
                      <a:pt x="49833" y="1854"/>
                    </a:lnTo>
                    <a:lnTo>
                      <a:pt x="49833" y="1"/>
                    </a:lnTo>
                    <a:close/>
                  </a:path>
                </a:pathLst>
              </a:custGeom>
              <a:solidFill>
                <a:srgbClr val="EBC3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9"/>
              <p:cNvSpPr/>
              <p:nvPr/>
            </p:nvSpPr>
            <p:spPr>
              <a:xfrm>
                <a:off x="2314388" y="3572574"/>
                <a:ext cx="842316" cy="843119"/>
              </a:xfrm>
              <a:custGeom>
                <a:rect b="b" l="l" r="r" t="t"/>
                <a:pathLst>
                  <a:path extrusionOk="0" h="11548" w="11537">
                    <a:moveTo>
                      <a:pt x="5774" y="0"/>
                    </a:moveTo>
                    <a:cubicBezTo>
                      <a:pt x="2576" y="0"/>
                      <a:pt x="0" y="2576"/>
                      <a:pt x="0" y="5774"/>
                    </a:cubicBezTo>
                    <a:cubicBezTo>
                      <a:pt x="0" y="8971"/>
                      <a:pt x="2576" y="11547"/>
                      <a:pt x="5774" y="11547"/>
                    </a:cubicBezTo>
                    <a:cubicBezTo>
                      <a:pt x="8971" y="11547"/>
                      <a:pt x="11537" y="8971"/>
                      <a:pt x="11537" y="5774"/>
                    </a:cubicBezTo>
                    <a:cubicBezTo>
                      <a:pt x="11537" y="2576"/>
                      <a:pt x="8971" y="0"/>
                      <a:pt x="5774" y="0"/>
                    </a:cubicBezTo>
                    <a:close/>
                  </a:path>
                </a:pathLst>
              </a:custGeom>
              <a:solidFill>
                <a:srgbClr val="DDD1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9"/>
              <p:cNvSpPr/>
              <p:nvPr/>
            </p:nvSpPr>
            <p:spPr>
              <a:xfrm>
                <a:off x="1050578" y="3315357"/>
                <a:ext cx="3370726" cy="192600"/>
              </a:xfrm>
              <a:custGeom>
                <a:rect b="b" l="l" r="r" t="t"/>
                <a:pathLst>
                  <a:path extrusionOk="0" h="2638" w="46168">
                    <a:moveTo>
                      <a:pt x="0" y="0"/>
                    </a:moveTo>
                    <a:lnTo>
                      <a:pt x="0" y="988"/>
                    </a:lnTo>
                    <a:lnTo>
                      <a:pt x="46167" y="2637"/>
                    </a:lnTo>
                    <a:lnTo>
                      <a:pt x="46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9"/>
              <p:cNvSpPr/>
              <p:nvPr/>
            </p:nvSpPr>
            <p:spPr>
              <a:xfrm>
                <a:off x="2314388" y="3527234"/>
                <a:ext cx="843119" cy="842316"/>
              </a:xfrm>
              <a:custGeom>
                <a:rect b="b" l="l" r="r" t="t"/>
                <a:pathLst>
                  <a:path extrusionOk="0" h="11537" w="11548">
                    <a:moveTo>
                      <a:pt x="5792" y="0"/>
                    </a:moveTo>
                    <a:cubicBezTo>
                      <a:pt x="5786" y="0"/>
                      <a:pt x="5780" y="0"/>
                      <a:pt x="5774" y="0"/>
                    </a:cubicBezTo>
                    <a:cubicBezTo>
                      <a:pt x="2587" y="0"/>
                      <a:pt x="0" y="2576"/>
                      <a:pt x="0" y="5763"/>
                    </a:cubicBezTo>
                    <a:cubicBezTo>
                      <a:pt x="0" y="8950"/>
                      <a:pt x="2587" y="11537"/>
                      <a:pt x="5774" y="11537"/>
                    </a:cubicBezTo>
                    <a:cubicBezTo>
                      <a:pt x="8961" y="11537"/>
                      <a:pt x="11547" y="8950"/>
                      <a:pt x="11547" y="5763"/>
                    </a:cubicBezTo>
                    <a:cubicBezTo>
                      <a:pt x="11537" y="2582"/>
                      <a:pt x="8971" y="0"/>
                      <a:pt x="5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9"/>
              <p:cNvSpPr/>
              <p:nvPr/>
            </p:nvSpPr>
            <p:spPr>
              <a:xfrm>
                <a:off x="2312855" y="3555854"/>
                <a:ext cx="814865" cy="783981"/>
              </a:xfrm>
              <a:custGeom>
                <a:rect b="b" l="l" r="r" t="t"/>
                <a:pathLst>
                  <a:path extrusionOk="0" h="10738" w="11161">
                    <a:moveTo>
                      <a:pt x="5795" y="76"/>
                    </a:moveTo>
                    <a:cubicBezTo>
                      <a:pt x="8717" y="76"/>
                      <a:pt x="11090" y="2449"/>
                      <a:pt x="11090" y="5371"/>
                    </a:cubicBezTo>
                    <a:cubicBezTo>
                      <a:pt x="11090" y="7510"/>
                      <a:pt x="9807" y="9444"/>
                      <a:pt x="7821" y="10269"/>
                    </a:cubicBezTo>
                    <a:cubicBezTo>
                      <a:pt x="7167" y="10539"/>
                      <a:pt x="6480" y="10670"/>
                      <a:pt x="5798" y="10670"/>
                    </a:cubicBezTo>
                    <a:cubicBezTo>
                      <a:pt x="4419" y="10670"/>
                      <a:pt x="3063" y="10133"/>
                      <a:pt x="2048" y="9118"/>
                    </a:cubicBezTo>
                    <a:cubicBezTo>
                      <a:pt x="530" y="7601"/>
                      <a:pt x="82" y="5320"/>
                      <a:pt x="897" y="3345"/>
                    </a:cubicBezTo>
                    <a:cubicBezTo>
                      <a:pt x="1722" y="1359"/>
                      <a:pt x="3646" y="76"/>
                      <a:pt x="5795" y="76"/>
                    </a:cubicBezTo>
                    <a:close/>
                    <a:moveTo>
                      <a:pt x="5793" y="1"/>
                    </a:moveTo>
                    <a:cubicBezTo>
                      <a:pt x="4396" y="1"/>
                      <a:pt x="3024" y="546"/>
                      <a:pt x="1997" y="1573"/>
                    </a:cubicBezTo>
                    <a:cubicBezTo>
                      <a:pt x="459" y="3111"/>
                      <a:pt x="1" y="5422"/>
                      <a:pt x="836" y="7428"/>
                    </a:cubicBezTo>
                    <a:cubicBezTo>
                      <a:pt x="1661" y="9434"/>
                      <a:pt x="3626" y="10737"/>
                      <a:pt x="5795" y="10737"/>
                    </a:cubicBezTo>
                    <a:cubicBezTo>
                      <a:pt x="8758" y="10737"/>
                      <a:pt x="11161" y="8334"/>
                      <a:pt x="11161" y="5371"/>
                    </a:cubicBezTo>
                    <a:cubicBezTo>
                      <a:pt x="11161" y="3202"/>
                      <a:pt x="9858" y="1237"/>
                      <a:pt x="7852" y="413"/>
                    </a:cubicBezTo>
                    <a:cubicBezTo>
                      <a:pt x="7186" y="135"/>
                      <a:pt x="6486" y="1"/>
                      <a:pt x="5793" y="1"/>
                    </a:cubicBezTo>
                    <a:close/>
                  </a:path>
                </a:pathLst>
              </a:custGeom>
              <a:solidFill>
                <a:srgbClr val="A6D1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10" name="Google Shape;710;p39"/>
            <p:cNvPicPr preferRelativeResize="0"/>
            <p:nvPr/>
          </p:nvPicPr>
          <p:blipFill rotWithShape="1">
            <a:blip r:embed="rId3">
              <a:alphaModFix/>
            </a:blip>
            <a:srcRect b="41924" l="33833" r="34769" t="0"/>
            <a:stretch/>
          </p:blipFill>
          <p:spPr>
            <a:xfrm>
              <a:off x="2245675" y="3991188"/>
              <a:ext cx="481524" cy="520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1" name="Google Shape;711;p39"/>
          <p:cNvSpPr txBox="1"/>
          <p:nvPr/>
        </p:nvSpPr>
        <p:spPr>
          <a:xfrm>
            <a:off x="4898575" y="3087550"/>
            <a:ext cx="3658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Os profissionais do CNB realizam testes diagnósticos aos pacientes de forma a avaliarem o seu estado. Após esta avaliação é possível escolher o tratamento que melhor se adequa a cada paciente.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0"/>
          <p:cNvSpPr txBox="1"/>
          <p:nvPr>
            <p:ph idx="4294967295" type="ctrTitle"/>
          </p:nvPr>
        </p:nvSpPr>
        <p:spPr>
          <a:xfrm>
            <a:off x="2390150" y="396975"/>
            <a:ext cx="46434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de Testes</a:t>
            </a:r>
            <a:endParaRPr/>
          </a:p>
        </p:txBody>
      </p:sp>
      <p:sp>
        <p:nvSpPr>
          <p:cNvPr id="717" name="Google Shape;717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718" name="Google Shape;7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88" y="1652098"/>
            <a:ext cx="3621750" cy="1839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9" name="Google Shape;719;p40"/>
          <p:cNvGrpSpPr/>
          <p:nvPr/>
        </p:nvGrpSpPr>
        <p:grpSpPr>
          <a:xfrm>
            <a:off x="5815338" y="3081144"/>
            <a:ext cx="3082005" cy="2062314"/>
            <a:chOff x="5315275" y="2934525"/>
            <a:chExt cx="3301205" cy="2208991"/>
          </a:xfrm>
        </p:grpSpPr>
        <p:sp>
          <p:nvSpPr>
            <p:cNvPr id="720" name="Google Shape;720;p40"/>
            <p:cNvSpPr/>
            <p:nvPr/>
          </p:nvSpPr>
          <p:spPr>
            <a:xfrm>
              <a:off x="5609548" y="3157095"/>
              <a:ext cx="687003" cy="549909"/>
            </a:xfrm>
            <a:custGeom>
              <a:rect b="b" l="l" r="r" t="t"/>
              <a:pathLst>
                <a:path extrusionOk="0" h="14372" w="17955">
                  <a:moveTo>
                    <a:pt x="3498" y="0"/>
                  </a:moveTo>
                  <a:cubicBezTo>
                    <a:pt x="3498" y="1"/>
                    <a:pt x="0" y="10302"/>
                    <a:pt x="7568" y="13301"/>
                  </a:cubicBezTo>
                  <a:cubicBezTo>
                    <a:pt x="9457" y="14052"/>
                    <a:pt x="11112" y="14372"/>
                    <a:pt x="12496" y="14372"/>
                  </a:cubicBezTo>
                  <a:cubicBezTo>
                    <a:pt x="16188" y="14372"/>
                    <a:pt x="17955" y="12094"/>
                    <a:pt x="17094" y="9639"/>
                  </a:cubicBezTo>
                  <a:cubicBezTo>
                    <a:pt x="16414" y="7698"/>
                    <a:pt x="15109" y="7636"/>
                    <a:pt x="13961" y="7636"/>
                  </a:cubicBezTo>
                  <a:cubicBezTo>
                    <a:pt x="13883" y="7636"/>
                    <a:pt x="13807" y="7637"/>
                    <a:pt x="13731" y="7637"/>
                  </a:cubicBezTo>
                  <a:cubicBezTo>
                    <a:pt x="12321" y="7637"/>
                    <a:pt x="11242" y="7540"/>
                    <a:pt x="12035" y="3754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rgbClr val="161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5582994" y="4092904"/>
              <a:ext cx="611588" cy="1050612"/>
            </a:xfrm>
            <a:custGeom>
              <a:rect b="b" l="l" r="r" t="t"/>
              <a:pathLst>
                <a:path extrusionOk="0" h="27458" w="15984">
                  <a:moveTo>
                    <a:pt x="5335" y="1"/>
                  </a:moveTo>
                  <a:cubicBezTo>
                    <a:pt x="5335" y="1"/>
                    <a:pt x="1530" y="5315"/>
                    <a:pt x="1143" y="11128"/>
                  </a:cubicBezTo>
                  <a:cubicBezTo>
                    <a:pt x="908" y="14749"/>
                    <a:pt x="0" y="27458"/>
                    <a:pt x="0" y="27458"/>
                  </a:cubicBezTo>
                  <a:lnTo>
                    <a:pt x="6926" y="27458"/>
                  </a:lnTo>
                  <a:lnTo>
                    <a:pt x="8711" y="16177"/>
                  </a:lnTo>
                  <a:lnTo>
                    <a:pt x="9445" y="27458"/>
                  </a:lnTo>
                  <a:lnTo>
                    <a:pt x="15983" y="27458"/>
                  </a:lnTo>
                  <a:lnTo>
                    <a:pt x="15728" y="15045"/>
                  </a:lnTo>
                  <a:cubicBezTo>
                    <a:pt x="15922" y="5957"/>
                    <a:pt x="13158" y="1"/>
                    <a:pt x="13158" y="1"/>
                  </a:cubicBez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5916676" y="4464045"/>
              <a:ext cx="87047" cy="367282"/>
            </a:xfrm>
            <a:custGeom>
              <a:rect b="b" l="l" r="r" t="t"/>
              <a:pathLst>
                <a:path extrusionOk="0" h="9599" w="2275">
                  <a:moveTo>
                    <a:pt x="2275" y="1"/>
                  </a:moveTo>
                  <a:lnTo>
                    <a:pt x="1122" y="541"/>
                  </a:lnTo>
                  <a:lnTo>
                    <a:pt x="0" y="6477"/>
                  </a:lnTo>
                  <a:lnTo>
                    <a:pt x="214" y="9598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5734014" y="3022030"/>
              <a:ext cx="395749" cy="368162"/>
            </a:xfrm>
            <a:custGeom>
              <a:rect b="b" l="l" r="r" t="t"/>
              <a:pathLst>
                <a:path extrusionOk="0" h="9622" w="10343">
                  <a:moveTo>
                    <a:pt x="5343" y="0"/>
                  </a:moveTo>
                  <a:cubicBezTo>
                    <a:pt x="2482" y="0"/>
                    <a:pt x="122" y="2069"/>
                    <a:pt x="62" y="4693"/>
                  </a:cubicBezTo>
                  <a:cubicBezTo>
                    <a:pt x="1" y="7345"/>
                    <a:pt x="2326" y="9548"/>
                    <a:pt x="5243" y="9620"/>
                  </a:cubicBezTo>
                  <a:cubicBezTo>
                    <a:pt x="5292" y="9621"/>
                    <a:pt x="5340" y="9621"/>
                    <a:pt x="5388" y="9621"/>
                  </a:cubicBezTo>
                  <a:cubicBezTo>
                    <a:pt x="8230" y="9621"/>
                    <a:pt x="9989" y="7556"/>
                    <a:pt x="10139" y="4948"/>
                  </a:cubicBezTo>
                  <a:cubicBezTo>
                    <a:pt x="10343" y="1521"/>
                    <a:pt x="8395" y="73"/>
                    <a:pt x="5468" y="1"/>
                  </a:cubicBezTo>
                  <a:cubicBezTo>
                    <a:pt x="5426" y="1"/>
                    <a:pt x="5384" y="0"/>
                    <a:pt x="5343" y="0"/>
                  </a:cubicBezTo>
                  <a:close/>
                </a:path>
              </a:pathLst>
            </a:custGeom>
            <a:solidFill>
              <a:srgbClr val="161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6052468" y="3229257"/>
              <a:ext cx="118193" cy="99942"/>
            </a:xfrm>
            <a:custGeom>
              <a:rect b="b" l="l" r="r" t="t"/>
              <a:pathLst>
                <a:path extrusionOk="0" h="2612" w="3089">
                  <a:moveTo>
                    <a:pt x="1459" y="1"/>
                  </a:moveTo>
                  <a:cubicBezTo>
                    <a:pt x="1340" y="1"/>
                    <a:pt x="1217" y="17"/>
                    <a:pt x="1092" y="52"/>
                  </a:cubicBezTo>
                  <a:cubicBezTo>
                    <a:pt x="398" y="246"/>
                    <a:pt x="1" y="960"/>
                    <a:pt x="184" y="1654"/>
                  </a:cubicBezTo>
                  <a:cubicBezTo>
                    <a:pt x="360" y="2277"/>
                    <a:pt x="904" y="2611"/>
                    <a:pt x="1451" y="2611"/>
                  </a:cubicBezTo>
                  <a:cubicBezTo>
                    <a:pt x="1888" y="2611"/>
                    <a:pt x="2327" y="2398"/>
                    <a:pt x="2581" y="1950"/>
                  </a:cubicBezTo>
                  <a:cubicBezTo>
                    <a:pt x="3088" y="1043"/>
                    <a:pt x="2405" y="1"/>
                    <a:pt x="1459" y="1"/>
                  </a:cubicBezTo>
                  <a:close/>
                </a:path>
              </a:pathLst>
            </a:custGeom>
            <a:solidFill>
              <a:srgbClr val="C284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5836671" y="3279227"/>
              <a:ext cx="149109" cy="298601"/>
            </a:xfrm>
            <a:custGeom>
              <a:rect b="b" l="l" r="r" t="t"/>
              <a:pathLst>
                <a:path extrusionOk="0" h="7804" w="3897">
                  <a:moveTo>
                    <a:pt x="959" y="1"/>
                  </a:moveTo>
                  <a:lnTo>
                    <a:pt x="0" y="7508"/>
                  </a:lnTo>
                  <a:lnTo>
                    <a:pt x="3682" y="7804"/>
                  </a:lnTo>
                  <a:lnTo>
                    <a:pt x="3896" y="283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DBA8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5882700" y="3368606"/>
              <a:ext cx="103079" cy="119073"/>
            </a:xfrm>
            <a:custGeom>
              <a:rect b="b" l="l" r="r" t="t"/>
              <a:pathLst>
                <a:path extrusionOk="0" h="3112" w="2694">
                  <a:moveTo>
                    <a:pt x="1" y="1"/>
                  </a:moveTo>
                  <a:lnTo>
                    <a:pt x="2581" y="3111"/>
                  </a:lnTo>
                  <a:lnTo>
                    <a:pt x="2693" y="5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84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23776" y="3057193"/>
              <a:ext cx="323548" cy="365139"/>
            </a:xfrm>
            <a:custGeom>
              <a:rect b="b" l="l" r="r" t="t"/>
              <a:pathLst>
                <a:path extrusionOk="0" h="9543" w="8456">
                  <a:moveTo>
                    <a:pt x="4297" y="1"/>
                  </a:moveTo>
                  <a:cubicBezTo>
                    <a:pt x="2063" y="1"/>
                    <a:pt x="0" y="1879"/>
                    <a:pt x="521" y="5661"/>
                  </a:cubicBezTo>
                  <a:cubicBezTo>
                    <a:pt x="990" y="9098"/>
                    <a:pt x="3693" y="9435"/>
                    <a:pt x="3693" y="9435"/>
                  </a:cubicBezTo>
                  <a:cubicBezTo>
                    <a:pt x="4036" y="9508"/>
                    <a:pt x="4359" y="9542"/>
                    <a:pt x="4663" y="9542"/>
                  </a:cubicBezTo>
                  <a:cubicBezTo>
                    <a:pt x="6360" y="9542"/>
                    <a:pt x="7459" y="8471"/>
                    <a:pt x="7987" y="7018"/>
                  </a:cubicBezTo>
                  <a:cubicBezTo>
                    <a:pt x="8456" y="5712"/>
                    <a:pt x="8017" y="3499"/>
                    <a:pt x="7793" y="2244"/>
                  </a:cubicBezTo>
                  <a:cubicBezTo>
                    <a:pt x="7732" y="1826"/>
                    <a:pt x="7518" y="1428"/>
                    <a:pt x="7201" y="1143"/>
                  </a:cubicBezTo>
                  <a:cubicBezTo>
                    <a:pt x="6346" y="382"/>
                    <a:pt x="5304" y="1"/>
                    <a:pt x="4297" y="1"/>
                  </a:cubicBezTo>
                  <a:close/>
                </a:path>
              </a:pathLst>
            </a:custGeom>
            <a:solidFill>
              <a:srgbClr val="DBA8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6070030" y="3255810"/>
              <a:ext cx="16836" cy="44920"/>
            </a:xfrm>
            <a:custGeom>
              <a:rect b="b" l="l" r="r" t="t"/>
              <a:pathLst>
                <a:path extrusionOk="0" fill="none" h="1174" w="440">
                  <a:moveTo>
                    <a:pt x="143" y="1"/>
                  </a:moveTo>
                  <a:lnTo>
                    <a:pt x="429" y="960"/>
                  </a:lnTo>
                  <a:cubicBezTo>
                    <a:pt x="439" y="1041"/>
                    <a:pt x="398" y="1103"/>
                    <a:pt x="327" y="1123"/>
                  </a:cubicBezTo>
                  <a:lnTo>
                    <a:pt x="0" y="1174"/>
                  </a:lnTo>
                </a:path>
              </a:pathLst>
            </a:custGeom>
            <a:noFill/>
            <a:ln cap="rnd" cmpd="sng" w="2550">
              <a:solidFill>
                <a:srgbClr val="1E0A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6001197" y="3232777"/>
              <a:ext cx="28659" cy="24526"/>
            </a:xfrm>
            <a:custGeom>
              <a:rect b="b" l="l" r="r" t="t"/>
              <a:pathLst>
                <a:path extrusionOk="0" h="641" w="749">
                  <a:moveTo>
                    <a:pt x="332" y="1"/>
                  </a:moveTo>
                  <a:cubicBezTo>
                    <a:pt x="167" y="1"/>
                    <a:pt x="24" y="130"/>
                    <a:pt x="15" y="307"/>
                  </a:cubicBezTo>
                  <a:cubicBezTo>
                    <a:pt x="0" y="502"/>
                    <a:pt x="164" y="640"/>
                    <a:pt x="333" y="640"/>
                  </a:cubicBezTo>
                  <a:cubicBezTo>
                    <a:pt x="403" y="640"/>
                    <a:pt x="475" y="616"/>
                    <a:pt x="535" y="562"/>
                  </a:cubicBezTo>
                  <a:cubicBezTo>
                    <a:pt x="749" y="368"/>
                    <a:pt x="627" y="22"/>
                    <a:pt x="351" y="1"/>
                  </a:cubicBezTo>
                  <a:cubicBezTo>
                    <a:pt x="345" y="1"/>
                    <a:pt x="339" y="1"/>
                    <a:pt x="332" y="1"/>
                  </a:cubicBezTo>
                  <a:close/>
                </a:path>
              </a:pathLst>
            </a:custGeom>
            <a:solidFill>
              <a:srgbClr val="1E0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6098765" y="3235493"/>
              <a:ext cx="26707" cy="22498"/>
            </a:xfrm>
            <a:custGeom>
              <a:rect b="b" l="l" r="r" t="t"/>
              <a:pathLst>
                <a:path extrusionOk="0" h="588" w="698">
                  <a:moveTo>
                    <a:pt x="301" y="1"/>
                  </a:moveTo>
                  <a:cubicBezTo>
                    <a:pt x="147" y="1"/>
                    <a:pt x="24" y="120"/>
                    <a:pt x="14" y="277"/>
                  </a:cubicBezTo>
                  <a:cubicBezTo>
                    <a:pt x="0" y="462"/>
                    <a:pt x="150" y="587"/>
                    <a:pt x="307" y="587"/>
                  </a:cubicBezTo>
                  <a:cubicBezTo>
                    <a:pt x="376" y="587"/>
                    <a:pt x="445" y="564"/>
                    <a:pt x="504" y="512"/>
                  </a:cubicBezTo>
                  <a:cubicBezTo>
                    <a:pt x="698" y="338"/>
                    <a:pt x="586" y="12"/>
                    <a:pt x="320" y="2"/>
                  </a:cubicBezTo>
                  <a:cubicBezTo>
                    <a:pt x="314" y="1"/>
                    <a:pt x="308" y="1"/>
                    <a:pt x="301" y="1"/>
                  </a:cubicBezTo>
                  <a:close/>
                </a:path>
              </a:pathLst>
            </a:custGeom>
            <a:solidFill>
              <a:srgbClr val="1E0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967411" y="3151049"/>
              <a:ext cx="76525" cy="32638"/>
            </a:xfrm>
            <a:custGeom>
              <a:rect b="b" l="l" r="r" t="t"/>
              <a:pathLst>
                <a:path extrusionOk="0" h="853" w="2000">
                  <a:moveTo>
                    <a:pt x="1355" y="1"/>
                  </a:moveTo>
                  <a:cubicBezTo>
                    <a:pt x="1242" y="1"/>
                    <a:pt x="1129" y="19"/>
                    <a:pt x="1020" y="56"/>
                  </a:cubicBezTo>
                  <a:cubicBezTo>
                    <a:pt x="439" y="240"/>
                    <a:pt x="0" y="852"/>
                    <a:pt x="0" y="852"/>
                  </a:cubicBezTo>
                  <a:lnTo>
                    <a:pt x="1999" y="209"/>
                  </a:lnTo>
                  <a:cubicBezTo>
                    <a:pt x="1809" y="73"/>
                    <a:pt x="1582" y="1"/>
                    <a:pt x="1355" y="1"/>
                  </a:cubicBezTo>
                  <a:close/>
                </a:path>
              </a:pathLst>
            </a:custGeom>
            <a:solidFill>
              <a:srgbClr val="1E0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6085258" y="3168764"/>
              <a:ext cx="48402" cy="25827"/>
            </a:xfrm>
            <a:custGeom>
              <a:rect b="b" l="l" r="r" t="t"/>
              <a:pathLst>
                <a:path extrusionOk="0" h="675" w="1265">
                  <a:moveTo>
                    <a:pt x="538" y="0"/>
                  </a:moveTo>
                  <a:cubicBezTo>
                    <a:pt x="236" y="0"/>
                    <a:pt x="0" y="267"/>
                    <a:pt x="0" y="267"/>
                  </a:cubicBezTo>
                  <a:lnTo>
                    <a:pt x="1265" y="675"/>
                  </a:lnTo>
                  <a:cubicBezTo>
                    <a:pt x="1265" y="675"/>
                    <a:pt x="1041" y="134"/>
                    <a:pt x="684" y="22"/>
                  </a:cubicBezTo>
                  <a:cubicBezTo>
                    <a:pt x="634" y="7"/>
                    <a:pt x="585" y="0"/>
                    <a:pt x="538" y="0"/>
                  </a:cubicBezTo>
                  <a:close/>
                </a:path>
              </a:pathLst>
            </a:custGeom>
            <a:solidFill>
              <a:srgbClr val="1E0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899114" y="3282747"/>
              <a:ext cx="236118" cy="146010"/>
            </a:xfrm>
            <a:custGeom>
              <a:rect b="b" l="l" r="r" t="t"/>
              <a:pathLst>
                <a:path extrusionOk="0" h="3816" w="6171">
                  <a:moveTo>
                    <a:pt x="4814" y="1"/>
                  </a:moveTo>
                  <a:lnTo>
                    <a:pt x="663" y="205"/>
                  </a:lnTo>
                  <a:lnTo>
                    <a:pt x="0" y="2540"/>
                  </a:lnTo>
                  <a:cubicBezTo>
                    <a:pt x="0" y="2540"/>
                    <a:pt x="806" y="3795"/>
                    <a:pt x="2703" y="3815"/>
                  </a:cubicBezTo>
                  <a:cubicBezTo>
                    <a:pt x="2717" y="3815"/>
                    <a:pt x="2731" y="3816"/>
                    <a:pt x="2744" y="3816"/>
                  </a:cubicBezTo>
                  <a:cubicBezTo>
                    <a:pt x="5726" y="3816"/>
                    <a:pt x="6171" y="531"/>
                    <a:pt x="6171" y="531"/>
                  </a:cubicBezTo>
                  <a:lnTo>
                    <a:pt x="48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5840152" y="3247622"/>
              <a:ext cx="124544" cy="78476"/>
            </a:xfrm>
            <a:custGeom>
              <a:rect b="b" l="l" r="r" t="t"/>
              <a:pathLst>
                <a:path extrusionOk="0" fill="none" h="2051" w="3255">
                  <a:moveTo>
                    <a:pt x="1" y="1928"/>
                  </a:moveTo>
                  <a:lnTo>
                    <a:pt x="3255" y="2051"/>
                  </a:lnTo>
                  <a:lnTo>
                    <a:pt x="542" y="1"/>
                  </a:lnTo>
                </a:path>
              </a:pathLst>
            </a:custGeom>
            <a:noFill/>
            <a:ln cap="flat" cmpd="sng" w="6375">
              <a:solidFill>
                <a:srgbClr val="FFFFFF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5793741" y="3159811"/>
              <a:ext cx="107365" cy="108168"/>
            </a:xfrm>
            <a:custGeom>
              <a:rect b="b" l="l" r="r" t="t"/>
              <a:pathLst>
                <a:path extrusionOk="0" h="2827" w="2806">
                  <a:moveTo>
                    <a:pt x="2805" y="1"/>
                  </a:moveTo>
                  <a:lnTo>
                    <a:pt x="0" y="1337"/>
                  </a:lnTo>
                  <a:lnTo>
                    <a:pt x="2356" y="2826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161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5824235" y="3037258"/>
              <a:ext cx="295807" cy="210023"/>
            </a:xfrm>
            <a:custGeom>
              <a:rect b="b" l="l" r="r" t="t"/>
              <a:pathLst>
                <a:path extrusionOk="0" h="5489" w="7731">
                  <a:moveTo>
                    <a:pt x="4131" y="1"/>
                  </a:moveTo>
                  <a:cubicBezTo>
                    <a:pt x="634" y="1"/>
                    <a:pt x="1" y="3559"/>
                    <a:pt x="346" y="5070"/>
                  </a:cubicBezTo>
                  <a:lnTo>
                    <a:pt x="1121" y="5489"/>
                  </a:lnTo>
                  <a:cubicBezTo>
                    <a:pt x="1121" y="5489"/>
                    <a:pt x="2263" y="2184"/>
                    <a:pt x="4844" y="1490"/>
                  </a:cubicBezTo>
                  <a:cubicBezTo>
                    <a:pt x="5102" y="1421"/>
                    <a:pt x="5367" y="1385"/>
                    <a:pt x="5630" y="1385"/>
                  </a:cubicBezTo>
                  <a:cubicBezTo>
                    <a:pt x="6176" y="1385"/>
                    <a:pt x="6711" y="1541"/>
                    <a:pt x="7159" y="1878"/>
                  </a:cubicBezTo>
                  <a:cubicBezTo>
                    <a:pt x="7383" y="2041"/>
                    <a:pt x="7577" y="2255"/>
                    <a:pt x="7720" y="2500"/>
                  </a:cubicBezTo>
                  <a:cubicBezTo>
                    <a:pt x="7720" y="2500"/>
                    <a:pt x="7730" y="52"/>
                    <a:pt x="4191" y="1"/>
                  </a:cubicBezTo>
                  <a:cubicBezTo>
                    <a:pt x="4171" y="1"/>
                    <a:pt x="4151" y="1"/>
                    <a:pt x="4131" y="1"/>
                  </a:cubicBez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5784749" y="3230864"/>
              <a:ext cx="101128" cy="101090"/>
            </a:xfrm>
            <a:custGeom>
              <a:rect b="b" l="l" r="r" t="t"/>
              <a:pathLst>
                <a:path extrusionOk="0" h="2642" w="2643">
                  <a:moveTo>
                    <a:pt x="1316" y="0"/>
                  </a:moveTo>
                  <a:cubicBezTo>
                    <a:pt x="592" y="0"/>
                    <a:pt x="1" y="592"/>
                    <a:pt x="1" y="1326"/>
                  </a:cubicBezTo>
                  <a:cubicBezTo>
                    <a:pt x="1" y="2050"/>
                    <a:pt x="592" y="2642"/>
                    <a:pt x="1316" y="2642"/>
                  </a:cubicBezTo>
                  <a:cubicBezTo>
                    <a:pt x="2051" y="2642"/>
                    <a:pt x="2642" y="2050"/>
                    <a:pt x="2642" y="1326"/>
                  </a:cubicBezTo>
                  <a:cubicBezTo>
                    <a:pt x="2642" y="592"/>
                    <a:pt x="2051" y="0"/>
                    <a:pt x="1316" y="0"/>
                  </a:cubicBezTo>
                  <a:close/>
                </a:path>
              </a:pathLst>
            </a:custGeom>
            <a:solidFill>
              <a:srgbClr val="DBA8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5813254" y="3256231"/>
              <a:ext cx="44117" cy="41400"/>
            </a:xfrm>
            <a:custGeom>
              <a:rect b="b" l="l" r="r" t="t"/>
              <a:pathLst>
                <a:path extrusionOk="0" fill="none" h="1082" w="1153">
                  <a:moveTo>
                    <a:pt x="0" y="306"/>
                  </a:moveTo>
                  <a:cubicBezTo>
                    <a:pt x="0" y="306"/>
                    <a:pt x="979" y="0"/>
                    <a:pt x="1153" y="1081"/>
                  </a:cubicBezTo>
                </a:path>
              </a:pathLst>
            </a:custGeom>
            <a:noFill/>
            <a:ln cap="rnd" cmpd="sng" w="2550">
              <a:solidFill>
                <a:srgbClr val="1E0A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6126237" y="3768214"/>
              <a:ext cx="460910" cy="412967"/>
            </a:xfrm>
            <a:custGeom>
              <a:rect b="b" l="l" r="r" t="t"/>
              <a:pathLst>
                <a:path extrusionOk="0" h="10793" w="12046">
                  <a:moveTo>
                    <a:pt x="10353" y="1"/>
                  </a:moveTo>
                  <a:lnTo>
                    <a:pt x="888" y="7253"/>
                  </a:lnTo>
                  <a:cubicBezTo>
                    <a:pt x="82" y="7987"/>
                    <a:pt x="0" y="9221"/>
                    <a:pt x="694" y="10058"/>
                  </a:cubicBezTo>
                  <a:cubicBezTo>
                    <a:pt x="1102" y="10550"/>
                    <a:pt x="1679" y="10792"/>
                    <a:pt x="2256" y="10792"/>
                  </a:cubicBezTo>
                  <a:cubicBezTo>
                    <a:pt x="2862" y="10792"/>
                    <a:pt x="3468" y="10524"/>
                    <a:pt x="3876" y="9996"/>
                  </a:cubicBezTo>
                  <a:lnTo>
                    <a:pt x="12046" y="1041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rgbClr val="DBA8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6522324" y="3608011"/>
              <a:ext cx="269712" cy="232445"/>
            </a:xfrm>
            <a:custGeom>
              <a:rect b="b" l="l" r="r" t="t"/>
              <a:pathLst>
                <a:path extrusionOk="0" h="6075" w="7049">
                  <a:moveTo>
                    <a:pt x="5678" y="0"/>
                  </a:moveTo>
                  <a:cubicBezTo>
                    <a:pt x="5617" y="0"/>
                    <a:pt x="5554" y="18"/>
                    <a:pt x="5498" y="57"/>
                  </a:cubicBezTo>
                  <a:lnTo>
                    <a:pt x="1959" y="2209"/>
                  </a:lnTo>
                  <a:lnTo>
                    <a:pt x="2500" y="1189"/>
                  </a:lnTo>
                  <a:cubicBezTo>
                    <a:pt x="2602" y="995"/>
                    <a:pt x="2571" y="761"/>
                    <a:pt x="2438" y="598"/>
                  </a:cubicBezTo>
                  <a:cubicBezTo>
                    <a:pt x="2352" y="496"/>
                    <a:pt x="2234" y="445"/>
                    <a:pt x="2117" y="445"/>
                  </a:cubicBezTo>
                  <a:cubicBezTo>
                    <a:pt x="2000" y="445"/>
                    <a:pt x="1883" y="496"/>
                    <a:pt x="1796" y="598"/>
                  </a:cubicBezTo>
                  <a:lnTo>
                    <a:pt x="1102" y="1424"/>
                  </a:lnTo>
                  <a:cubicBezTo>
                    <a:pt x="705" y="1883"/>
                    <a:pt x="419" y="2444"/>
                    <a:pt x="276" y="3046"/>
                  </a:cubicBezTo>
                  <a:lnTo>
                    <a:pt x="1" y="4188"/>
                  </a:lnTo>
                  <a:lnTo>
                    <a:pt x="633" y="6075"/>
                  </a:lnTo>
                  <a:lnTo>
                    <a:pt x="6049" y="4076"/>
                  </a:lnTo>
                  <a:cubicBezTo>
                    <a:pt x="6151" y="4035"/>
                    <a:pt x="6222" y="3943"/>
                    <a:pt x="6243" y="3831"/>
                  </a:cubicBezTo>
                  <a:cubicBezTo>
                    <a:pt x="6278" y="3626"/>
                    <a:pt x="6112" y="3452"/>
                    <a:pt x="5920" y="3452"/>
                  </a:cubicBezTo>
                  <a:cubicBezTo>
                    <a:pt x="5892" y="3452"/>
                    <a:pt x="5863" y="3456"/>
                    <a:pt x="5835" y="3464"/>
                  </a:cubicBezTo>
                  <a:lnTo>
                    <a:pt x="4499" y="3678"/>
                  </a:lnTo>
                  <a:lnTo>
                    <a:pt x="6743" y="2831"/>
                  </a:lnTo>
                  <a:cubicBezTo>
                    <a:pt x="6865" y="2770"/>
                    <a:pt x="6947" y="2638"/>
                    <a:pt x="6926" y="2505"/>
                  </a:cubicBezTo>
                  <a:lnTo>
                    <a:pt x="6926" y="2464"/>
                  </a:lnTo>
                  <a:cubicBezTo>
                    <a:pt x="6909" y="2287"/>
                    <a:pt x="6767" y="2173"/>
                    <a:pt x="6609" y="2173"/>
                  </a:cubicBezTo>
                  <a:cubicBezTo>
                    <a:pt x="6576" y="2173"/>
                    <a:pt x="6542" y="2178"/>
                    <a:pt x="6508" y="2189"/>
                  </a:cubicBezTo>
                  <a:lnTo>
                    <a:pt x="4274" y="2719"/>
                  </a:lnTo>
                  <a:lnTo>
                    <a:pt x="4274" y="2719"/>
                  </a:lnTo>
                  <a:lnTo>
                    <a:pt x="6855" y="1465"/>
                  </a:lnTo>
                  <a:cubicBezTo>
                    <a:pt x="6987" y="1383"/>
                    <a:pt x="7049" y="1210"/>
                    <a:pt x="6987" y="1067"/>
                  </a:cubicBezTo>
                  <a:lnTo>
                    <a:pt x="6947" y="975"/>
                  </a:lnTo>
                  <a:cubicBezTo>
                    <a:pt x="6896" y="853"/>
                    <a:pt x="6776" y="782"/>
                    <a:pt x="6652" y="782"/>
                  </a:cubicBezTo>
                  <a:cubicBezTo>
                    <a:pt x="6600" y="782"/>
                    <a:pt x="6546" y="795"/>
                    <a:pt x="6498" y="822"/>
                  </a:cubicBezTo>
                  <a:lnTo>
                    <a:pt x="3989" y="1934"/>
                  </a:lnTo>
                  <a:lnTo>
                    <a:pt x="5927" y="700"/>
                  </a:lnTo>
                  <a:cubicBezTo>
                    <a:pt x="6049" y="608"/>
                    <a:pt x="6090" y="434"/>
                    <a:pt x="6018" y="302"/>
                  </a:cubicBezTo>
                  <a:lnTo>
                    <a:pt x="5957" y="179"/>
                  </a:lnTo>
                  <a:cubicBezTo>
                    <a:pt x="5904" y="66"/>
                    <a:pt x="5793" y="0"/>
                    <a:pt x="5678" y="0"/>
                  </a:cubicBezTo>
                  <a:close/>
                </a:path>
              </a:pathLst>
            </a:custGeom>
            <a:solidFill>
              <a:srgbClr val="DBA8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6040760" y="3771351"/>
              <a:ext cx="218594" cy="358290"/>
            </a:xfrm>
            <a:custGeom>
              <a:rect b="b" l="l" r="r" t="t"/>
              <a:pathLst>
                <a:path extrusionOk="0" h="9364" w="5713">
                  <a:moveTo>
                    <a:pt x="4019" y="0"/>
                  </a:moveTo>
                  <a:lnTo>
                    <a:pt x="1" y="1541"/>
                  </a:lnTo>
                  <a:lnTo>
                    <a:pt x="2581" y="9364"/>
                  </a:lnTo>
                  <a:lnTo>
                    <a:pt x="5712" y="6375"/>
                  </a:lnTo>
                  <a:lnTo>
                    <a:pt x="4019" y="0"/>
                  </a:lnTo>
                  <a:close/>
                </a:path>
              </a:pathLst>
            </a:custGeom>
            <a:solidFill>
              <a:srgbClr val="DBA8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6097732" y="3829509"/>
              <a:ext cx="118690" cy="27740"/>
            </a:xfrm>
            <a:custGeom>
              <a:rect b="b" l="l" r="r" t="t"/>
              <a:pathLst>
                <a:path extrusionOk="0" h="725" w="3102">
                  <a:moveTo>
                    <a:pt x="2938" y="0"/>
                  </a:moveTo>
                  <a:lnTo>
                    <a:pt x="1" y="724"/>
                  </a:lnTo>
                  <a:lnTo>
                    <a:pt x="1" y="724"/>
                  </a:lnTo>
                  <a:lnTo>
                    <a:pt x="3101" y="633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C284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6032954" y="3569979"/>
              <a:ext cx="197128" cy="303269"/>
            </a:xfrm>
            <a:custGeom>
              <a:rect b="b" l="l" r="r" t="t"/>
              <a:pathLst>
                <a:path extrusionOk="0" h="7926" w="5152">
                  <a:moveTo>
                    <a:pt x="378" y="1"/>
                  </a:moveTo>
                  <a:lnTo>
                    <a:pt x="1" y="7926"/>
                  </a:lnTo>
                  <a:lnTo>
                    <a:pt x="5151" y="6651"/>
                  </a:lnTo>
                  <a:cubicBezTo>
                    <a:pt x="3866" y="62"/>
                    <a:pt x="378" y="1"/>
                    <a:pt x="378" y="1"/>
                  </a:cubicBez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643104" y="3564890"/>
              <a:ext cx="546389" cy="528482"/>
            </a:xfrm>
            <a:custGeom>
              <a:rect b="b" l="l" r="r" t="t"/>
              <a:pathLst>
                <a:path extrusionOk="0" h="13812" w="14280">
                  <a:moveTo>
                    <a:pt x="3203" y="1"/>
                  </a:moveTo>
                  <a:lnTo>
                    <a:pt x="1071" y="990"/>
                  </a:lnTo>
                  <a:cubicBezTo>
                    <a:pt x="0" y="1459"/>
                    <a:pt x="378" y="2796"/>
                    <a:pt x="714" y="3918"/>
                  </a:cubicBezTo>
                  <a:lnTo>
                    <a:pt x="3764" y="13811"/>
                  </a:lnTo>
                  <a:lnTo>
                    <a:pt x="11587" y="13811"/>
                  </a:lnTo>
                  <a:lnTo>
                    <a:pt x="12270" y="8609"/>
                  </a:lnTo>
                  <a:cubicBezTo>
                    <a:pt x="14280" y="4866"/>
                    <a:pt x="12209" y="2122"/>
                    <a:pt x="12209" y="2122"/>
                  </a:cubicBezTo>
                  <a:lnTo>
                    <a:pt x="12036" y="1143"/>
                  </a:lnTo>
                  <a:cubicBezTo>
                    <a:pt x="11893" y="776"/>
                    <a:pt x="11607" y="491"/>
                    <a:pt x="11240" y="358"/>
                  </a:cubicBezTo>
                  <a:lnTo>
                    <a:pt x="10587" y="12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765618" y="3508722"/>
              <a:ext cx="282607" cy="157297"/>
            </a:xfrm>
            <a:custGeom>
              <a:rect b="b" l="l" r="r" t="t"/>
              <a:pathLst>
                <a:path extrusionOk="0" h="4111" w="7386">
                  <a:moveTo>
                    <a:pt x="3061" y="0"/>
                  </a:moveTo>
                  <a:lnTo>
                    <a:pt x="1" y="1459"/>
                  </a:lnTo>
                  <a:lnTo>
                    <a:pt x="5753" y="4111"/>
                  </a:lnTo>
                  <a:lnTo>
                    <a:pt x="7385" y="1591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DBA8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6110243" y="3646082"/>
              <a:ext cx="70250" cy="202983"/>
            </a:xfrm>
            <a:custGeom>
              <a:rect b="b" l="l" r="r" t="t"/>
              <a:pathLst>
                <a:path extrusionOk="0" fill="none" h="5305" w="1836">
                  <a:moveTo>
                    <a:pt x="561" y="5304"/>
                  </a:moveTo>
                  <a:cubicBezTo>
                    <a:pt x="561" y="5304"/>
                    <a:pt x="1836" y="3254"/>
                    <a:pt x="0" y="0"/>
                  </a:cubicBezTo>
                </a:path>
              </a:pathLst>
            </a:custGeom>
            <a:noFill/>
            <a:ln cap="rnd" cmpd="sng" w="2550">
              <a:solidFill>
                <a:srgbClr val="1E0A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349214" y="3815850"/>
              <a:ext cx="315780" cy="409791"/>
            </a:xfrm>
            <a:custGeom>
              <a:rect b="b" l="l" r="r" t="t"/>
              <a:pathLst>
                <a:path extrusionOk="0" h="10710" w="8253">
                  <a:moveTo>
                    <a:pt x="2418" y="0"/>
                  </a:moveTo>
                  <a:lnTo>
                    <a:pt x="1" y="3590"/>
                  </a:lnTo>
                  <a:lnTo>
                    <a:pt x="6804" y="10710"/>
                  </a:lnTo>
                  <a:lnTo>
                    <a:pt x="8252" y="9190"/>
                  </a:lnTo>
                  <a:lnTo>
                    <a:pt x="2418" y="0"/>
                  </a:lnTo>
                  <a:close/>
                </a:path>
              </a:pathLst>
            </a:custGeom>
            <a:solidFill>
              <a:srgbClr val="DBA8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609930" y="4100174"/>
              <a:ext cx="245875" cy="184540"/>
            </a:xfrm>
            <a:custGeom>
              <a:rect b="b" l="l" r="r" t="t"/>
              <a:pathLst>
                <a:path extrusionOk="0" h="4823" w="6426">
                  <a:moveTo>
                    <a:pt x="3815" y="0"/>
                  </a:moveTo>
                  <a:cubicBezTo>
                    <a:pt x="3731" y="0"/>
                    <a:pt x="3643" y="26"/>
                    <a:pt x="3560" y="86"/>
                  </a:cubicBezTo>
                  <a:lnTo>
                    <a:pt x="1438" y="1626"/>
                  </a:lnTo>
                  <a:lnTo>
                    <a:pt x="0" y="3289"/>
                  </a:lnTo>
                  <a:cubicBezTo>
                    <a:pt x="820" y="4030"/>
                    <a:pt x="1447" y="4248"/>
                    <a:pt x="1907" y="4248"/>
                  </a:cubicBezTo>
                  <a:cubicBezTo>
                    <a:pt x="2099" y="4248"/>
                    <a:pt x="2262" y="4210"/>
                    <a:pt x="2397" y="4156"/>
                  </a:cubicBezTo>
                  <a:cubicBezTo>
                    <a:pt x="2448" y="4176"/>
                    <a:pt x="2499" y="4197"/>
                    <a:pt x="2550" y="4217"/>
                  </a:cubicBezTo>
                  <a:lnTo>
                    <a:pt x="4366" y="4788"/>
                  </a:lnTo>
                  <a:cubicBezTo>
                    <a:pt x="4415" y="4811"/>
                    <a:pt x="4465" y="4822"/>
                    <a:pt x="4515" y="4822"/>
                  </a:cubicBezTo>
                  <a:cubicBezTo>
                    <a:pt x="4640" y="4822"/>
                    <a:pt x="4759" y="4752"/>
                    <a:pt x="4825" y="4635"/>
                  </a:cubicBezTo>
                  <a:cubicBezTo>
                    <a:pt x="4886" y="4523"/>
                    <a:pt x="4906" y="4329"/>
                    <a:pt x="4570" y="4135"/>
                  </a:cubicBezTo>
                  <a:lnTo>
                    <a:pt x="4570" y="4135"/>
                  </a:lnTo>
                  <a:lnTo>
                    <a:pt x="4916" y="4329"/>
                  </a:lnTo>
                  <a:cubicBezTo>
                    <a:pt x="4965" y="4352"/>
                    <a:pt x="5017" y="4363"/>
                    <a:pt x="5068" y="4363"/>
                  </a:cubicBezTo>
                  <a:cubicBezTo>
                    <a:pt x="5199" y="4363"/>
                    <a:pt x="5327" y="4291"/>
                    <a:pt x="5386" y="4166"/>
                  </a:cubicBezTo>
                  <a:cubicBezTo>
                    <a:pt x="5477" y="4013"/>
                    <a:pt x="5386" y="3799"/>
                    <a:pt x="5182" y="3656"/>
                  </a:cubicBezTo>
                  <a:lnTo>
                    <a:pt x="5182" y="3656"/>
                  </a:lnTo>
                  <a:lnTo>
                    <a:pt x="5447" y="3768"/>
                  </a:lnTo>
                  <a:cubicBezTo>
                    <a:pt x="5499" y="3796"/>
                    <a:pt x="5554" y="3808"/>
                    <a:pt x="5608" y="3808"/>
                  </a:cubicBezTo>
                  <a:cubicBezTo>
                    <a:pt x="5755" y="3808"/>
                    <a:pt x="5897" y="3714"/>
                    <a:pt x="5957" y="3564"/>
                  </a:cubicBezTo>
                  <a:cubicBezTo>
                    <a:pt x="6018" y="3381"/>
                    <a:pt x="5936" y="3187"/>
                    <a:pt x="5763" y="3095"/>
                  </a:cubicBezTo>
                  <a:lnTo>
                    <a:pt x="5386" y="2891"/>
                  </a:lnTo>
                  <a:lnTo>
                    <a:pt x="5845" y="3024"/>
                  </a:lnTo>
                  <a:cubicBezTo>
                    <a:pt x="5892" y="3042"/>
                    <a:pt x="5940" y="3050"/>
                    <a:pt x="5988" y="3050"/>
                  </a:cubicBezTo>
                  <a:cubicBezTo>
                    <a:pt x="6155" y="3050"/>
                    <a:pt x="6311" y="2944"/>
                    <a:pt x="6375" y="2769"/>
                  </a:cubicBezTo>
                  <a:cubicBezTo>
                    <a:pt x="6426" y="2575"/>
                    <a:pt x="6334" y="2361"/>
                    <a:pt x="6151" y="2269"/>
                  </a:cubicBezTo>
                  <a:lnTo>
                    <a:pt x="3968" y="1096"/>
                  </a:lnTo>
                  <a:lnTo>
                    <a:pt x="4202" y="617"/>
                  </a:lnTo>
                  <a:cubicBezTo>
                    <a:pt x="4353" y="308"/>
                    <a:pt x="4105" y="0"/>
                    <a:pt x="3815" y="0"/>
                  </a:cubicBezTo>
                  <a:close/>
                </a:path>
              </a:pathLst>
            </a:custGeom>
            <a:solidFill>
              <a:srgbClr val="DBA8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315275" y="3608585"/>
              <a:ext cx="504261" cy="365713"/>
            </a:xfrm>
            <a:custGeom>
              <a:rect b="b" l="l" r="r" t="t"/>
              <a:pathLst>
                <a:path extrusionOk="0" h="9558" w="13179">
                  <a:moveTo>
                    <a:pt x="10581" y="1"/>
                  </a:moveTo>
                  <a:cubicBezTo>
                    <a:pt x="10147" y="1"/>
                    <a:pt x="9708" y="127"/>
                    <a:pt x="9323" y="389"/>
                  </a:cubicBezTo>
                  <a:lnTo>
                    <a:pt x="1153" y="5978"/>
                  </a:lnTo>
                  <a:cubicBezTo>
                    <a:pt x="164" y="6641"/>
                    <a:pt x="1" y="8028"/>
                    <a:pt x="796" y="8905"/>
                  </a:cubicBezTo>
                  <a:cubicBezTo>
                    <a:pt x="1174" y="9333"/>
                    <a:pt x="1707" y="9558"/>
                    <a:pt x="2248" y="9558"/>
                  </a:cubicBezTo>
                  <a:cubicBezTo>
                    <a:pt x="2597" y="9558"/>
                    <a:pt x="2949" y="9465"/>
                    <a:pt x="3264" y="9273"/>
                  </a:cubicBezTo>
                  <a:lnTo>
                    <a:pt x="11750" y="4163"/>
                  </a:lnTo>
                  <a:cubicBezTo>
                    <a:pt x="12893" y="3469"/>
                    <a:pt x="13178" y="1939"/>
                    <a:pt x="12373" y="889"/>
                  </a:cubicBezTo>
                  <a:cubicBezTo>
                    <a:pt x="11931" y="310"/>
                    <a:pt x="11261" y="1"/>
                    <a:pt x="10581" y="1"/>
                  </a:cubicBezTo>
                  <a:close/>
                </a:path>
              </a:pathLst>
            </a:custGeom>
            <a:solidFill>
              <a:srgbClr val="DBA8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548252" y="3706956"/>
              <a:ext cx="80810" cy="160052"/>
            </a:xfrm>
            <a:custGeom>
              <a:rect b="b" l="l" r="r" t="t"/>
              <a:pathLst>
                <a:path extrusionOk="0" h="4183" w="2112">
                  <a:moveTo>
                    <a:pt x="1" y="1"/>
                  </a:moveTo>
                  <a:lnTo>
                    <a:pt x="1357" y="4182"/>
                  </a:lnTo>
                  <a:lnTo>
                    <a:pt x="2112" y="37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84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537348" y="3597374"/>
              <a:ext cx="350867" cy="279393"/>
            </a:xfrm>
            <a:custGeom>
              <a:rect b="b" l="l" r="r" t="t"/>
              <a:pathLst>
                <a:path extrusionOk="0" h="7302" w="9170">
                  <a:moveTo>
                    <a:pt x="5215" y="1"/>
                  </a:moveTo>
                  <a:cubicBezTo>
                    <a:pt x="4785" y="1"/>
                    <a:pt x="4294" y="57"/>
                    <a:pt x="3733" y="182"/>
                  </a:cubicBezTo>
                  <a:lnTo>
                    <a:pt x="0" y="2365"/>
                  </a:lnTo>
                  <a:lnTo>
                    <a:pt x="2795" y="7301"/>
                  </a:lnTo>
                  <a:lnTo>
                    <a:pt x="7925" y="4772"/>
                  </a:lnTo>
                  <a:cubicBezTo>
                    <a:pt x="7925" y="4772"/>
                    <a:pt x="9170" y="1"/>
                    <a:pt x="5215" y="1"/>
                  </a:cubicBez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709450" y="3801004"/>
              <a:ext cx="84331" cy="41400"/>
            </a:xfrm>
            <a:custGeom>
              <a:rect b="b" l="l" r="r" t="t"/>
              <a:pathLst>
                <a:path extrusionOk="0" fill="none" h="1082" w="2204">
                  <a:moveTo>
                    <a:pt x="0" y="1082"/>
                  </a:moveTo>
                  <a:lnTo>
                    <a:pt x="2203" y="1"/>
                  </a:lnTo>
                </a:path>
              </a:pathLst>
            </a:custGeom>
            <a:noFill/>
            <a:ln cap="rnd" cmpd="sng" w="2550">
              <a:solidFill>
                <a:srgbClr val="1E0A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8024410" y="4354386"/>
              <a:ext cx="406692" cy="789126"/>
            </a:xfrm>
            <a:custGeom>
              <a:rect b="b" l="l" r="r" t="t"/>
              <a:pathLst>
                <a:path extrusionOk="0" h="20624" w="10629">
                  <a:moveTo>
                    <a:pt x="1" y="1"/>
                  </a:moveTo>
                  <a:lnTo>
                    <a:pt x="3622" y="20624"/>
                  </a:lnTo>
                  <a:lnTo>
                    <a:pt x="10629" y="20624"/>
                  </a:lnTo>
                  <a:lnTo>
                    <a:pt x="8936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61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7826175" y="4354386"/>
              <a:ext cx="301317" cy="789126"/>
            </a:xfrm>
            <a:custGeom>
              <a:rect b="b" l="l" r="r" t="t"/>
              <a:pathLst>
                <a:path extrusionOk="0" h="20624" w="7875">
                  <a:moveTo>
                    <a:pt x="7874" y="1"/>
                  </a:moveTo>
                  <a:lnTo>
                    <a:pt x="0" y="847"/>
                  </a:lnTo>
                  <a:lnTo>
                    <a:pt x="612" y="20624"/>
                  </a:lnTo>
                  <a:lnTo>
                    <a:pt x="7171" y="20624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161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8024410" y="4605308"/>
              <a:ext cx="86282" cy="496839"/>
            </a:xfrm>
            <a:custGeom>
              <a:rect b="b" l="l" r="r" t="t"/>
              <a:pathLst>
                <a:path extrusionOk="0" h="12985" w="2255">
                  <a:moveTo>
                    <a:pt x="1" y="1"/>
                  </a:moveTo>
                  <a:lnTo>
                    <a:pt x="2030" y="12985"/>
                  </a:lnTo>
                  <a:lnTo>
                    <a:pt x="2255" y="6539"/>
                  </a:lnTo>
                  <a:lnTo>
                    <a:pt x="1174" y="2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7794953" y="3053290"/>
              <a:ext cx="99176" cy="74956"/>
            </a:xfrm>
            <a:custGeom>
              <a:rect b="b" l="l" r="r" t="t"/>
              <a:pathLst>
                <a:path extrusionOk="0" h="1959" w="2592">
                  <a:moveTo>
                    <a:pt x="1082" y="0"/>
                  </a:moveTo>
                  <a:lnTo>
                    <a:pt x="1082" y="0"/>
                  </a:lnTo>
                  <a:cubicBezTo>
                    <a:pt x="1081" y="1"/>
                    <a:pt x="0" y="1683"/>
                    <a:pt x="1367" y="1959"/>
                  </a:cubicBezTo>
                  <a:lnTo>
                    <a:pt x="2591" y="337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7B5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7804328" y="2934525"/>
              <a:ext cx="422303" cy="418133"/>
            </a:xfrm>
            <a:custGeom>
              <a:rect b="b" l="l" r="r" t="t"/>
              <a:pathLst>
                <a:path extrusionOk="0" h="10928" w="11037">
                  <a:moveTo>
                    <a:pt x="5944" y="0"/>
                  </a:moveTo>
                  <a:cubicBezTo>
                    <a:pt x="5616" y="0"/>
                    <a:pt x="5306" y="89"/>
                    <a:pt x="5059" y="269"/>
                  </a:cubicBezTo>
                  <a:cubicBezTo>
                    <a:pt x="4162" y="932"/>
                    <a:pt x="2774" y="1156"/>
                    <a:pt x="1387" y="1401"/>
                  </a:cubicBezTo>
                  <a:cubicBezTo>
                    <a:pt x="0" y="1636"/>
                    <a:pt x="123" y="2798"/>
                    <a:pt x="123" y="2798"/>
                  </a:cubicBezTo>
                  <a:cubicBezTo>
                    <a:pt x="242" y="3851"/>
                    <a:pt x="1364" y="4158"/>
                    <a:pt x="2630" y="4158"/>
                  </a:cubicBezTo>
                  <a:cubicBezTo>
                    <a:pt x="4394" y="4158"/>
                    <a:pt x="6436" y="3563"/>
                    <a:pt x="6436" y="3563"/>
                  </a:cubicBezTo>
                  <a:lnTo>
                    <a:pt x="7405" y="7327"/>
                  </a:lnTo>
                  <a:lnTo>
                    <a:pt x="7833" y="10927"/>
                  </a:lnTo>
                  <a:cubicBezTo>
                    <a:pt x="7833" y="10927"/>
                    <a:pt x="9476" y="7643"/>
                    <a:pt x="10261" y="5104"/>
                  </a:cubicBezTo>
                  <a:cubicBezTo>
                    <a:pt x="11036" y="2574"/>
                    <a:pt x="8139" y="1819"/>
                    <a:pt x="8139" y="1819"/>
                  </a:cubicBezTo>
                  <a:cubicBezTo>
                    <a:pt x="7835" y="632"/>
                    <a:pt x="6823" y="0"/>
                    <a:pt x="5944" y="0"/>
                  </a:cubicBezTo>
                  <a:close/>
                </a:path>
              </a:pathLst>
            </a:custGeom>
            <a:solidFill>
              <a:srgbClr val="7B5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7812133" y="3185447"/>
              <a:ext cx="109316" cy="96307"/>
            </a:xfrm>
            <a:custGeom>
              <a:rect b="b" l="l" r="r" t="t"/>
              <a:pathLst>
                <a:path extrusionOk="0" h="2517" w="2857">
                  <a:moveTo>
                    <a:pt x="1429" y="0"/>
                  </a:moveTo>
                  <a:cubicBezTo>
                    <a:pt x="1269" y="0"/>
                    <a:pt x="1106" y="31"/>
                    <a:pt x="949" y="96"/>
                  </a:cubicBezTo>
                  <a:cubicBezTo>
                    <a:pt x="306" y="361"/>
                    <a:pt x="0" y="1095"/>
                    <a:pt x="265" y="1738"/>
                  </a:cubicBezTo>
                  <a:cubicBezTo>
                    <a:pt x="466" y="2223"/>
                    <a:pt x="934" y="2517"/>
                    <a:pt x="1428" y="2517"/>
                  </a:cubicBezTo>
                  <a:cubicBezTo>
                    <a:pt x="1588" y="2517"/>
                    <a:pt x="1750" y="2486"/>
                    <a:pt x="1907" y="2421"/>
                  </a:cubicBezTo>
                  <a:cubicBezTo>
                    <a:pt x="2550" y="2156"/>
                    <a:pt x="2856" y="1412"/>
                    <a:pt x="2591" y="769"/>
                  </a:cubicBezTo>
                  <a:cubicBezTo>
                    <a:pt x="2391" y="292"/>
                    <a:pt x="1923" y="0"/>
                    <a:pt x="1429" y="0"/>
                  </a:cubicBezTo>
                  <a:close/>
                </a:path>
              </a:pathLst>
            </a:custGeom>
            <a:solidFill>
              <a:srgbClr val="C284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7967438" y="3214870"/>
              <a:ext cx="154580" cy="321214"/>
            </a:xfrm>
            <a:custGeom>
              <a:rect b="b" l="l" r="r" t="t"/>
              <a:pathLst>
                <a:path extrusionOk="0" h="8395" w="4040">
                  <a:moveTo>
                    <a:pt x="3142" y="0"/>
                  </a:moveTo>
                  <a:lnTo>
                    <a:pt x="1" y="3437"/>
                  </a:lnTo>
                  <a:lnTo>
                    <a:pt x="143" y="8394"/>
                  </a:lnTo>
                  <a:lnTo>
                    <a:pt x="4040" y="7425"/>
                  </a:lnTo>
                  <a:lnTo>
                    <a:pt x="3142" y="0"/>
                  </a:lnTo>
                  <a:close/>
                </a:path>
              </a:pathLst>
            </a:custGeom>
            <a:solidFill>
              <a:srgbClr val="DBA8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7967438" y="3345190"/>
              <a:ext cx="106982" cy="111650"/>
            </a:xfrm>
            <a:custGeom>
              <a:rect b="b" l="l" r="r" t="t"/>
              <a:pathLst>
                <a:path extrusionOk="0" h="2918" w="2796">
                  <a:moveTo>
                    <a:pt x="2795" y="1"/>
                  </a:moveTo>
                  <a:lnTo>
                    <a:pt x="1" y="174"/>
                  </a:lnTo>
                  <a:lnTo>
                    <a:pt x="82" y="291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rgbClr val="C284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7832412" y="3013612"/>
              <a:ext cx="301317" cy="374705"/>
            </a:xfrm>
            <a:custGeom>
              <a:rect b="b" l="l" r="r" t="t"/>
              <a:pathLst>
                <a:path extrusionOk="0" h="9793" w="7875">
                  <a:moveTo>
                    <a:pt x="3694" y="0"/>
                  </a:moveTo>
                  <a:cubicBezTo>
                    <a:pt x="3210" y="0"/>
                    <a:pt x="2722" y="94"/>
                    <a:pt x="2255" y="283"/>
                  </a:cubicBezTo>
                  <a:cubicBezTo>
                    <a:pt x="1133" y="752"/>
                    <a:pt x="368" y="1813"/>
                    <a:pt x="256" y="3026"/>
                  </a:cubicBezTo>
                  <a:cubicBezTo>
                    <a:pt x="123" y="4424"/>
                    <a:pt x="1" y="6576"/>
                    <a:pt x="449" y="7636"/>
                  </a:cubicBezTo>
                  <a:cubicBezTo>
                    <a:pt x="993" y="8928"/>
                    <a:pt x="2010" y="9792"/>
                    <a:pt x="3483" y="9792"/>
                  </a:cubicBezTo>
                  <a:cubicBezTo>
                    <a:pt x="3859" y="9792"/>
                    <a:pt x="4266" y="9736"/>
                    <a:pt x="4703" y="9615"/>
                  </a:cubicBezTo>
                  <a:cubicBezTo>
                    <a:pt x="4703" y="9615"/>
                    <a:pt x="7212" y="9289"/>
                    <a:pt x="7558" y="5495"/>
                  </a:cubicBezTo>
                  <a:cubicBezTo>
                    <a:pt x="7874" y="1835"/>
                    <a:pt x="5831" y="0"/>
                    <a:pt x="3694" y="0"/>
                  </a:cubicBezTo>
                  <a:close/>
                </a:path>
              </a:pathLst>
            </a:custGeom>
            <a:solidFill>
              <a:srgbClr val="DBA8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7862868" y="2982850"/>
              <a:ext cx="394984" cy="291369"/>
            </a:xfrm>
            <a:custGeom>
              <a:rect b="b" l="l" r="r" t="t"/>
              <a:pathLst>
                <a:path extrusionOk="0" h="7615" w="10323">
                  <a:moveTo>
                    <a:pt x="3920" y="1"/>
                  </a:moveTo>
                  <a:cubicBezTo>
                    <a:pt x="364" y="1"/>
                    <a:pt x="0" y="2290"/>
                    <a:pt x="0" y="2290"/>
                  </a:cubicBezTo>
                  <a:cubicBezTo>
                    <a:pt x="484" y="1891"/>
                    <a:pt x="1186" y="1758"/>
                    <a:pt x="1908" y="1758"/>
                  </a:cubicBezTo>
                  <a:cubicBezTo>
                    <a:pt x="3365" y="1758"/>
                    <a:pt x="4906" y="2300"/>
                    <a:pt x="4906" y="2300"/>
                  </a:cubicBezTo>
                  <a:cubicBezTo>
                    <a:pt x="4559" y="4391"/>
                    <a:pt x="5589" y="6299"/>
                    <a:pt x="5589" y="6299"/>
                  </a:cubicBezTo>
                  <a:lnTo>
                    <a:pt x="5967" y="7614"/>
                  </a:lnTo>
                  <a:cubicBezTo>
                    <a:pt x="5967" y="7614"/>
                    <a:pt x="10322" y="434"/>
                    <a:pt x="4590" y="26"/>
                  </a:cubicBezTo>
                  <a:cubicBezTo>
                    <a:pt x="4355" y="9"/>
                    <a:pt x="4132" y="1"/>
                    <a:pt x="3920" y="1"/>
                  </a:cubicBezTo>
                  <a:close/>
                </a:path>
              </a:pathLst>
            </a:custGeom>
            <a:solidFill>
              <a:srgbClr val="7B5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7837501" y="3014645"/>
              <a:ext cx="213122" cy="84254"/>
            </a:xfrm>
            <a:custGeom>
              <a:rect b="b" l="l" r="r" t="t"/>
              <a:pathLst>
                <a:path extrusionOk="0" h="2202" w="5570">
                  <a:moveTo>
                    <a:pt x="3172" y="1"/>
                  </a:moveTo>
                  <a:lnTo>
                    <a:pt x="0" y="235"/>
                  </a:lnTo>
                  <a:lnTo>
                    <a:pt x="439" y="1867"/>
                  </a:lnTo>
                  <a:cubicBezTo>
                    <a:pt x="1109" y="2111"/>
                    <a:pt x="1778" y="2201"/>
                    <a:pt x="2400" y="2201"/>
                  </a:cubicBezTo>
                  <a:cubicBezTo>
                    <a:pt x="4172" y="2201"/>
                    <a:pt x="5569" y="1469"/>
                    <a:pt x="5569" y="1469"/>
                  </a:cubicBezTo>
                  <a:lnTo>
                    <a:pt x="5457" y="256"/>
                  </a:lnTo>
                  <a:lnTo>
                    <a:pt x="3172" y="1"/>
                  </a:lnTo>
                  <a:close/>
                </a:path>
              </a:pathLst>
            </a:custGeom>
            <a:solidFill>
              <a:srgbClr val="7B5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8090756" y="3260134"/>
              <a:ext cx="33977" cy="49206"/>
            </a:xfrm>
            <a:custGeom>
              <a:rect b="b" l="l" r="r" t="t"/>
              <a:pathLst>
                <a:path extrusionOk="0" h="1286" w="888">
                  <a:moveTo>
                    <a:pt x="1" y="0"/>
                  </a:moveTo>
                  <a:lnTo>
                    <a:pt x="215" y="1285"/>
                  </a:lnTo>
                  <a:lnTo>
                    <a:pt x="888" y="5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B5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7845689" y="3189349"/>
              <a:ext cx="26554" cy="22192"/>
            </a:xfrm>
            <a:custGeom>
              <a:rect b="b" l="l" r="r" t="t"/>
              <a:pathLst>
                <a:path extrusionOk="0" h="580" w="694">
                  <a:moveTo>
                    <a:pt x="380" y="0"/>
                  </a:moveTo>
                  <a:cubicBezTo>
                    <a:pt x="151" y="0"/>
                    <a:pt x="0" y="262"/>
                    <a:pt x="143" y="453"/>
                  </a:cubicBezTo>
                  <a:cubicBezTo>
                    <a:pt x="201" y="539"/>
                    <a:pt x="289" y="579"/>
                    <a:pt x="376" y="579"/>
                  </a:cubicBezTo>
                  <a:cubicBezTo>
                    <a:pt x="505" y="579"/>
                    <a:pt x="633" y="493"/>
                    <a:pt x="663" y="341"/>
                  </a:cubicBezTo>
                  <a:cubicBezTo>
                    <a:pt x="694" y="188"/>
                    <a:pt x="582" y="35"/>
                    <a:pt x="429" y="4"/>
                  </a:cubicBezTo>
                  <a:cubicBezTo>
                    <a:pt x="412" y="1"/>
                    <a:pt x="396" y="0"/>
                    <a:pt x="380" y="0"/>
                  </a:cubicBezTo>
                  <a:close/>
                </a:path>
              </a:pathLst>
            </a:custGeom>
            <a:solidFill>
              <a:srgbClr val="22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7944481" y="3188852"/>
              <a:ext cx="26133" cy="22001"/>
            </a:xfrm>
            <a:custGeom>
              <a:rect b="b" l="l" r="r" t="t"/>
              <a:pathLst>
                <a:path extrusionOk="0" h="575" w="683">
                  <a:moveTo>
                    <a:pt x="368" y="1"/>
                  </a:moveTo>
                  <a:cubicBezTo>
                    <a:pt x="145" y="1"/>
                    <a:pt x="1" y="258"/>
                    <a:pt x="142" y="456"/>
                  </a:cubicBezTo>
                  <a:cubicBezTo>
                    <a:pt x="198" y="537"/>
                    <a:pt x="284" y="574"/>
                    <a:pt x="370" y="574"/>
                  </a:cubicBezTo>
                  <a:cubicBezTo>
                    <a:pt x="500" y="574"/>
                    <a:pt x="631" y="487"/>
                    <a:pt x="662" y="333"/>
                  </a:cubicBezTo>
                  <a:cubicBezTo>
                    <a:pt x="682" y="180"/>
                    <a:pt x="580" y="27"/>
                    <a:pt x="427" y="7"/>
                  </a:cubicBezTo>
                  <a:cubicBezTo>
                    <a:pt x="407" y="3"/>
                    <a:pt x="387" y="1"/>
                    <a:pt x="368" y="1"/>
                  </a:cubicBezTo>
                  <a:close/>
                </a:path>
              </a:pathLst>
            </a:custGeom>
            <a:solidFill>
              <a:srgbClr val="22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7883147" y="3209781"/>
              <a:ext cx="17218" cy="41400"/>
            </a:xfrm>
            <a:custGeom>
              <a:rect b="b" l="l" r="r" t="t"/>
              <a:pathLst>
                <a:path extrusionOk="0" fill="none" h="1082" w="450">
                  <a:moveTo>
                    <a:pt x="215" y="0"/>
                  </a:moveTo>
                  <a:lnTo>
                    <a:pt x="21" y="827"/>
                  </a:lnTo>
                  <a:cubicBezTo>
                    <a:pt x="0" y="918"/>
                    <a:pt x="62" y="1010"/>
                    <a:pt x="143" y="1020"/>
                  </a:cubicBezTo>
                  <a:lnTo>
                    <a:pt x="449" y="1082"/>
                  </a:lnTo>
                </a:path>
              </a:pathLst>
            </a:custGeom>
            <a:noFill/>
            <a:ln cap="rnd" cmpd="sng" w="2550">
              <a:solidFill>
                <a:srgbClr val="1E0A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7928411" y="3127174"/>
              <a:ext cx="79280" cy="39334"/>
            </a:xfrm>
            <a:custGeom>
              <a:rect b="b" l="l" r="r" t="t"/>
              <a:pathLst>
                <a:path extrusionOk="0" h="1028" w="2072">
                  <a:moveTo>
                    <a:pt x="604" y="0"/>
                  </a:moveTo>
                  <a:cubicBezTo>
                    <a:pt x="394" y="0"/>
                    <a:pt x="185" y="58"/>
                    <a:pt x="1" y="171"/>
                  </a:cubicBezTo>
                  <a:lnTo>
                    <a:pt x="2071" y="1027"/>
                  </a:lnTo>
                  <a:cubicBezTo>
                    <a:pt x="2071" y="1027"/>
                    <a:pt x="1653" y="334"/>
                    <a:pt x="1051" y="89"/>
                  </a:cubicBezTo>
                  <a:cubicBezTo>
                    <a:pt x="907" y="29"/>
                    <a:pt x="755" y="0"/>
                    <a:pt x="604" y="0"/>
                  </a:cubicBezTo>
                  <a:close/>
                </a:path>
              </a:pathLst>
            </a:custGeom>
            <a:solidFill>
              <a:srgbClr val="3D2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7834363" y="3128360"/>
              <a:ext cx="49206" cy="31107"/>
            </a:xfrm>
            <a:custGeom>
              <a:rect b="b" l="l" r="r" t="t"/>
              <a:pathLst>
                <a:path extrusionOk="0" h="813" w="1286">
                  <a:moveTo>
                    <a:pt x="755" y="0"/>
                  </a:moveTo>
                  <a:cubicBezTo>
                    <a:pt x="685" y="0"/>
                    <a:pt x="613" y="14"/>
                    <a:pt x="541" y="48"/>
                  </a:cubicBezTo>
                  <a:cubicBezTo>
                    <a:pt x="174" y="211"/>
                    <a:pt x="1" y="813"/>
                    <a:pt x="1" y="813"/>
                  </a:cubicBezTo>
                  <a:lnTo>
                    <a:pt x="1286" y="231"/>
                  </a:lnTo>
                  <a:cubicBezTo>
                    <a:pt x="1286" y="231"/>
                    <a:pt x="1041" y="0"/>
                    <a:pt x="755" y="0"/>
                  </a:cubicBezTo>
                  <a:close/>
                </a:path>
              </a:pathLst>
            </a:custGeom>
            <a:solidFill>
              <a:srgbClr val="3D2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7837501" y="3230443"/>
              <a:ext cx="241589" cy="157718"/>
            </a:xfrm>
            <a:custGeom>
              <a:rect b="b" l="l" r="r" t="t"/>
              <a:pathLst>
                <a:path extrusionOk="0" h="4122" w="6314">
                  <a:moveTo>
                    <a:pt x="1285" y="1"/>
                  </a:moveTo>
                  <a:lnTo>
                    <a:pt x="0" y="542"/>
                  </a:lnTo>
                  <a:cubicBezTo>
                    <a:pt x="0" y="542"/>
                    <a:pt x="61" y="4122"/>
                    <a:pt x="3382" y="4122"/>
                  </a:cubicBezTo>
                  <a:cubicBezTo>
                    <a:pt x="3387" y="4122"/>
                    <a:pt x="3392" y="4122"/>
                    <a:pt x="3397" y="4122"/>
                  </a:cubicBezTo>
                  <a:cubicBezTo>
                    <a:pt x="5416" y="4122"/>
                    <a:pt x="6314" y="2857"/>
                    <a:pt x="6314" y="2857"/>
                  </a:cubicBezTo>
                  <a:lnTo>
                    <a:pt x="5681" y="358"/>
                  </a:lnTo>
                  <a:lnTo>
                    <a:pt x="12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8015036" y="3209781"/>
              <a:ext cx="101893" cy="74956"/>
            </a:xfrm>
            <a:custGeom>
              <a:rect b="b" l="l" r="r" t="t"/>
              <a:pathLst>
                <a:path extrusionOk="0" fill="none" h="1959" w="2663">
                  <a:moveTo>
                    <a:pt x="2663" y="1683"/>
                  </a:moveTo>
                  <a:lnTo>
                    <a:pt x="1" y="1959"/>
                  </a:lnTo>
                  <a:lnTo>
                    <a:pt x="1898" y="0"/>
                  </a:lnTo>
                </a:path>
              </a:pathLst>
            </a:custGeom>
            <a:noFill/>
            <a:ln cap="flat" cmpd="sng" w="6625">
              <a:solidFill>
                <a:srgbClr val="FFFFFF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8066575" y="3183151"/>
              <a:ext cx="113984" cy="101740"/>
            </a:xfrm>
            <a:custGeom>
              <a:rect b="b" l="l" r="r" t="t"/>
              <a:pathLst>
                <a:path extrusionOk="0" h="2659" w="2979">
                  <a:moveTo>
                    <a:pt x="1488" y="0"/>
                  </a:moveTo>
                  <a:cubicBezTo>
                    <a:pt x="1108" y="0"/>
                    <a:pt x="732" y="163"/>
                    <a:pt x="469" y="482"/>
                  </a:cubicBezTo>
                  <a:cubicBezTo>
                    <a:pt x="0" y="1043"/>
                    <a:pt x="72" y="1880"/>
                    <a:pt x="643" y="2349"/>
                  </a:cubicBezTo>
                  <a:cubicBezTo>
                    <a:pt x="891" y="2557"/>
                    <a:pt x="1194" y="2658"/>
                    <a:pt x="1495" y="2658"/>
                  </a:cubicBezTo>
                  <a:cubicBezTo>
                    <a:pt x="1873" y="2658"/>
                    <a:pt x="2248" y="2498"/>
                    <a:pt x="2509" y="2186"/>
                  </a:cubicBezTo>
                  <a:cubicBezTo>
                    <a:pt x="2979" y="1614"/>
                    <a:pt x="2907" y="778"/>
                    <a:pt x="2336" y="309"/>
                  </a:cubicBezTo>
                  <a:cubicBezTo>
                    <a:pt x="2088" y="102"/>
                    <a:pt x="1787" y="0"/>
                    <a:pt x="1488" y="0"/>
                  </a:cubicBezTo>
                  <a:close/>
                </a:path>
              </a:pathLst>
            </a:custGeom>
            <a:solidFill>
              <a:srgbClr val="DBA8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8100513" y="3209399"/>
              <a:ext cx="44538" cy="41783"/>
            </a:xfrm>
            <a:custGeom>
              <a:rect b="b" l="l" r="r" t="t"/>
              <a:pathLst>
                <a:path extrusionOk="0" fill="none" h="1092" w="1164">
                  <a:moveTo>
                    <a:pt x="1163" y="204"/>
                  </a:moveTo>
                  <a:cubicBezTo>
                    <a:pt x="1163" y="204"/>
                    <a:pt x="174" y="0"/>
                    <a:pt x="1" y="1092"/>
                  </a:cubicBezTo>
                </a:path>
              </a:pathLst>
            </a:custGeom>
            <a:noFill/>
            <a:ln cap="rnd" cmpd="sng" w="2550">
              <a:solidFill>
                <a:srgbClr val="1E0A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7333285" y="4029007"/>
              <a:ext cx="547077" cy="160473"/>
            </a:xfrm>
            <a:custGeom>
              <a:rect b="b" l="l" r="r" t="t"/>
              <a:pathLst>
                <a:path extrusionOk="0" h="4194" w="14298">
                  <a:moveTo>
                    <a:pt x="11823" y="0"/>
                  </a:moveTo>
                  <a:cubicBezTo>
                    <a:pt x="11762" y="0"/>
                    <a:pt x="11700" y="3"/>
                    <a:pt x="11638" y="8"/>
                  </a:cubicBezTo>
                  <a:lnTo>
                    <a:pt x="215" y="967"/>
                  </a:lnTo>
                  <a:lnTo>
                    <a:pt x="0" y="3456"/>
                  </a:lnTo>
                  <a:lnTo>
                    <a:pt x="11679" y="4190"/>
                  </a:lnTo>
                  <a:cubicBezTo>
                    <a:pt x="11719" y="4192"/>
                    <a:pt x="11759" y="4194"/>
                    <a:pt x="11799" y="4194"/>
                  </a:cubicBezTo>
                  <a:cubicBezTo>
                    <a:pt x="12660" y="4194"/>
                    <a:pt x="13438" y="3673"/>
                    <a:pt x="13760" y="2864"/>
                  </a:cubicBezTo>
                  <a:cubicBezTo>
                    <a:pt x="14298" y="1475"/>
                    <a:pt x="13268" y="0"/>
                    <a:pt x="11823" y="0"/>
                  </a:cubicBezTo>
                  <a:close/>
                </a:path>
              </a:pathLst>
            </a:custGeom>
            <a:solidFill>
              <a:srgbClr val="DBA8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7693866" y="3652318"/>
              <a:ext cx="297414" cy="533953"/>
            </a:xfrm>
            <a:custGeom>
              <a:rect b="b" l="l" r="r" t="t"/>
              <a:pathLst>
                <a:path extrusionOk="0" h="13955" w="7773">
                  <a:moveTo>
                    <a:pt x="2591" y="1"/>
                  </a:moveTo>
                  <a:lnTo>
                    <a:pt x="215" y="11455"/>
                  </a:lnTo>
                  <a:cubicBezTo>
                    <a:pt x="1" y="12475"/>
                    <a:pt x="582" y="13505"/>
                    <a:pt x="1571" y="13841"/>
                  </a:cubicBezTo>
                  <a:cubicBezTo>
                    <a:pt x="1795" y="13918"/>
                    <a:pt x="2021" y="13954"/>
                    <a:pt x="2244" y="13954"/>
                  </a:cubicBezTo>
                  <a:cubicBezTo>
                    <a:pt x="3122" y="13954"/>
                    <a:pt x="3939" y="13392"/>
                    <a:pt x="4223" y="12505"/>
                  </a:cubicBezTo>
                  <a:lnTo>
                    <a:pt x="7773" y="1327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rgbClr val="DBA8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7754740" y="3836894"/>
              <a:ext cx="57011" cy="74994"/>
            </a:xfrm>
            <a:custGeom>
              <a:rect b="b" l="l" r="r" t="t"/>
              <a:pathLst>
                <a:path extrusionOk="0" h="1960" w="1490">
                  <a:moveTo>
                    <a:pt x="1" y="1"/>
                  </a:moveTo>
                  <a:lnTo>
                    <a:pt x="1490" y="1959"/>
                  </a:lnTo>
                  <a:lnTo>
                    <a:pt x="1480" y="7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84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7731745" y="3601583"/>
              <a:ext cx="134263" cy="291178"/>
            </a:xfrm>
            <a:custGeom>
              <a:rect b="b" l="l" r="r" t="t"/>
              <a:pathLst>
                <a:path extrusionOk="0" h="7610" w="3509">
                  <a:moveTo>
                    <a:pt x="2193" y="1"/>
                  </a:moveTo>
                  <a:cubicBezTo>
                    <a:pt x="2193" y="1"/>
                    <a:pt x="500" y="755"/>
                    <a:pt x="0" y="5845"/>
                  </a:cubicBezTo>
                  <a:lnTo>
                    <a:pt x="3509" y="7610"/>
                  </a:lnTo>
                  <a:lnTo>
                    <a:pt x="2193" y="1"/>
                  </a:ln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7803907" y="3477500"/>
              <a:ext cx="593260" cy="1014683"/>
            </a:xfrm>
            <a:custGeom>
              <a:rect b="b" l="l" r="r" t="t"/>
              <a:pathLst>
                <a:path extrusionOk="0" h="26519" w="15505">
                  <a:moveTo>
                    <a:pt x="9946" y="0"/>
                  </a:moveTo>
                  <a:lnTo>
                    <a:pt x="3336" y="1153"/>
                  </a:lnTo>
                  <a:lnTo>
                    <a:pt x="307" y="3244"/>
                  </a:lnTo>
                  <a:lnTo>
                    <a:pt x="1" y="26519"/>
                  </a:lnTo>
                  <a:lnTo>
                    <a:pt x="15504" y="25958"/>
                  </a:lnTo>
                  <a:lnTo>
                    <a:pt x="14382" y="17268"/>
                  </a:lnTo>
                  <a:lnTo>
                    <a:pt x="15402" y="4121"/>
                  </a:lnTo>
                  <a:cubicBezTo>
                    <a:pt x="15463" y="3376"/>
                    <a:pt x="15076" y="2673"/>
                    <a:pt x="14413" y="2326"/>
                  </a:cubicBezTo>
                  <a:lnTo>
                    <a:pt x="9946" y="0"/>
                  </a:ln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7931549" y="3447426"/>
              <a:ext cx="252915" cy="131164"/>
            </a:xfrm>
            <a:custGeom>
              <a:rect b="b" l="l" r="r" t="t"/>
              <a:pathLst>
                <a:path extrusionOk="0" h="3428" w="6610">
                  <a:moveTo>
                    <a:pt x="4549" y="1"/>
                  </a:moveTo>
                  <a:lnTo>
                    <a:pt x="1591" y="786"/>
                  </a:lnTo>
                  <a:lnTo>
                    <a:pt x="0" y="1939"/>
                  </a:lnTo>
                  <a:cubicBezTo>
                    <a:pt x="0" y="1939"/>
                    <a:pt x="80" y="3427"/>
                    <a:pt x="2097" y="3427"/>
                  </a:cubicBezTo>
                  <a:cubicBezTo>
                    <a:pt x="2357" y="3427"/>
                    <a:pt x="2650" y="3402"/>
                    <a:pt x="2979" y="3346"/>
                  </a:cubicBezTo>
                  <a:cubicBezTo>
                    <a:pt x="5865" y="2867"/>
                    <a:pt x="6610" y="796"/>
                    <a:pt x="6610" y="796"/>
                  </a:cubicBezTo>
                  <a:lnTo>
                    <a:pt x="4549" y="1"/>
                  </a:lnTo>
                  <a:close/>
                </a:path>
              </a:pathLst>
            </a:custGeom>
            <a:solidFill>
              <a:srgbClr val="DBA8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7811330" y="3717899"/>
              <a:ext cx="38" cy="146354"/>
            </a:xfrm>
            <a:custGeom>
              <a:rect b="b" l="l" r="r" t="t"/>
              <a:pathLst>
                <a:path extrusionOk="0" fill="none" h="3825" w="1">
                  <a:moveTo>
                    <a:pt x="1" y="3825"/>
                  </a:moveTo>
                  <a:lnTo>
                    <a:pt x="1" y="0"/>
                  </a:lnTo>
                </a:path>
              </a:pathLst>
            </a:custGeom>
            <a:noFill/>
            <a:ln cap="rnd" cmpd="sng" w="2550">
              <a:solidFill>
                <a:srgbClr val="1E0A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8425586" y="4023689"/>
              <a:ext cx="183469" cy="535254"/>
            </a:xfrm>
            <a:custGeom>
              <a:rect b="b" l="l" r="r" t="t"/>
              <a:pathLst>
                <a:path extrusionOk="0" h="13989" w="4795">
                  <a:moveTo>
                    <a:pt x="2568" y="1"/>
                  </a:moveTo>
                  <a:cubicBezTo>
                    <a:pt x="1502" y="1"/>
                    <a:pt x="524" y="831"/>
                    <a:pt x="470" y="2004"/>
                  </a:cubicBezTo>
                  <a:lnTo>
                    <a:pt x="1" y="13458"/>
                  </a:lnTo>
                  <a:lnTo>
                    <a:pt x="2439" y="13988"/>
                  </a:lnTo>
                  <a:lnTo>
                    <a:pt x="4621" y="2483"/>
                  </a:lnTo>
                  <a:cubicBezTo>
                    <a:pt x="4795" y="1596"/>
                    <a:pt x="4366" y="688"/>
                    <a:pt x="3571" y="260"/>
                  </a:cubicBezTo>
                  <a:cubicBezTo>
                    <a:pt x="3245" y="82"/>
                    <a:pt x="2902" y="1"/>
                    <a:pt x="2568" y="1"/>
                  </a:cubicBezTo>
                  <a:close/>
                </a:path>
              </a:pathLst>
            </a:custGeom>
            <a:solidFill>
              <a:srgbClr val="DBA8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8369800" y="4445297"/>
              <a:ext cx="221310" cy="360968"/>
            </a:xfrm>
            <a:custGeom>
              <a:rect b="b" l="l" r="r" t="t"/>
              <a:pathLst>
                <a:path extrusionOk="0" h="9434" w="5784">
                  <a:moveTo>
                    <a:pt x="2112" y="1"/>
                  </a:moveTo>
                  <a:lnTo>
                    <a:pt x="1683" y="1602"/>
                  </a:lnTo>
                  <a:lnTo>
                    <a:pt x="245" y="3897"/>
                  </a:lnTo>
                  <a:cubicBezTo>
                    <a:pt x="72" y="4142"/>
                    <a:pt x="0" y="4438"/>
                    <a:pt x="31" y="4734"/>
                  </a:cubicBezTo>
                  <a:lnTo>
                    <a:pt x="31" y="6376"/>
                  </a:lnTo>
                  <a:cubicBezTo>
                    <a:pt x="51" y="6580"/>
                    <a:pt x="194" y="6763"/>
                    <a:pt x="398" y="6814"/>
                  </a:cubicBezTo>
                  <a:cubicBezTo>
                    <a:pt x="445" y="6829"/>
                    <a:pt x="492" y="6836"/>
                    <a:pt x="538" y="6836"/>
                  </a:cubicBezTo>
                  <a:cubicBezTo>
                    <a:pt x="781" y="6836"/>
                    <a:pt x="991" y="6643"/>
                    <a:pt x="1000" y="6386"/>
                  </a:cubicBezTo>
                  <a:cubicBezTo>
                    <a:pt x="1030" y="6008"/>
                    <a:pt x="1092" y="5641"/>
                    <a:pt x="1194" y="5274"/>
                  </a:cubicBezTo>
                  <a:cubicBezTo>
                    <a:pt x="1928" y="6131"/>
                    <a:pt x="2224" y="8110"/>
                    <a:pt x="2326" y="8915"/>
                  </a:cubicBezTo>
                  <a:cubicBezTo>
                    <a:pt x="2346" y="9119"/>
                    <a:pt x="2509" y="9283"/>
                    <a:pt x="2713" y="9303"/>
                  </a:cubicBezTo>
                  <a:cubicBezTo>
                    <a:pt x="2734" y="9306"/>
                    <a:pt x="2755" y="9308"/>
                    <a:pt x="2776" y="9308"/>
                  </a:cubicBezTo>
                  <a:cubicBezTo>
                    <a:pt x="3014" y="9308"/>
                    <a:pt x="3211" y="9098"/>
                    <a:pt x="3183" y="8854"/>
                  </a:cubicBezTo>
                  <a:lnTo>
                    <a:pt x="2999" y="6763"/>
                  </a:lnTo>
                  <a:lnTo>
                    <a:pt x="3611" y="9140"/>
                  </a:lnTo>
                  <a:cubicBezTo>
                    <a:pt x="3655" y="9317"/>
                    <a:pt x="3808" y="9433"/>
                    <a:pt x="3981" y="9433"/>
                  </a:cubicBezTo>
                  <a:cubicBezTo>
                    <a:pt x="4007" y="9433"/>
                    <a:pt x="4033" y="9431"/>
                    <a:pt x="4060" y="9425"/>
                  </a:cubicBezTo>
                  <a:cubicBezTo>
                    <a:pt x="4254" y="9385"/>
                    <a:pt x="4386" y="9191"/>
                    <a:pt x="4345" y="8997"/>
                  </a:cubicBezTo>
                  <a:lnTo>
                    <a:pt x="3835" y="6437"/>
                  </a:lnTo>
                  <a:lnTo>
                    <a:pt x="4672" y="8926"/>
                  </a:lnTo>
                  <a:cubicBezTo>
                    <a:pt x="4724" y="9073"/>
                    <a:pt x="4857" y="9169"/>
                    <a:pt x="5009" y="9169"/>
                  </a:cubicBezTo>
                  <a:cubicBezTo>
                    <a:pt x="5036" y="9169"/>
                    <a:pt x="5063" y="9166"/>
                    <a:pt x="5090" y="9160"/>
                  </a:cubicBezTo>
                  <a:cubicBezTo>
                    <a:pt x="5253" y="9119"/>
                    <a:pt x="5365" y="8956"/>
                    <a:pt x="5335" y="8783"/>
                  </a:cubicBezTo>
                  <a:cubicBezTo>
                    <a:pt x="5151" y="7824"/>
                    <a:pt x="4906" y="6875"/>
                    <a:pt x="4610" y="5947"/>
                  </a:cubicBezTo>
                  <a:lnTo>
                    <a:pt x="4610" y="5947"/>
                  </a:lnTo>
                  <a:lnTo>
                    <a:pt x="5233" y="7406"/>
                  </a:lnTo>
                  <a:cubicBezTo>
                    <a:pt x="5276" y="7515"/>
                    <a:pt x="5383" y="7583"/>
                    <a:pt x="5492" y="7583"/>
                  </a:cubicBezTo>
                  <a:cubicBezTo>
                    <a:pt x="5535" y="7583"/>
                    <a:pt x="5579" y="7572"/>
                    <a:pt x="5620" y="7549"/>
                  </a:cubicBezTo>
                  <a:cubicBezTo>
                    <a:pt x="5732" y="7487"/>
                    <a:pt x="5783" y="7365"/>
                    <a:pt x="5753" y="7243"/>
                  </a:cubicBezTo>
                  <a:cubicBezTo>
                    <a:pt x="5182" y="5070"/>
                    <a:pt x="3774" y="2632"/>
                    <a:pt x="3774" y="2632"/>
                  </a:cubicBezTo>
                  <a:lnTo>
                    <a:pt x="4264" y="848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rgbClr val="DBA8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8235157" y="3640993"/>
              <a:ext cx="381324" cy="542180"/>
            </a:xfrm>
            <a:custGeom>
              <a:rect b="b" l="l" r="r" t="t"/>
              <a:pathLst>
                <a:path extrusionOk="0" h="14170" w="9966">
                  <a:moveTo>
                    <a:pt x="5019" y="1"/>
                  </a:moveTo>
                  <a:lnTo>
                    <a:pt x="0" y="2316"/>
                  </a:lnTo>
                  <a:lnTo>
                    <a:pt x="5682" y="13026"/>
                  </a:lnTo>
                  <a:cubicBezTo>
                    <a:pt x="6065" y="13757"/>
                    <a:pt x="6804" y="14169"/>
                    <a:pt x="7572" y="14169"/>
                  </a:cubicBezTo>
                  <a:cubicBezTo>
                    <a:pt x="7929" y="14169"/>
                    <a:pt x="8293" y="14080"/>
                    <a:pt x="8629" y="13893"/>
                  </a:cubicBezTo>
                  <a:cubicBezTo>
                    <a:pt x="9568" y="13362"/>
                    <a:pt x="9965" y="12220"/>
                    <a:pt x="9568" y="11220"/>
                  </a:cubicBezTo>
                  <a:lnTo>
                    <a:pt x="5019" y="1"/>
                  </a:lnTo>
                  <a:close/>
                </a:path>
              </a:pathLst>
            </a:custGeom>
            <a:solidFill>
              <a:srgbClr val="DBA8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8337010" y="3821321"/>
              <a:ext cx="177615" cy="100324"/>
            </a:xfrm>
            <a:custGeom>
              <a:rect b="b" l="l" r="r" t="t"/>
              <a:pathLst>
                <a:path extrusionOk="0" h="2622" w="4642">
                  <a:moveTo>
                    <a:pt x="4264" y="0"/>
                  </a:moveTo>
                  <a:lnTo>
                    <a:pt x="1" y="2621"/>
                  </a:lnTo>
                  <a:lnTo>
                    <a:pt x="1" y="2621"/>
                  </a:lnTo>
                  <a:lnTo>
                    <a:pt x="4641" y="928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rgbClr val="C284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8184421" y="3566459"/>
              <a:ext cx="348150" cy="361810"/>
            </a:xfrm>
            <a:custGeom>
              <a:rect b="b" l="l" r="r" t="t"/>
              <a:pathLst>
                <a:path extrusionOk="0" h="9456" w="9099">
                  <a:moveTo>
                    <a:pt x="4468" y="1"/>
                  </a:moveTo>
                  <a:lnTo>
                    <a:pt x="1" y="3142"/>
                  </a:lnTo>
                  <a:lnTo>
                    <a:pt x="3713" y="9456"/>
                  </a:lnTo>
                  <a:lnTo>
                    <a:pt x="9099" y="6141"/>
                  </a:lnTo>
                  <a:cubicBezTo>
                    <a:pt x="7150" y="919"/>
                    <a:pt x="4468" y="1"/>
                    <a:pt x="4468" y="1"/>
                  </a:cubicBez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8216829" y="3784246"/>
              <a:ext cx="120221" cy="146775"/>
            </a:xfrm>
            <a:custGeom>
              <a:rect b="b" l="l" r="r" t="t"/>
              <a:pathLst>
                <a:path extrusionOk="0" fill="none" h="3836" w="3142">
                  <a:moveTo>
                    <a:pt x="0" y="0"/>
                  </a:moveTo>
                  <a:lnTo>
                    <a:pt x="2632" y="3835"/>
                  </a:lnTo>
                  <a:lnTo>
                    <a:pt x="3142" y="3590"/>
                  </a:lnTo>
                </a:path>
              </a:pathLst>
            </a:custGeom>
            <a:noFill/>
            <a:ln cap="rnd" cmpd="sng" w="2550">
              <a:solidFill>
                <a:srgbClr val="1E0A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6961762" y="4341109"/>
              <a:ext cx="381707" cy="802403"/>
            </a:xfrm>
            <a:custGeom>
              <a:rect b="b" l="l" r="r" t="t"/>
              <a:pathLst>
                <a:path extrusionOk="0" h="20971" w="9976">
                  <a:moveTo>
                    <a:pt x="0" y="1"/>
                  </a:moveTo>
                  <a:lnTo>
                    <a:pt x="2581" y="20971"/>
                  </a:lnTo>
                  <a:lnTo>
                    <a:pt x="9976" y="20971"/>
                  </a:lnTo>
                  <a:lnTo>
                    <a:pt x="8435" y="9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6655399" y="4341109"/>
              <a:ext cx="381324" cy="802403"/>
            </a:xfrm>
            <a:custGeom>
              <a:rect b="b" l="l" r="r" t="t"/>
              <a:pathLst>
                <a:path extrusionOk="0" h="20971" w="9966">
                  <a:moveTo>
                    <a:pt x="9966" y="1"/>
                  </a:moveTo>
                  <a:lnTo>
                    <a:pt x="1531" y="919"/>
                  </a:lnTo>
                  <a:lnTo>
                    <a:pt x="1" y="20971"/>
                  </a:lnTo>
                  <a:lnTo>
                    <a:pt x="7385" y="20971"/>
                  </a:lnTo>
                  <a:lnTo>
                    <a:pt x="9966" y="1"/>
                  </a:ln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6949289" y="4635764"/>
              <a:ext cx="50736" cy="351671"/>
            </a:xfrm>
            <a:custGeom>
              <a:rect b="b" l="l" r="r" t="t"/>
              <a:pathLst>
                <a:path extrusionOk="0" h="9191" w="1326">
                  <a:moveTo>
                    <a:pt x="0" y="0"/>
                  </a:moveTo>
                  <a:lnTo>
                    <a:pt x="204" y="9190"/>
                  </a:lnTo>
                  <a:lnTo>
                    <a:pt x="1326" y="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762341" y="3198724"/>
              <a:ext cx="98756" cy="99674"/>
            </a:xfrm>
            <a:custGeom>
              <a:rect b="b" l="l" r="r" t="t"/>
              <a:pathLst>
                <a:path extrusionOk="0" h="2605" w="2581">
                  <a:moveTo>
                    <a:pt x="1326" y="0"/>
                  </a:moveTo>
                  <a:cubicBezTo>
                    <a:pt x="1114" y="0"/>
                    <a:pt x="879" y="81"/>
                    <a:pt x="674" y="340"/>
                  </a:cubicBezTo>
                  <a:cubicBezTo>
                    <a:pt x="0" y="1195"/>
                    <a:pt x="821" y="2604"/>
                    <a:pt x="1833" y="2604"/>
                  </a:cubicBezTo>
                  <a:cubicBezTo>
                    <a:pt x="2077" y="2604"/>
                    <a:pt x="2333" y="2522"/>
                    <a:pt x="2581" y="2329"/>
                  </a:cubicBezTo>
                  <a:lnTo>
                    <a:pt x="1979" y="228"/>
                  </a:lnTo>
                  <a:cubicBezTo>
                    <a:pt x="1979" y="228"/>
                    <a:pt x="1683" y="0"/>
                    <a:pt x="1326" y="0"/>
                  </a:cubicBezTo>
                  <a:close/>
                </a:path>
              </a:pathLst>
            </a:custGeom>
            <a:solidFill>
              <a:srgbClr val="C2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6801368" y="3235531"/>
              <a:ext cx="42969" cy="30878"/>
            </a:xfrm>
            <a:custGeom>
              <a:rect b="b" l="l" r="r" t="t"/>
              <a:pathLst>
                <a:path extrusionOk="0" fill="none" h="807" w="1123">
                  <a:moveTo>
                    <a:pt x="0" y="21"/>
                  </a:moveTo>
                  <a:cubicBezTo>
                    <a:pt x="0" y="21"/>
                    <a:pt x="704" y="1"/>
                    <a:pt x="1122" y="806"/>
                  </a:cubicBezTo>
                </a:path>
              </a:pathLst>
            </a:custGeom>
            <a:noFill/>
            <a:ln cap="rnd" cmpd="sng" w="2800">
              <a:solidFill>
                <a:srgbClr val="1E0A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7098357" y="3200751"/>
              <a:ext cx="96881" cy="97416"/>
            </a:xfrm>
            <a:custGeom>
              <a:rect b="b" l="l" r="r" t="t"/>
              <a:pathLst>
                <a:path extrusionOk="0" h="2546" w="2532">
                  <a:moveTo>
                    <a:pt x="1237" y="0"/>
                  </a:moveTo>
                  <a:cubicBezTo>
                    <a:pt x="887" y="0"/>
                    <a:pt x="592" y="226"/>
                    <a:pt x="592" y="226"/>
                  </a:cubicBezTo>
                  <a:lnTo>
                    <a:pt x="0" y="2276"/>
                  </a:lnTo>
                  <a:cubicBezTo>
                    <a:pt x="245" y="2465"/>
                    <a:pt x="496" y="2546"/>
                    <a:pt x="736" y="2546"/>
                  </a:cubicBezTo>
                  <a:cubicBezTo>
                    <a:pt x="1729" y="2546"/>
                    <a:pt x="2532" y="1166"/>
                    <a:pt x="1867" y="328"/>
                  </a:cubicBezTo>
                  <a:cubicBezTo>
                    <a:pt x="1670" y="79"/>
                    <a:pt x="1444" y="0"/>
                    <a:pt x="1237" y="0"/>
                  </a:cubicBezTo>
                  <a:close/>
                </a:path>
              </a:pathLst>
            </a:custGeom>
            <a:solidFill>
              <a:srgbClr val="C2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7115537" y="3235531"/>
              <a:ext cx="40214" cy="30878"/>
            </a:xfrm>
            <a:custGeom>
              <a:rect b="b" l="l" r="r" t="t"/>
              <a:pathLst>
                <a:path extrusionOk="0" fill="none" h="807" w="1051">
                  <a:moveTo>
                    <a:pt x="1051" y="21"/>
                  </a:moveTo>
                  <a:cubicBezTo>
                    <a:pt x="1051" y="21"/>
                    <a:pt x="408" y="1"/>
                    <a:pt x="0" y="806"/>
                  </a:cubicBezTo>
                </a:path>
              </a:pathLst>
            </a:custGeom>
            <a:noFill/>
            <a:ln cap="rnd" cmpd="sng" w="2800">
              <a:solidFill>
                <a:srgbClr val="1E0A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6808370" y="2957673"/>
              <a:ext cx="347385" cy="353239"/>
            </a:xfrm>
            <a:custGeom>
              <a:rect b="b" l="l" r="r" t="t"/>
              <a:pathLst>
                <a:path extrusionOk="0" h="9232" w="9079">
                  <a:moveTo>
                    <a:pt x="4540" y="1"/>
                  </a:moveTo>
                  <a:cubicBezTo>
                    <a:pt x="1684" y="1"/>
                    <a:pt x="1" y="2183"/>
                    <a:pt x="1" y="4692"/>
                  </a:cubicBezTo>
                  <a:cubicBezTo>
                    <a:pt x="1" y="7201"/>
                    <a:pt x="2031" y="9231"/>
                    <a:pt x="4540" y="9231"/>
                  </a:cubicBezTo>
                  <a:cubicBezTo>
                    <a:pt x="7049" y="9231"/>
                    <a:pt x="9079" y="7201"/>
                    <a:pt x="9079" y="4692"/>
                  </a:cubicBezTo>
                  <a:cubicBezTo>
                    <a:pt x="9079" y="2183"/>
                    <a:pt x="7334" y="1"/>
                    <a:pt x="4540" y="1"/>
                  </a:cubicBezTo>
                  <a:close/>
                </a:path>
              </a:pathLst>
            </a:custGeom>
            <a:solidFill>
              <a:srgbClr val="1E0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6907889" y="3344807"/>
              <a:ext cx="143293" cy="220928"/>
            </a:xfrm>
            <a:custGeom>
              <a:rect b="b" l="l" r="r" t="t"/>
              <a:pathLst>
                <a:path extrusionOk="0" h="5774" w="3745">
                  <a:moveTo>
                    <a:pt x="3265" y="0"/>
                  </a:moveTo>
                  <a:lnTo>
                    <a:pt x="307" y="113"/>
                  </a:lnTo>
                  <a:lnTo>
                    <a:pt x="1" y="5406"/>
                  </a:lnTo>
                  <a:lnTo>
                    <a:pt x="1857" y="5773"/>
                  </a:lnTo>
                  <a:lnTo>
                    <a:pt x="3744" y="5396"/>
                  </a:lnTo>
                  <a:lnTo>
                    <a:pt x="3265" y="0"/>
                  </a:lnTo>
                  <a:close/>
                </a:path>
              </a:pathLst>
            </a:custGeom>
            <a:solidFill>
              <a:srgbClr val="CF86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6923118" y="3364321"/>
              <a:ext cx="119073" cy="87851"/>
            </a:xfrm>
            <a:custGeom>
              <a:rect b="b" l="l" r="r" t="t"/>
              <a:pathLst>
                <a:path extrusionOk="0" h="2296" w="3112">
                  <a:moveTo>
                    <a:pt x="2928" y="0"/>
                  </a:moveTo>
                  <a:lnTo>
                    <a:pt x="1" y="378"/>
                  </a:lnTo>
                  <a:cubicBezTo>
                    <a:pt x="123" y="439"/>
                    <a:pt x="3112" y="2295"/>
                    <a:pt x="3112" y="2295"/>
                  </a:cubicBezTo>
                  <a:lnTo>
                    <a:pt x="2928" y="0"/>
                  </a:lnTo>
                  <a:close/>
                </a:path>
              </a:pathLst>
            </a:custGeom>
            <a:solidFill>
              <a:srgbClr val="B66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6818548" y="3000221"/>
              <a:ext cx="326800" cy="391502"/>
            </a:xfrm>
            <a:custGeom>
              <a:rect b="b" l="l" r="r" t="t"/>
              <a:pathLst>
                <a:path extrusionOk="0" h="10232" w="8541">
                  <a:moveTo>
                    <a:pt x="4243" y="0"/>
                  </a:moveTo>
                  <a:cubicBezTo>
                    <a:pt x="837" y="0"/>
                    <a:pt x="561" y="3499"/>
                    <a:pt x="561" y="3499"/>
                  </a:cubicBezTo>
                  <a:cubicBezTo>
                    <a:pt x="561" y="3499"/>
                    <a:pt x="0" y="10149"/>
                    <a:pt x="4111" y="10230"/>
                  </a:cubicBezTo>
                  <a:cubicBezTo>
                    <a:pt x="4140" y="10231"/>
                    <a:pt x="4170" y="10231"/>
                    <a:pt x="4199" y="10231"/>
                  </a:cubicBezTo>
                  <a:cubicBezTo>
                    <a:pt x="8540" y="10231"/>
                    <a:pt x="7997" y="3499"/>
                    <a:pt x="7997" y="3499"/>
                  </a:cubicBezTo>
                  <a:cubicBezTo>
                    <a:pt x="7997" y="3499"/>
                    <a:pt x="7966" y="0"/>
                    <a:pt x="4243" y="0"/>
                  </a:cubicBezTo>
                  <a:close/>
                </a:path>
              </a:pathLst>
            </a:custGeom>
            <a:solidFill>
              <a:srgbClr val="CF86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6964479" y="3241386"/>
              <a:ext cx="6696" cy="32829"/>
            </a:xfrm>
            <a:custGeom>
              <a:rect b="b" l="l" r="r" t="t"/>
              <a:pathLst>
                <a:path extrusionOk="0" fill="none" h="858" w="175">
                  <a:moveTo>
                    <a:pt x="1" y="1"/>
                  </a:moveTo>
                  <a:lnTo>
                    <a:pt x="1" y="684"/>
                  </a:lnTo>
                  <a:cubicBezTo>
                    <a:pt x="1" y="776"/>
                    <a:pt x="82" y="847"/>
                    <a:pt x="174" y="857"/>
                  </a:cubicBezTo>
                </a:path>
              </a:pathLst>
            </a:custGeom>
            <a:noFill/>
            <a:ln cap="rnd" cmpd="sng" w="2800">
              <a:solidFill>
                <a:srgbClr val="1E0A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6856006" y="3144047"/>
              <a:ext cx="88616" cy="34934"/>
            </a:xfrm>
            <a:custGeom>
              <a:rect b="b" l="l" r="r" t="t"/>
              <a:pathLst>
                <a:path extrusionOk="0" h="913" w="2316">
                  <a:moveTo>
                    <a:pt x="1427" y="1"/>
                  </a:moveTo>
                  <a:cubicBezTo>
                    <a:pt x="1358" y="1"/>
                    <a:pt x="1287" y="8"/>
                    <a:pt x="1214" y="25"/>
                  </a:cubicBezTo>
                  <a:cubicBezTo>
                    <a:pt x="602" y="158"/>
                    <a:pt x="0" y="913"/>
                    <a:pt x="0" y="913"/>
                  </a:cubicBezTo>
                  <a:lnTo>
                    <a:pt x="2316" y="403"/>
                  </a:lnTo>
                  <a:cubicBezTo>
                    <a:pt x="2316" y="403"/>
                    <a:pt x="1929" y="1"/>
                    <a:pt x="1427" y="1"/>
                  </a:cubicBezTo>
                  <a:close/>
                </a:path>
              </a:pathLst>
            </a:custGeom>
            <a:solidFill>
              <a:srgbClr val="1E0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7003888" y="3145386"/>
              <a:ext cx="85134" cy="37880"/>
            </a:xfrm>
            <a:custGeom>
              <a:rect b="b" l="l" r="r" t="t"/>
              <a:pathLst>
                <a:path extrusionOk="0" h="990" w="2225">
                  <a:moveTo>
                    <a:pt x="846" y="0"/>
                  </a:moveTo>
                  <a:cubicBezTo>
                    <a:pt x="370" y="0"/>
                    <a:pt x="1" y="347"/>
                    <a:pt x="1" y="347"/>
                  </a:cubicBezTo>
                  <a:lnTo>
                    <a:pt x="2224" y="990"/>
                  </a:lnTo>
                  <a:cubicBezTo>
                    <a:pt x="2224" y="990"/>
                    <a:pt x="1714" y="225"/>
                    <a:pt x="1123" y="41"/>
                  </a:cubicBezTo>
                  <a:cubicBezTo>
                    <a:pt x="1028" y="12"/>
                    <a:pt x="935" y="0"/>
                    <a:pt x="846" y="0"/>
                  </a:cubicBezTo>
                  <a:close/>
                </a:path>
              </a:pathLst>
            </a:custGeom>
            <a:solidFill>
              <a:srgbClr val="1E0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6892699" y="3220724"/>
              <a:ext cx="39831" cy="8609"/>
            </a:xfrm>
            <a:custGeom>
              <a:rect b="b" l="l" r="r" t="t"/>
              <a:pathLst>
                <a:path extrusionOk="0" fill="none" h="225" w="1041">
                  <a:moveTo>
                    <a:pt x="1040" y="0"/>
                  </a:moveTo>
                  <a:cubicBezTo>
                    <a:pt x="1040" y="0"/>
                    <a:pt x="694" y="224"/>
                    <a:pt x="0" y="82"/>
                  </a:cubicBezTo>
                </a:path>
              </a:pathLst>
            </a:custGeom>
            <a:noFill/>
            <a:ln cap="rnd" cmpd="sng" w="4325">
              <a:solidFill>
                <a:srgbClr val="1E0A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7014449" y="3220724"/>
              <a:ext cx="39449" cy="8609"/>
            </a:xfrm>
            <a:custGeom>
              <a:rect b="b" l="l" r="r" t="t"/>
              <a:pathLst>
                <a:path extrusionOk="0" fill="none" h="225" w="1031">
                  <a:moveTo>
                    <a:pt x="0" y="0"/>
                  </a:moveTo>
                  <a:cubicBezTo>
                    <a:pt x="0" y="0"/>
                    <a:pt x="347" y="224"/>
                    <a:pt x="1030" y="82"/>
                  </a:cubicBezTo>
                </a:path>
              </a:pathLst>
            </a:custGeom>
            <a:noFill/>
            <a:ln cap="rnd" cmpd="sng" w="4325">
              <a:solidFill>
                <a:srgbClr val="1E0A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856771" y="3257379"/>
              <a:ext cx="249433" cy="134301"/>
            </a:xfrm>
            <a:custGeom>
              <a:rect b="b" l="l" r="r" t="t"/>
              <a:pathLst>
                <a:path extrusionOk="0" h="3510" w="6519">
                  <a:moveTo>
                    <a:pt x="2816" y="1"/>
                  </a:moveTo>
                  <a:lnTo>
                    <a:pt x="1" y="868"/>
                  </a:lnTo>
                  <a:cubicBezTo>
                    <a:pt x="1" y="868"/>
                    <a:pt x="521" y="3509"/>
                    <a:pt x="3112" y="3509"/>
                  </a:cubicBezTo>
                  <a:cubicBezTo>
                    <a:pt x="6069" y="3509"/>
                    <a:pt x="6518" y="847"/>
                    <a:pt x="6518" y="847"/>
                  </a:cubicBez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6816175" y="2985758"/>
              <a:ext cx="326303" cy="193226"/>
            </a:xfrm>
            <a:custGeom>
              <a:rect b="b" l="l" r="r" t="t"/>
              <a:pathLst>
                <a:path extrusionOk="0" h="5050" w="8528">
                  <a:moveTo>
                    <a:pt x="4264" y="1"/>
                  </a:moveTo>
                  <a:lnTo>
                    <a:pt x="2194" y="123"/>
                  </a:lnTo>
                  <a:lnTo>
                    <a:pt x="735" y="1908"/>
                  </a:lnTo>
                  <a:lnTo>
                    <a:pt x="1" y="3693"/>
                  </a:lnTo>
                  <a:lnTo>
                    <a:pt x="593" y="5009"/>
                  </a:lnTo>
                  <a:lnTo>
                    <a:pt x="1194" y="3142"/>
                  </a:lnTo>
                  <a:cubicBezTo>
                    <a:pt x="1194" y="3142"/>
                    <a:pt x="950" y="2275"/>
                    <a:pt x="1633" y="1674"/>
                  </a:cubicBezTo>
                  <a:cubicBezTo>
                    <a:pt x="1809" y="1517"/>
                    <a:pt x="2034" y="1463"/>
                    <a:pt x="2292" y="1463"/>
                  </a:cubicBezTo>
                  <a:cubicBezTo>
                    <a:pt x="2840" y="1463"/>
                    <a:pt x="3533" y="1705"/>
                    <a:pt x="4209" y="1705"/>
                  </a:cubicBezTo>
                  <a:cubicBezTo>
                    <a:pt x="4227" y="1705"/>
                    <a:pt x="4246" y="1705"/>
                    <a:pt x="4264" y="1704"/>
                  </a:cubicBezTo>
                  <a:cubicBezTo>
                    <a:pt x="4283" y="1705"/>
                    <a:pt x="4302" y="1705"/>
                    <a:pt x="4321" y="1705"/>
                  </a:cubicBezTo>
                  <a:cubicBezTo>
                    <a:pt x="5002" y="1705"/>
                    <a:pt x="5693" y="1463"/>
                    <a:pt x="6239" y="1463"/>
                  </a:cubicBezTo>
                  <a:cubicBezTo>
                    <a:pt x="6495" y="1463"/>
                    <a:pt x="6720" y="1517"/>
                    <a:pt x="6896" y="1674"/>
                  </a:cubicBezTo>
                  <a:cubicBezTo>
                    <a:pt x="7579" y="2275"/>
                    <a:pt x="7334" y="3142"/>
                    <a:pt x="7334" y="3142"/>
                  </a:cubicBezTo>
                  <a:lnTo>
                    <a:pt x="8069" y="5050"/>
                  </a:lnTo>
                  <a:lnTo>
                    <a:pt x="8528" y="3683"/>
                  </a:lnTo>
                  <a:lnTo>
                    <a:pt x="7793" y="1908"/>
                  </a:lnTo>
                  <a:lnTo>
                    <a:pt x="6335" y="123"/>
                  </a:lnTo>
                  <a:lnTo>
                    <a:pt x="4264" y="1"/>
                  </a:lnTo>
                  <a:close/>
                </a:path>
              </a:pathLst>
            </a:custGeom>
            <a:solidFill>
              <a:srgbClr val="1E0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6484483" y="3722185"/>
              <a:ext cx="346199" cy="531657"/>
            </a:xfrm>
            <a:custGeom>
              <a:rect b="b" l="l" r="r" t="t"/>
              <a:pathLst>
                <a:path extrusionOk="0" h="13895" w="9048">
                  <a:moveTo>
                    <a:pt x="4488" y="0"/>
                  </a:moveTo>
                  <a:cubicBezTo>
                    <a:pt x="4488" y="0"/>
                    <a:pt x="1153" y="7150"/>
                    <a:pt x="255" y="11128"/>
                  </a:cubicBezTo>
                  <a:cubicBezTo>
                    <a:pt x="0" y="12270"/>
                    <a:pt x="327" y="13423"/>
                    <a:pt x="1439" y="13790"/>
                  </a:cubicBezTo>
                  <a:cubicBezTo>
                    <a:pt x="1655" y="13861"/>
                    <a:pt x="1875" y="13895"/>
                    <a:pt x="2092" y="13895"/>
                  </a:cubicBezTo>
                  <a:cubicBezTo>
                    <a:pt x="2877" y="13895"/>
                    <a:pt x="3619" y="13452"/>
                    <a:pt x="3978" y="12709"/>
                  </a:cubicBezTo>
                  <a:lnTo>
                    <a:pt x="9047" y="2081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rgbClr val="CF86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6569539" y="3880627"/>
              <a:ext cx="141342" cy="43351"/>
            </a:xfrm>
            <a:custGeom>
              <a:rect b="b" l="l" r="r" t="t"/>
              <a:pathLst>
                <a:path extrusionOk="0" h="1133" w="3694">
                  <a:moveTo>
                    <a:pt x="460" y="0"/>
                  </a:moveTo>
                  <a:lnTo>
                    <a:pt x="1" y="1132"/>
                  </a:lnTo>
                  <a:lnTo>
                    <a:pt x="3693" y="959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B66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6542220" y="3608241"/>
              <a:ext cx="318880" cy="333687"/>
            </a:xfrm>
            <a:custGeom>
              <a:rect b="b" l="l" r="r" t="t"/>
              <a:pathLst>
                <a:path extrusionOk="0" h="8721" w="8334">
                  <a:moveTo>
                    <a:pt x="4856" y="0"/>
                  </a:moveTo>
                  <a:cubicBezTo>
                    <a:pt x="4856" y="0"/>
                    <a:pt x="2296" y="388"/>
                    <a:pt x="1" y="6691"/>
                  </a:cubicBezTo>
                  <a:lnTo>
                    <a:pt x="6467" y="8721"/>
                  </a:lnTo>
                  <a:lnTo>
                    <a:pt x="8334" y="3050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7395729" y="4654895"/>
              <a:ext cx="124506" cy="301202"/>
            </a:xfrm>
            <a:custGeom>
              <a:rect b="b" l="l" r="r" t="t"/>
              <a:pathLst>
                <a:path extrusionOk="0" h="7872" w="3254">
                  <a:moveTo>
                    <a:pt x="2407" y="0"/>
                  </a:moveTo>
                  <a:lnTo>
                    <a:pt x="837" y="479"/>
                  </a:lnTo>
                  <a:cubicBezTo>
                    <a:pt x="837" y="479"/>
                    <a:pt x="0" y="1571"/>
                    <a:pt x="612" y="3091"/>
                  </a:cubicBezTo>
                  <a:lnTo>
                    <a:pt x="316" y="4641"/>
                  </a:lnTo>
                  <a:cubicBezTo>
                    <a:pt x="265" y="4886"/>
                    <a:pt x="408" y="5120"/>
                    <a:pt x="643" y="5202"/>
                  </a:cubicBezTo>
                  <a:cubicBezTo>
                    <a:pt x="694" y="5219"/>
                    <a:pt x="746" y="5227"/>
                    <a:pt x="797" y="5227"/>
                  </a:cubicBezTo>
                  <a:cubicBezTo>
                    <a:pt x="994" y="5227"/>
                    <a:pt x="1182" y="5108"/>
                    <a:pt x="1255" y="4906"/>
                  </a:cubicBezTo>
                  <a:lnTo>
                    <a:pt x="1591" y="4019"/>
                  </a:lnTo>
                  <a:lnTo>
                    <a:pt x="1653" y="4345"/>
                  </a:lnTo>
                  <a:cubicBezTo>
                    <a:pt x="1744" y="4865"/>
                    <a:pt x="1663" y="5396"/>
                    <a:pt x="1418" y="5865"/>
                  </a:cubicBezTo>
                  <a:lnTo>
                    <a:pt x="714" y="7191"/>
                  </a:lnTo>
                  <a:cubicBezTo>
                    <a:pt x="633" y="7334"/>
                    <a:pt x="643" y="7517"/>
                    <a:pt x="735" y="7660"/>
                  </a:cubicBezTo>
                  <a:cubicBezTo>
                    <a:pt x="828" y="7800"/>
                    <a:pt x="977" y="7872"/>
                    <a:pt x="1127" y="7872"/>
                  </a:cubicBezTo>
                  <a:cubicBezTo>
                    <a:pt x="1270" y="7872"/>
                    <a:pt x="1415" y="7805"/>
                    <a:pt x="1510" y="7670"/>
                  </a:cubicBezTo>
                  <a:lnTo>
                    <a:pt x="2652" y="6059"/>
                  </a:lnTo>
                  <a:cubicBezTo>
                    <a:pt x="3101" y="5426"/>
                    <a:pt x="3254" y="4641"/>
                    <a:pt x="3070" y="3886"/>
                  </a:cubicBezTo>
                  <a:lnTo>
                    <a:pt x="2407" y="0"/>
                  </a:lnTo>
                  <a:close/>
                </a:path>
              </a:pathLst>
            </a:custGeom>
            <a:solidFill>
              <a:srgbClr val="CF86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7301260" y="4101169"/>
              <a:ext cx="186989" cy="572101"/>
            </a:xfrm>
            <a:custGeom>
              <a:rect b="b" l="l" r="r" t="t"/>
              <a:pathLst>
                <a:path extrusionOk="0" h="14952" w="4887">
                  <a:moveTo>
                    <a:pt x="2394" y="1"/>
                  </a:moveTo>
                  <a:cubicBezTo>
                    <a:pt x="2326" y="1"/>
                    <a:pt x="2256" y="7"/>
                    <a:pt x="2184" y="19"/>
                  </a:cubicBezTo>
                  <a:lnTo>
                    <a:pt x="1806" y="152"/>
                  </a:lnTo>
                  <a:cubicBezTo>
                    <a:pt x="929" y="305"/>
                    <a:pt x="1" y="1804"/>
                    <a:pt x="164" y="2733"/>
                  </a:cubicBezTo>
                  <a:lnTo>
                    <a:pt x="3387" y="14951"/>
                  </a:lnTo>
                  <a:lnTo>
                    <a:pt x="4887" y="14482"/>
                  </a:lnTo>
                  <a:cubicBezTo>
                    <a:pt x="4887" y="14482"/>
                    <a:pt x="4734" y="7740"/>
                    <a:pt x="3918" y="1947"/>
                  </a:cubicBezTo>
                  <a:cubicBezTo>
                    <a:pt x="3785" y="983"/>
                    <a:pt x="3258" y="1"/>
                    <a:pt x="2394" y="1"/>
                  </a:cubicBezTo>
                  <a:close/>
                </a:path>
              </a:pathLst>
            </a:custGeom>
            <a:solidFill>
              <a:srgbClr val="CF86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7175991" y="3726853"/>
              <a:ext cx="282607" cy="537626"/>
            </a:xfrm>
            <a:custGeom>
              <a:rect b="b" l="l" r="r" t="t"/>
              <a:pathLst>
                <a:path extrusionOk="0" h="14051" w="7386">
                  <a:moveTo>
                    <a:pt x="4907" y="1"/>
                  </a:moveTo>
                  <a:lnTo>
                    <a:pt x="1" y="1429"/>
                  </a:lnTo>
                  <a:lnTo>
                    <a:pt x="3469" y="12607"/>
                  </a:lnTo>
                  <a:cubicBezTo>
                    <a:pt x="3745" y="13481"/>
                    <a:pt x="4513" y="14051"/>
                    <a:pt x="5356" y="14051"/>
                  </a:cubicBezTo>
                  <a:cubicBezTo>
                    <a:pt x="5477" y="14051"/>
                    <a:pt x="5600" y="14039"/>
                    <a:pt x="5723" y="14015"/>
                  </a:cubicBezTo>
                  <a:cubicBezTo>
                    <a:pt x="6814" y="13790"/>
                    <a:pt x="7385" y="12668"/>
                    <a:pt x="7151" y="11516"/>
                  </a:cubicBezTo>
                  <a:lnTo>
                    <a:pt x="4907" y="1"/>
                  </a:lnTo>
                  <a:close/>
                </a:path>
              </a:pathLst>
            </a:custGeom>
            <a:solidFill>
              <a:srgbClr val="CF86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7275510" y="3882196"/>
              <a:ext cx="126878" cy="41783"/>
            </a:xfrm>
            <a:custGeom>
              <a:rect b="b" l="l" r="r" t="t"/>
              <a:pathLst>
                <a:path extrusionOk="0" h="1092" w="3316">
                  <a:moveTo>
                    <a:pt x="3101" y="0"/>
                  </a:moveTo>
                  <a:lnTo>
                    <a:pt x="1" y="969"/>
                  </a:lnTo>
                  <a:lnTo>
                    <a:pt x="3316" y="1091"/>
                  </a:lnTo>
                  <a:lnTo>
                    <a:pt x="3316" y="1091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rgbClr val="B66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7132295" y="3600014"/>
              <a:ext cx="318497" cy="341914"/>
            </a:xfrm>
            <a:custGeom>
              <a:rect b="b" l="l" r="r" t="t"/>
              <a:pathLst>
                <a:path extrusionOk="0" h="8936" w="8324">
                  <a:moveTo>
                    <a:pt x="3193" y="1"/>
                  </a:moveTo>
                  <a:lnTo>
                    <a:pt x="1" y="3265"/>
                  </a:lnTo>
                  <a:lnTo>
                    <a:pt x="1867" y="8936"/>
                  </a:lnTo>
                  <a:lnTo>
                    <a:pt x="8323" y="6906"/>
                  </a:lnTo>
                  <a:cubicBezTo>
                    <a:pt x="6029" y="592"/>
                    <a:pt x="3193" y="1"/>
                    <a:pt x="3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6678433" y="3552799"/>
              <a:ext cx="644340" cy="944280"/>
            </a:xfrm>
            <a:custGeom>
              <a:rect b="b" l="l" r="r" t="t"/>
              <a:pathLst>
                <a:path extrusionOk="0" h="24679" w="16840">
                  <a:moveTo>
                    <a:pt x="11863" y="1"/>
                  </a:moveTo>
                  <a:lnTo>
                    <a:pt x="4019" y="205"/>
                  </a:lnTo>
                  <a:lnTo>
                    <a:pt x="1020" y="1571"/>
                  </a:lnTo>
                  <a:cubicBezTo>
                    <a:pt x="378" y="1867"/>
                    <a:pt x="1" y="2551"/>
                    <a:pt x="82" y="3254"/>
                  </a:cubicBezTo>
                  <a:lnTo>
                    <a:pt x="1265" y="12954"/>
                  </a:lnTo>
                  <a:lnTo>
                    <a:pt x="72" y="22440"/>
                  </a:lnTo>
                  <a:cubicBezTo>
                    <a:pt x="72" y="22440"/>
                    <a:pt x="3132" y="24679"/>
                    <a:pt x="8100" y="24679"/>
                  </a:cubicBezTo>
                  <a:cubicBezTo>
                    <a:pt x="10584" y="24679"/>
                    <a:pt x="13546" y="24119"/>
                    <a:pt x="16840" y="22440"/>
                  </a:cubicBezTo>
                  <a:lnTo>
                    <a:pt x="15381" y="12618"/>
                  </a:lnTo>
                  <a:lnTo>
                    <a:pt x="16095" y="2877"/>
                  </a:lnTo>
                  <a:cubicBezTo>
                    <a:pt x="16146" y="2163"/>
                    <a:pt x="15728" y="1500"/>
                    <a:pt x="15055" y="1235"/>
                  </a:cubicBezTo>
                  <a:lnTo>
                    <a:pt x="118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6832207" y="3496210"/>
              <a:ext cx="300131" cy="151481"/>
            </a:xfrm>
            <a:custGeom>
              <a:rect b="b" l="l" r="r" t="t"/>
              <a:pathLst>
                <a:path extrusionOk="0" h="3959" w="7844">
                  <a:moveTo>
                    <a:pt x="2897" y="1"/>
                  </a:moveTo>
                  <a:lnTo>
                    <a:pt x="0" y="1684"/>
                  </a:lnTo>
                  <a:lnTo>
                    <a:pt x="3978" y="3958"/>
                  </a:lnTo>
                  <a:lnTo>
                    <a:pt x="7844" y="1480"/>
                  </a:lnTo>
                  <a:lnTo>
                    <a:pt x="5090" y="1"/>
                  </a:lnTo>
                  <a:close/>
                </a:path>
              </a:pathLst>
            </a:custGeom>
            <a:solidFill>
              <a:srgbClr val="CF86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6692857" y="3770969"/>
              <a:ext cx="18022" cy="145971"/>
            </a:xfrm>
            <a:custGeom>
              <a:rect b="b" l="l" r="r" t="t"/>
              <a:pathLst>
                <a:path extrusionOk="0" fill="none" h="3815" w="471">
                  <a:moveTo>
                    <a:pt x="1" y="0"/>
                  </a:moveTo>
                  <a:lnTo>
                    <a:pt x="470" y="3815"/>
                  </a:lnTo>
                </a:path>
              </a:pathLst>
            </a:custGeom>
            <a:noFill/>
            <a:ln cap="rnd" cmpd="sng" w="2550">
              <a:solidFill>
                <a:srgbClr val="1E0A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7275510" y="3760026"/>
              <a:ext cx="11747" cy="159287"/>
            </a:xfrm>
            <a:custGeom>
              <a:rect b="b" l="l" r="r" t="t"/>
              <a:pathLst>
                <a:path extrusionOk="0" fill="none" h="4163" w="307">
                  <a:moveTo>
                    <a:pt x="1" y="4162"/>
                  </a:moveTo>
                  <a:lnTo>
                    <a:pt x="307" y="1"/>
                  </a:lnTo>
                </a:path>
              </a:pathLst>
            </a:custGeom>
            <a:noFill/>
            <a:ln cap="rnd" cmpd="sng" w="2550">
              <a:solidFill>
                <a:srgbClr val="1E0A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6829835" y="3696779"/>
              <a:ext cx="273615" cy="252762"/>
            </a:xfrm>
            <a:custGeom>
              <a:rect b="b" l="l" r="r" t="t"/>
              <a:pathLst>
                <a:path extrusionOk="0" h="6606" w="7151">
                  <a:moveTo>
                    <a:pt x="4898" y="0"/>
                  </a:moveTo>
                  <a:cubicBezTo>
                    <a:pt x="4775" y="0"/>
                    <a:pt x="4653" y="51"/>
                    <a:pt x="4570" y="154"/>
                  </a:cubicBezTo>
                  <a:lnTo>
                    <a:pt x="2224" y="2755"/>
                  </a:lnTo>
                  <a:lnTo>
                    <a:pt x="2367" y="1378"/>
                  </a:lnTo>
                  <a:cubicBezTo>
                    <a:pt x="2388" y="1215"/>
                    <a:pt x="2306" y="1062"/>
                    <a:pt x="2173" y="981"/>
                  </a:cubicBezTo>
                  <a:cubicBezTo>
                    <a:pt x="2111" y="948"/>
                    <a:pt x="2045" y="933"/>
                    <a:pt x="1980" y="933"/>
                  </a:cubicBezTo>
                  <a:cubicBezTo>
                    <a:pt x="1821" y="933"/>
                    <a:pt x="1670" y="1025"/>
                    <a:pt x="1612" y="1185"/>
                  </a:cubicBezTo>
                  <a:lnTo>
                    <a:pt x="654" y="3683"/>
                  </a:lnTo>
                  <a:cubicBezTo>
                    <a:pt x="1" y="5295"/>
                    <a:pt x="1266" y="5856"/>
                    <a:pt x="1266" y="5856"/>
                  </a:cubicBezTo>
                  <a:lnTo>
                    <a:pt x="1541" y="6509"/>
                  </a:lnTo>
                  <a:cubicBezTo>
                    <a:pt x="1679" y="6576"/>
                    <a:pt x="1836" y="6606"/>
                    <a:pt x="2006" y="6606"/>
                  </a:cubicBezTo>
                  <a:cubicBezTo>
                    <a:pt x="3170" y="6606"/>
                    <a:pt x="4917" y="5224"/>
                    <a:pt x="4917" y="5224"/>
                  </a:cubicBezTo>
                  <a:lnTo>
                    <a:pt x="6835" y="3775"/>
                  </a:lnTo>
                  <a:cubicBezTo>
                    <a:pt x="6957" y="3724"/>
                    <a:pt x="7028" y="3592"/>
                    <a:pt x="7008" y="3459"/>
                  </a:cubicBezTo>
                  <a:cubicBezTo>
                    <a:pt x="6984" y="3307"/>
                    <a:pt x="6854" y="3212"/>
                    <a:pt x="6715" y="3212"/>
                  </a:cubicBezTo>
                  <a:cubicBezTo>
                    <a:pt x="6677" y="3212"/>
                    <a:pt x="6638" y="3219"/>
                    <a:pt x="6600" y="3235"/>
                  </a:cubicBezTo>
                  <a:lnTo>
                    <a:pt x="4897" y="4418"/>
                  </a:lnTo>
                  <a:lnTo>
                    <a:pt x="4846" y="4285"/>
                  </a:lnTo>
                  <a:lnTo>
                    <a:pt x="6620" y="2755"/>
                  </a:lnTo>
                  <a:cubicBezTo>
                    <a:pt x="6773" y="2663"/>
                    <a:pt x="7151" y="2357"/>
                    <a:pt x="7059" y="2194"/>
                  </a:cubicBezTo>
                  <a:cubicBezTo>
                    <a:pt x="7005" y="2098"/>
                    <a:pt x="6904" y="1986"/>
                    <a:pt x="6730" y="1986"/>
                  </a:cubicBezTo>
                  <a:cubicBezTo>
                    <a:pt x="6611" y="1986"/>
                    <a:pt x="6459" y="2039"/>
                    <a:pt x="6263" y="2184"/>
                  </a:cubicBezTo>
                  <a:lnTo>
                    <a:pt x="4509" y="3510"/>
                  </a:lnTo>
                  <a:lnTo>
                    <a:pt x="4448" y="3377"/>
                  </a:lnTo>
                  <a:lnTo>
                    <a:pt x="6141" y="1592"/>
                  </a:lnTo>
                  <a:cubicBezTo>
                    <a:pt x="6294" y="1460"/>
                    <a:pt x="6335" y="1256"/>
                    <a:pt x="6243" y="1083"/>
                  </a:cubicBezTo>
                  <a:cubicBezTo>
                    <a:pt x="6167" y="937"/>
                    <a:pt x="6025" y="858"/>
                    <a:pt x="5879" y="858"/>
                  </a:cubicBezTo>
                  <a:cubicBezTo>
                    <a:pt x="5789" y="858"/>
                    <a:pt x="5698" y="888"/>
                    <a:pt x="5621" y="950"/>
                  </a:cubicBezTo>
                  <a:lnTo>
                    <a:pt x="3836" y="2653"/>
                  </a:lnTo>
                  <a:lnTo>
                    <a:pt x="3775" y="2551"/>
                  </a:lnTo>
                  <a:lnTo>
                    <a:pt x="5244" y="695"/>
                  </a:lnTo>
                  <a:cubicBezTo>
                    <a:pt x="5366" y="532"/>
                    <a:pt x="5356" y="307"/>
                    <a:pt x="5223" y="144"/>
                  </a:cubicBezTo>
                  <a:cubicBezTo>
                    <a:pt x="5138" y="49"/>
                    <a:pt x="5017" y="0"/>
                    <a:pt x="4898" y="0"/>
                  </a:cubicBezTo>
                  <a:close/>
                </a:path>
              </a:pathLst>
            </a:custGeom>
            <a:solidFill>
              <a:srgbClr val="CF86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6482532" y="3859928"/>
              <a:ext cx="446868" cy="393453"/>
            </a:xfrm>
            <a:custGeom>
              <a:rect b="b" l="l" r="r" t="t"/>
              <a:pathLst>
                <a:path extrusionOk="0" h="10283" w="11679">
                  <a:moveTo>
                    <a:pt x="10700" y="1"/>
                  </a:moveTo>
                  <a:cubicBezTo>
                    <a:pt x="10700" y="1"/>
                    <a:pt x="6344" y="2642"/>
                    <a:pt x="1561" y="6008"/>
                  </a:cubicBezTo>
                  <a:cubicBezTo>
                    <a:pt x="704" y="6610"/>
                    <a:pt x="0" y="7956"/>
                    <a:pt x="602" y="8752"/>
                  </a:cubicBezTo>
                  <a:lnTo>
                    <a:pt x="786" y="9609"/>
                  </a:lnTo>
                  <a:cubicBezTo>
                    <a:pt x="1109" y="10042"/>
                    <a:pt x="1733" y="10282"/>
                    <a:pt x="2343" y="10282"/>
                  </a:cubicBezTo>
                  <a:cubicBezTo>
                    <a:pt x="2752" y="10282"/>
                    <a:pt x="3155" y="10174"/>
                    <a:pt x="3458" y="9945"/>
                  </a:cubicBezTo>
                  <a:lnTo>
                    <a:pt x="11679" y="2143"/>
                  </a:lnTo>
                  <a:lnTo>
                    <a:pt x="10700" y="1"/>
                  </a:lnTo>
                  <a:close/>
                </a:path>
              </a:pathLst>
            </a:custGeom>
            <a:solidFill>
              <a:srgbClr val="CF86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6576197" y="3966104"/>
              <a:ext cx="140538" cy="99942"/>
            </a:xfrm>
            <a:custGeom>
              <a:rect b="b" l="l" r="r" t="t"/>
              <a:pathLst>
                <a:path extrusionOk="0" fill="none" h="2612" w="3673">
                  <a:moveTo>
                    <a:pt x="3672" y="0"/>
                  </a:moveTo>
                  <a:lnTo>
                    <a:pt x="0" y="2611"/>
                  </a:lnTo>
                </a:path>
              </a:pathLst>
            </a:custGeom>
            <a:noFill/>
            <a:ln cap="rnd" cmpd="sng" w="2550">
              <a:solidFill>
                <a:srgbClr val="1E0A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1"/>
          <p:cNvSpPr txBox="1"/>
          <p:nvPr>
            <p:ph idx="4294967295" type="ctrTitle"/>
          </p:nvPr>
        </p:nvSpPr>
        <p:spPr>
          <a:xfrm>
            <a:off x="723600" y="290933"/>
            <a:ext cx="76968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146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Objetivos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1"/>
          <p:cNvSpPr txBox="1"/>
          <p:nvPr>
            <p:ph idx="4294967295" type="subTitle"/>
          </p:nvPr>
        </p:nvSpPr>
        <p:spPr>
          <a:xfrm>
            <a:off x="1495600" y="1468500"/>
            <a:ext cx="6622500" cy="24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Criar uma plataforma WEB para suporte à realização desses testes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Automatizar o processo para tornar mais simples e eficiente a realização dos testes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Facilitar o trabalho dos profissionais da clínica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6" name="Google Shape;82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827" name="Google Shape;827;p41"/>
          <p:cNvGrpSpPr/>
          <p:nvPr/>
        </p:nvGrpSpPr>
        <p:grpSpPr>
          <a:xfrm>
            <a:off x="6140895" y="2677225"/>
            <a:ext cx="3205680" cy="2586777"/>
            <a:chOff x="5108920" y="2021800"/>
            <a:chExt cx="3205680" cy="2586777"/>
          </a:xfrm>
        </p:grpSpPr>
        <p:sp>
          <p:nvSpPr>
            <p:cNvPr id="828" name="Google Shape;828;p41"/>
            <p:cNvSpPr/>
            <p:nvPr/>
          </p:nvSpPr>
          <p:spPr>
            <a:xfrm flipH="1">
              <a:off x="6962990" y="2021800"/>
              <a:ext cx="471958" cy="632170"/>
            </a:xfrm>
            <a:custGeom>
              <a:rect b="b" l="l" r="r" t="t"/>
              <a:pathLst>
                <a:path extrusionOk="0" h="12311" w="9191">
                  <a:moveTo>
                    <a:pt x="0" y="0"/>
                  </a:moveTo>
                  <a:lnTo>
                    <a:pt x="0" y="12311"/>
                  </a:lnTo>
                  <a:lnTo>
                    <a:pt x="9190" y="12311"/>
                  </a:lnTo>
                  <a:lnTo>
                    <a:pt x="919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 flipH="1">
              <a:off x="5562040" y="2021800"/>
              <a:ext cx="471958" cy="632170"/>
            </a:xfrm>
            <a:custGeom>
              <a:rect b="b" l="l" r="r" t="t"/>
              <a:pathLst>
                <a:path extrusionOk="0" h="12311" w="9191">
                  <a:moveTo>
                    <a:pt x="0" y="0"/>
                  </a:moveTo>
                  <a:lnTo>
                    <a:pt x="0" y="12311"/>
                  </a:lnTo>
                  <a:lnTo>
                    <a:pt x="9190" y="12311"/>
                  </a:lnTo>
                  <a:lnTo>
                    <a:pt x="919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 flipH="1">
              <a:off x="5487418" y="2486871"/>
              <a:ext cx="136745" cy="14173"/>
            </a:xfrm>
            <a:custGeom>
              <a:rect b="b" l="l" r="r" t="t"/>
              <a:pathLst>
                <a:path extrusionOk="0" h="276" w="2663">
                  <a:moveTo>
                    <a:pt x="113" y="0"/>
                  </a:moveTo>
                  <a:cubicBezTo>
                    <a:pt x="51" y="0"/>
                    <a:pt x="0" y="51"/>
                    <a:pt x="0" y="123"/>
                  </a:cubicBezTo>
                  <a:lnTo>
                    <a:pt x="0" y="153"/>
                  </a:lnTo>
                  <a:cubicBezTo>
                    <a:pt x="0" y="214"/>
                    <a:pt x="51" y="276"/>
                    <a:pt x="113" y="276"/>
                  </a:cubicBezTo>
                  <a:lnTo>
                    <a:pt x="2540" y="276"/>
                  </a:lnTo>
                  <a:cubicBezTo>
                    <a:pt x="2611" y="276"/>
                    <a:pt x="2662" y="214"/>
                    <a:pt x="2662" y="153"/>
                  </a:cubicBezTo>
                  <a:lnTo>
                    <a:pt x="2662" y="123"/>
                  </a:lnTo>
                  <a:cubicBezTo>
                    <a:pt x="2662" y="51"/>
                    <a:pt x="2611" y="0"/>
                    <a:pt x="2540" y="0"/>
                  </a:cubicBezTo>
                  <a:close/>
                </a:path>
              </a:pathLst>
            </a:custGeom>
            <a:solidFill>
              <a:srgbClr val="E69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 flipH="1">
              <a:off x="5487418" y="2547104"/>
              <a:ext cx="136745" cy="13659"/>
            </a:xfrm>
            <a:custGeom>
              <a:rect b="b" l="l" r="r" t="t"/>
              <a:pathLst>
                <a:path extrusionOk="0" h="266" w="2663">
                  <a:moveTo>
                    <a:pt x="113" y="0"/>
                  </a:moveTo>
                  <a:cubicBezTo>
                    <a:pt x="51" y="0"/>
                    <a:pt x="0" y="51"/>
                    <a:pt x="0" y="112"/>
                  </a:cubicBezTo>
                  <a:lnTo>
                    <a:pt x="0" y="153"/>
                  </a:lnTo>
                  <a:cubicBezTo>
                    <a:pt x="0" y="214"/>
                    <a:pt x="51" y="265"/>
                    <a:pt x="113" y="265"/>
                  </a:cubicBezTo>
                  <a:lnTo>
                    <a:pt x="2540" y="265"/>
                  </a:lnTo>
                  <a:cubicBezTo>
                    <a:pt x="2611" y="265"/>
                    <a:pt x="2662" y="214"/>
                    <a:pt x="2662" y="153"/>
                  </a:cubicBezTo>
                  <a:lnTo>
                    <a:pt x="2662" y="112"/>
                  </a:lnTo>
                  <a:cubicBezTo>
                    <a:pt x="2662" y="51"/>
                    <a:pt x="2611" y="0"/>
                    <a:pt x="2540" y="0"/>
                  </a:cubicBezTo>
                  <a:close/>
                </a:path>
              </a:pathLst>
            </a:custGeom>
            <a:solidFill>
              <a:srgbClr val="E69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 flipH="1">
              <a:off x="5526701" y="2517219"/>
              <a:ext cx="97462" cy="14224"/>
            </a:xfrm>
            <a:custGeom>
              <a:rect b="b" l="l" r="r" t="t"/>
              <a:pathLst>
                <a:path extrusionOk="0" h="277" w="1898">
                  <a:moveTo>
                    <a:pt x="113" y="1"/>
                  </a:moveTo>
                  <a:cubicBezTo>
                    <a:pt x="51" y="1"/>
                    <a:pt x="0" y="62"/>
                    <a:pt x="0" y="123"/>
                  </a:cubicBezTo>
                  <a:lnTo>
                    <a:pt x="0" y="154"/>
                  </a:lnTo>
                  <a:cubicBezTo>
                    <a:pt x="0" y="225"/>
                    <a:pt x="51" y="276"/>
                    <a:pt x="113" y="276"/>
                  </a:cubicBezTo>
                  <a:lnTo>
                    <a:pt x="1785" y="276"/>
                  </a:lnTo>
                  <a:cubicBezTo>
                    <a:pt x="1847" y="276"/>
                    <a:pt x="1898" y="225"/>
                    <a:pt x="1898" y="154"/>
                  </a:cubicBezTo>
                  <a:lnTo>
                    <a:pt x="1898" y="123"/>
                  </a:lnTo>
                  <a:cubicBezTo>
                    <a:pt x="1898" y="62"/>
                    <a:pt x="1847" y="1"/>
                    <a:pt x="1785" y="1"/>
                  </a:cubicBezTo>
                  <a:close/>
                </a:path>
              </a:pathLst>
            </a:custGeom>
            <a:solidFill>
              <a:srgbClr val="E69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 flipH="1">
              <a:off x="5526701" y="2575346"/>
              <a:ext cx="97462" cy="14224"/>
            </a:xfrm>
            <a:custGeom>
              <a:rect b="b" l="l" r="r" t="t"/>
              <a:pathLst>
                <a:path extrusionOk="0" h="277" w="1898">
                  <a:moveTo>
                    <a:pt x="113" y="1"/>
                  </a:moveTo>
                  <a:cubicBezTo>
                    <a:pt x="51" y="1"/>
                    <a:pt x="0" y="52"/>
                    <a:pt x="0" y="123"/>
                  </a:cubicBezTo>
                  <a:lnTo>
                    <a:pt x="0" y="154"/>
                  </a:lnTo>
                  <a:cubicBezTo>
                    <a:pt x="0" y="215"/>
                    <a:pt x="51" y="276"/>
                    <a:pt x="113" y="276"/>
                  </a:cubicBezTo>
                  <a:lnTo>
                    <a:pt x="1785" y="276"/>
                  </a:lnTo>
                  <a:cubicBezTo>
                    <a:pt x="1847" y="276"/>
                    <a:pt x="1898" y="215"/>
                    <a:pt x="1898" y="154"/>
                  </a:cubicBezTo>
                  <a:lnTo>
                    <a:pt x="1898" y="123"/>
                  </a:lnTo>
                  <a:cubicBezTo>
                    <a:pt x="1898" y="52"/>
                    <a:pt x="1847" y="1"/>
                    <a:pt x="1785" y="1"/>
                  </a:cubicBezTo>
                  <a:close/>
                </a:path>
              </a:pathLst>
            </a:custGeom>
            <a:solidFill>
              <a:srgbClr val="E69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 flipH="1">
              <a:off x="6262527" y="2021800"/>
              <a:ext cx="471958" cy="632170"/>
            </a:xfrm>
            <a:custGeom>
              <a:rect b="b" l="l" r="r" t="t"/>
              <a:pathLst>
                <a:path extrusionOk="0" h="12311" w="9191">
                  <a:moveTo>
                    <a:pt x="0" y="0"/>
                  </a:moveTo>
                  <a:lnTo>
                    <a:pt x="0" y="12311"/>
                  </a:lnTo>
                  <a:lnTo>
                    <a:pt x="9190" y="12311"/>
                  </a:lnTo>
                  <a:lnTo>
                    <a:pt x="919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 flipH="1">
              <a:off x="7835350" y="2853043"/>
              <a:ext cx="479250" cy="446694"/>
            </a:xfrm>
            <a:custGeom>
              <a:rect b="b" l="l" r="r" t="t"/>
              <a:pathLst>
                <a:path extrusionOk="0" h="8699" w="9333">
                  <a:moveTo>
                    <a:pt x="5084" y="1"/>
                  </a:moveTo>
                  <a:cubicBezTo>
                    <a:pt x="4654" y="1"/>
                    <a:pt x="4231" y="121"/>
                    <a:pt x="3805" y="284"/>
                  </a:cubicBezTo>
                  <a:cubicBezTo>
                    <a:pt x="3030" y="590"/>
                    <a:pt x="2030" y="1019"/>
                    <a:pt x="1694" y="1845"/>
                  </a:cubicBezTo>
                  <a:cubicBezTo>
                    <a:pt x="1612" y="2039"/>
                    <a:pt x="1357" y="2620"/>
                    <a:pt x="1653" y="2742"/>
                  </a:cubicBezTo>
                  <a:cubicBezTo>
                    <a:pt x="1693" y="2758"/>
                    <a:pt x="1735" y="2766"/>
                    <a:pt x="1776" y="2766"/>
                  </a:cubicBezTo>
                  <a:cubicBezTo>
                    <a:pt x="2214" y="2766"/>
                    <a:pt x="2693" y="1951"/>
                    <a:pt x="3009" y="1784"/>
                  </a:cubicBezTo>
                  <a:cubicBezTo>
                    <a:pt x="3114" y="1729"/>
                    <a:pt x="3230" y="1700"/>
                    <a:pt x="3346" y="1700"/>
                  </a:cubicBezTo>
                  <a:cubicBezTo>
                    <a:pt x="3444" y="1700"/>
                    <a:pt x="3542" y="1721"/>
                    <a:pt x="3631" y="1763"/>
                  </a:cubicBezTo>
                  <a:cubicBezTo>
                    <a:pt x="3937" y="1906"/>
                    <a:pt x="4050" y="2426"/>
                    <a:pt x="3733" y="2620"/>
                  </a:cubicBezTo>
                  <a:cubicBezTo>
                    <a:pt x="3642" y="2671"/>
                    <a:pt x="3540" y="2702"/>
                    <a:pt x="3448" y="2722"/>
                  </a:cubicBezTo>
                  <a:cubicBezTo>
                    <a:pt x="2785" y="2885"/>
                    <a:pt x="2102" y="2977"/>
                    <a:pt x="1510" y="3324"/>
                  </a:cubicBezTo>
                  <a:cubicBezTo>
                    <a:pt x="918" y="3670"/>
                    <a:pt x="0" y="4415"/>
                    <a:pt x="368" y="5221"/>
                  </a:cubicBezTo>
                  <a:cubicBezTo>
                    <a:pt x="420" y="5338"/>
                    <a:pt x="483" y="5384"/>
                    <a:pt x="552" y="5384"/>
                  </a:cubicBezTo>
                  <a:cubicBezTo>
                    <a:pt x="765" y="5384"/>
                    <a:pt x="1034" y="4951"/>
                    <a:pt x="1235" y="4843"/>
                  </a:cubicBezTo>
                  <a:cubicBezTo>
                    <a:pt x="1352" y="4773"/>
                    <a:pt x="1631" y="4662"/>
                    <a:pt x="1851" y="4662"/>
                  </a:cubicBezTo>
                  <a:cubicBezTo>
                    <a:pt x="2014" y="4662"/>
                    <a:pt x="2144" y="4723"/>
                    <a:pt x="2153" y="4905"/>
                  </a:cubicBezTo>
                  <a:cubicBezTo>
                    <a:pt x="2173" y="5302"/>
                    <a:pt x="1286" y="5476"/>
                    <a:pt x="1010" y="5578"/>
                  </a:cubicBezTo>
                  <a:cubicBezTo>
                    <a:pt x="225" y="5894"/>
                    <a:pt x="286" y="6414"/>
                    <a:pt x="296" y="7189"/>
                  </a:cubicBezTo>
                  <a:cubicBezTo>
                    <a:pt x="296" y="7414"/>
                    <a:pt x="347" y="8699"/>
                    <a:pt x="347" y="8699"/>
                  </a:cubicBezTo>
                  <a:lnTo>
                    <a:pt x="1459" y="8281"/>
                  </a:lnTo>
                  <a:cubicBezTo>
                    <a:pt x="2163" y="8015"/>
                    <a:pt x="2744" y="7485"/>
                    <a:pt x="3081" y="6812"/>
                  </a:cubicBezTo>
                  <a:cubicBezTo>
                    <a:pt x="3357" y="6240"/>
                    <a:pt x="3705" y="5650"/>
                    <a:pt x="3949" y="5650"/>
                  </a:cubicBezTo>
                  <a:cubicBezTo>
                    <a:pt x="3966" y="5650"/>
                    <a:pt x="3983" y="5653"/>
                    <a:pt x="3999" y="5659"/>
                  </a:cubicBezTo>
                  <a:cubicBezTo>
                    <a:pt x="4376" y="5812"/>
                    <a:pt x="3784" y="6424"/>
                    <a:pt x="3703" y="6618"/>
                  </a:cubicBezTo>
                  <a:cubicBezTo>
                    <a:pt x="3570" y="6995"/>
                    <a:pt x="3529" y="7393"/>
                    <a:pt x="3591" y="7791"/>
                  </a:cubicBezTo>
                  <a:cubicBezTo>
                    <a:pt x="3632" y="7793"/>
                    <a:pt x="3675" y="7795"/>
                    <a:pt x="3717" y="7795"/>
                  </a:cubicBezTo>
                  <a:cubicBezTo>
                    <a:pt x="4402" y="7795"/>
                    <a:pt x="5166" y="7484"/>
                    <a:pt x="5406" y="6802"/>
                  </a:cubicBezTo>
                  <a:cubicBezTo>
                    <a:pt x="5478" y="6567"/>
                    <a:pt x="5396" y="5904"/>
                    <a:pt x="5682" y="5843"/>
                  </a:cubicBezTo>
                  <a:cubicBezTo>
                    <a:pt x="5703" y="5837"/>
                    <a:pt x="5723" y="5835"/>
                    <a:pt x="5743" y="5835"/>
                  </a:cubicBezTo>
                  <a:cubicBezTo>
                    <a:pt x="6049" y="5835"/>
                    <a:pt x="6130" y="6479"/>
                    <a:pt x="6130" y="6700"/>
                  </a:cubicBezTo>
                  <a:cubicBezTo>
                    <a:pt x="6120" y="7108"/>
                    <a:pt x="5977" y="7505"/>
                    <a:pt x="5733" y="7832"/>
                  </a:cubicBezTo>
                  <a:cubicBezTo>
                    <a:pt x="6141" y="7822"/>
                    <a:pt x="6559" y="7740"/>
                    <a:pt x="6946" y="7587"/>
                  </a:cubicBezTo>
                  <a:cubicBezTo>
                    <a:pt x="7466" y="7403"/>
                    <a:pt x="7619" y="7128"/>
                    <a:pt x="7497" y="6588"/>
                  </a:cubicBezTo>
                  <a:cubicBezTo>
                    <a:pt x="7436" y="6322"/>
                    <a:pt x="7293" y="5833"/>
                    <a:pt x="7436" y="5568"/>
                  </a:cubicBezTo>
                  <a:cubicBezTo>
                    <a:pt x="7517" y="5437"/>
                    <a:pt x="7658" y="5359"/>
                    <a:pt x="7810" y="5359"/>
                  </a:cubicBezTo>
                  <a:cubicBezTo>
                    <a:pt x="7848" y="5359"/>
                    <a:pt x="7887" y="5364"/>
                    <a:pt x="7925" y="5374"/>
                  </a:cubicBezTo>
                  <a:cubicBezTo>
                    <a:pt x="8170" y="5445"/>
                    <a:pt x="8160" y="5629"/>
                    <a:pt x="8170" y="5863"/>
                  </a:cubicBezTo>
                  <a:cubicBezTo>
                    <a:pt x="8180" y="6282"/>
                    <a:pt x="8027" y="6720"/>
                    <a:pt x="8089" y="7118"/>
                  </a:cubicBezTo>
                  <a:cubicBezTo>
                    <a:pt x="8456" y="6873"/>
                    <a:pt x="8701" y="6353"/>
                    <a:pt x="8935" y="5986"/>
                  </a:cubicBezTo>
                  <a:cubicBezTo>
                    <a:pt x="9160" y="5608"/>
                    <a:pt x="9292" y="5180"/>
                    <a:pt x="9313" y="4741"/>
                  </a:cubicBezTo>
                  <a:cubicBezTo>
                    <a:pt x="9333" y="3742"/>
                    <a:pt x="8843" y="2804"/>
                    <a:pt x="8007" y="2263"/>
                  </a:cubicBezTo>
                  <a:cubicBezTo>
                    <a:pt x="7681" y="2049"/>
                    <a:pt x="7324" y="1906"/>
                    <a:pt x="6946" y="1824"/>
                  </a:cubicBezTo>
                  <a:cubicBezTo>
                    <a:pt x="7171" y="1172"/>
                    <a:pt x="6457" y="376"/>
                    <a:pt x="5906" y="162"/>
                  </a:cubicBezTo>
                  <a:cubicBezTo>
                    <a:pt x="5627" y="48"/>
                    <a:pt x="5354" y="1"/>
                    <a:pt x="5084" y="1"/>
                  </a:cubicBezTo>
                  <a:close/>
                </a:path>
              </a:pathLst>
            </a:custGeom>
            <a:solidFill>
              <a:srgbClr val="EBC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 flipH="1">
              <a:off x="7619017" y="2943726"/>
              <a:ext cx="449775" cy="784936"/>
            </a:xfrm>
            <a:custGeom>
              <a:rect b="b" l="l" r="r" t="t"/>
              <a:pathLst>
                <a:path extrusionOk="0" h="15286" w="8759">
                  <a:moveTo>
                    <a:pt x="2231" y="0"/>
                  </a:moveTo>
                  <a:cubicBezTo>
                    <a:pt x="1519" y="0"/>
                    <a:pt x="804" y="261"/>
                    <a:pt x="130" y="885"/>
                  </a:cubicBezTo>
                  <a:cubicBezTo>
                    <a:pt x="1" y="1005"/>
                    <a:pt x="126" y="1183"/>
                    <a:pt x="264" y="1183"/>
                  </a:cubicBezTo>
                  <a:cubicBezTo>
                    <a:pt x="302" y="1183"/>
                    <a:pt x="340" y="1170"/>
                    <a:pt x="374" y="1140"/>
                  </a:cubicBezTo>
                  <a:lnTo>
                    <a:pt x="385" y="1129"/>
                  </a:lnTo>
                  <a:cubicBezTo>
                    <a:pt x="964" y="592"/>
                    <a:pt x="1584" y="371"/>
                    <a:pt x="2201" y="371"/>
                  </a:cubicBezTo>
                  <a:cubicBezTo>
                    <a:pt x="3212" y="371"/>
                    <a:pt x="4218" y="965"/>
                    <a:pt x="5036" y="1731"/>
                  </a:cubicBezTo>
                  <a:cubicBezTo>
                    <a:pt x="6311" y="2935"/>
                    <a:pt x="7075" y="4220"/>
                    <a:pt x="7585" y="5892"/>
                  </a:cubicBezTo>
                  <a:cubicBezTo>
                    <a:pt x="8065" y="7412"/>
                    <a:pt x="8330" y="8993"/>
                    <a:pt x="8381" y="10584"/>
                  </a:cubicBezTo>
                  <a:cubicBezTo>
                    <a:pt x="8401" y="11339"/>
                    <a:pt x="8371" y="12094"/>
                    <a:pt x="8289" y="12859"/>
                  </a:cubicBezTo>
                  <a:cubicBezTo>
                    <a:pt x="8228" y="13267"/>
                    <a:pt x="8187" y="13675"/>
                    <a:pt x="8177" y="14093"/>
                  </a:cubicBezTo>
                  <a:cubicBezTo>
                    <a:pt x="8177" y="14440"/>
                    <a:pt x="8248" y="14735"/>
                    <a:pt x="8126" y="15072"/>
                  </a:cubicBezTo>
                  <a:cubicBezTo>
                    <a:pt x="8077" y="15201"/>
                    <a:pt x="8183" y="15286"/>
                    <a:pt x="8291" y="15286"/>
                  </a:cubicBezTo>
                  <a:cubicBezTo>
                    <a:pt x="8362" y="15286"/>
                    <a:pt x="8434" y="15249"/>
                    <a:pt x="8463" y="15164"/>
                  </a:cubicBezTo>
                  <a:cubicBezTo>
                    <a:pt x="8575" y="14868"/>
                    <a:pt x="8544" y="14603"/>
                    <a:pt x="8534" y="14287"/>
                  </a:cubicBezTo>
                  <a:cubicBezTo>
                    <a:pt x="8534" y="13807"/>
                    <a:pt x="8575" y="13328"/>
                    <a:pt x="8636" y="12859"/>
                  </a:cubicBezTo>
                  <a:cubicBezTo>
                    <a:pt x="8748" y="11849"/>
                    <a:pt x="8758" y="10829"/>
                    <a:pt x="8687" y="9819"/>
                  </a:cubicBezTo>
                  <a:cubicBezTo>
                    <a:pt x="8554" y="7932"/>
                    <a:pt x="8116" y="6086"/>
                    <a:pt x="7392" y="4352"/>
                  </a:cubicBezTo>
                  <a:cubicBezTo>
                    <a:pt x="6568" y="2452"/>
                    <a:pt x="4416" y="0"/>
                    <a:pt x="223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A6D1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 flipH="1">
              <a:off x="7534966" y="2960055"/>
              <a:ext cx="44829" cy="770866"/>
            </a:xfrm>
            <a:custGeom>
              <a:rect b="b" l="l" r="r" t="t"/>
              <a:pathLst>
                <a:path extrusionOk="0" h="15012" w="873">
                  <a:moveTo>
                    <a:pt x="700" y="0"/>
                  </a:moveTo>
                  <a:cubicBezTo>
                    <a:pt x="612" y="0"/>
                    <a:pt x="521" y="57"/>
                    <a:pt x="510" y="169"/>
                  </a:cubicBezTo>
                  <a:lnTo>
                    <a:pt x="521" y="169"/>
                  </a:lnTo>
                  <a:cubicBezTo>
                    <a:pt x="439" y="1229"/>
                    <a:pt x="225" y="2280"/>
                    <a:pt x="143" y="3351"/>
                  </a:cubicBezTo>
                  <a:cubicBezTo>
                    <a:pt x="41" y="4677"/>
                    <a:pt x="0" y="5982"/>
                    <a:pt x="11" y="7319"/>
                  </a:cubicBezTo>
                  <a:cubicBezTo>
                    <a:pt x="21" y="8645"/>
                    <a:pt x="41" y="9940"/>
                    <a:pt x="72" y="11256"/>
                  </a:cubicBezTo>
                  <a:cubicBezTo>
                    <a:pt x="92" y="11919"/>
                    <a:pt x="92" y="12582"/>
                    <a:pt x="102" y="13234"/>
                  </a:cubicBezTo>
                  <a:cubicBezTo>
                    <a:pt x="102" y="13438"/>
                    <a:pt x="286" y="14550"/>
                    <a:pt x="123" y="14713"/>
                  </a:cubicBezTo>
                  <a:cubicBezTo>
                    <a:pt x="5" y="14838"/>
                    <a:pt x="122" y="15012"/>
                    <a:pt x="257" y="15012"/>
                  </a:cubicBezTo>
                  <a:cubicBezTo>
                    <a:pt x="297" y="15012"/>
                    <a:pt x="340" y="14996"/>
                    <a:pt x="378" y="14958"/>
                  </a:cubicBezTo>
                  <a:cubicBezTo>
                    <a:pt x="531" y="14795"/>
                    <a:pt x="490" y="14519"/>
                    <a:pt x="490" y="14305"/>
                  </a:cubicBezTo>
                  <a:cubicBezTo>
                    <a:pt x="480" y="13663"/>
                    <a:pt x="459" y="13040"/>
                    <a:pt x="449" y="12408"/>
                  </a:cubicBezTo>
                  <a:cubicBezTo>
                    <a:pt x="429" y="10980"/>
                    <a:pt x="378" y="9542"/>
                    <a:pt x="368" y="8114"/>
                  </a:cubicBezTo>
                  <a:cubicBezTo>
                    <a:pt x="357" y="6727"/>
                    <a:pt x="327" y="5350"/>
                    <a:pt x="439" y="3963"/>
                  </a:cubicBezTo>
                  <a:cubicBezTo>
                    <a:pt x="490" y="3249"/>
                    <a:pt x="521" y="2525"/>
                    <a:pt x="602" y="1811"/>
                  </a:cubicBezTo>
                  <a:cubicBezTo>
                    <a:pt x="663" y="1260"/>
                    <a:pt x="827" y="720"/>
                    <a:pt x="867" y="169"/>
                  </a:cubicBezTo>
                  <a:cubicBezTo>
                    <a:pt x="872" y="57"/>
                    <a:pt x="788" y="0"/>
                    <a:pt x="70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A6D1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 flipH="1">
              <a:off x="7318731" y="2607491"/>
              <a:ext cx="257212" cy="1126311"/>
            </a:xfrm>
            <a:custGeom>
              <a:rect b="b" l="l" r="r" t="t"/>
              <a:pathLst>
                <a:path extrusionOk="0" h="21934" w="5009">
                  <a:moveTo>
                    <a:pt x="4761" y="0"/>
                  </a:moveTo>
                  <a:cubicBezTo>
                    <a:pt x="4708" y="0"/>
                    <a:pt x="4654" y="23"/>
                    <a:pt x="4617" y="79"/>
                  </a:cubicBezTo>
                  <a:cubicBezTo>
                    <a:pt x="4158" y="772"/>
                    <a:pt x="3648" y="1384"/>
                    <a:pt x="3332" y="2170"/>
                  </a:cubicBezTo>
                  <a:cubicBezTo>
                    <a:pt x="2934" y="3159"/>
                    <a:pt x="2669" y="4209"/>
                    <a:pt x="2404" y="5240"/>
                  </a:cubicBezTo>
                  <a:cubicBezTo>
                    <a:pt x="1894" y="7167"/>
                    <a:pt x="1486" y="9126"/>
                    <a:pt x="1139" y="11084"/>
                  </a:cubicBezTo>
                  <a:cubicBezTo>
                    <a:pt x="874" y="12583"/>
                    <a:pt x="568" y="14083"/>
                    <a:pt x="456" y="15602"/>
                  </a:cubicBezTo>
                  <a:cubicBezTo>
                    <a:pt x="384" y="16724"/>
                    <a:pt x="395" y="17836"/>
                    <a:pt x="384" y="18958"/>
                  </a:cubicBezTo>
                  <a:cubicBezTo>
                    <a:pt x="384" y="19499"/>
                    <a:pt x="354" y="20019"/>
                    <a:pt x="303" y="20559"/>
                  </a:cubicBezTo>
                  <a:cubicBezTo>
                    <a:pt x="272" y="20845"/>
                    <a:pt x="323" y="21416"/>
                    <a:pt x="119" y="21630"/>
                  </a:cubicBezTo>
                  <a:cubicBezTo>
                    <a:pt x="0" y="21757"/>
                    <a:pt x="122" y="21934"/>
                    <a:pt x="254" y="21934"/>
                  </a:cubicBezTo>
                  <a:cubicBezTo>
                    <a:pt x="291" y="21934"/>
                    <a:pt x="330" y="21919"/>
                    <a:pt x="364" y="21885"/>
                  </a:cubicBezTo>
                  <a:cubicBezTo>
                    <a:pt x="650" y="21589"/>
                    <a:pt x="599" y="21110"/>
                    <a:pt x="639" y="20722"/>
                  </a:cubicBezTo>
                  <a:cubicBezTo>
                    <a:pt x="741" y="19580"/>
                    <a:pt x="731" y="18438"/>
                    <a:pt x="741" y="17285"/>
                  </a:cubicBezTo>
                  <a:cubicBezTo>
                    <a:pt x="772" y="15409"/>
                    <a:pt x="1058" y="13593"/>
                    <a:pt x="1374" y="11757"/>
                  </a:cubicBezTo>
                  <a:cubicBezTo>
                    <a:pt x="1690" y="9921"/>
                    <a:pt x="2057" y="8095"/>
                    <a:pt x="2496" y="6280"/>
                  </a:cubicBezTo>
                  <a:cubicBezTo>
                    <a:pt x="2781" y="5158"/>
                    <a:pt x="3077" y="4026"/>
                    <a:pt x="3434" y="2924"/>
                  </a:cubicBezTo>
                  <a:cubicBezTo>
                    <a:pt x="3771" y="1884"/>
                    <a:pt x="4321" y="1139"/>
                    <a:pt x="4923" y="252"/>
                  </a:cubicBezTo>
                  <a:cubicBezTo>
                    <a:pt x="5009" y="124"/>
                    <a:pt x="4885" y="0"/>
                    <a:pt x="4761" y="0"/>
                  </a:cubicBezTo>
                  <a:close/>
                </a:path>
              </a:pathLst>
            </a:custGeom>
            <a:solidFill>
              <a:srgbClr val="78B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 flipH="1">
              <a:off x="7318731" y="2607491"/>
              <a:ext cx="257212" cy="1126311"/>
            </a:xfrm>
            <a:custGeom>
              <a:rect b="b" l="l" r="r" t="t"/>
              <a:pathLst>
                <a:path extrusionOk="0" h="21934" w="5009">
                  <a:moveTo>
                    <a:pt x="4761" y="0"/>
                  </a:moveTo>
                  <a:cubicBezTo>
                    <a:pt x="4708" y="0"/>
                    <a:pt x="4654" y="23"/>
                    <a:pt x="4617" y="79"/>
                  </a:cubicBezTo>
                  <a:cubicBezTo>
                    <a:pt x="4158" y="772"/>
                    <a:pt x="3648" y="1384"/>
                    <a:pt x="3332" y="2170"/>
                  </a:cubicBezTo>
                  <a:cubicBezTo>
                    <a:pt x="2934" y="3159"/>
                    <a:pt x="2669" y="4209"/>
                    <a:pt x="2404" y="5240"/>
                  </a:cubicBezTo>
                  <a:cubicBezTo>
                    <a:pt x="1894" y="7167"/>
                    <a:pt x="1486" y="9126"/>
                    <a:pt x="1139" y="11084"/>
                  </a:cubicBezTo>
                  <a:cubicBezTo>
                    <a:pt x="874" y="12583"/>
                    <a:pt x="568" y="14083"/>
                    <a:pt x="456" y="15602"/>
                  </a:cubicBezTo>
                  <a:cubicBezTo>
                    <a:pt x="384" y="16724"/>
                    <a:pt x="395" y="17836"/>
                    <a:pt x="384" y="18958"/>
                  </a:cubicBezTo>
                  <a:cubicBezTo>
                    <a:pt x="384" y="19499"/>
                    <a:pt x="354" y="20019"/>
                    <a:pt x="303" y="20559"/>
                  </a:cubicBezTo>
                  <a:cubicBezTo>
                    <a:pt x="272" y="20845"/>
                    <a:pt x="323" y="21416"/>
                    <a:pt x="119" y="21630"/>
                  </a:cubicBezTo>
                  <a:cubicBezTo>
                    <a:pt x="0" y="21757"/>
                    <a:pt x="122" y="21934"/>
                    <a:pt x="254" y="21934"/>
                  </a:cubicBezTo>
                  <a:cubicBezTo>
                    <a:pt x="291" y="21934"/>
                    <a:pt x="330" y="21919"/>
                    <a:pt x="364" y="21885"/>
                  </a:cubicBezTo>
                  <a:cubicBezTo>
                    <a:pt x="650" y="21589"/>
                    <a:pt x="599" y="21110"/>
                    <a:pt x="639" y="20722"/>
                  </a:cubicBezTo>
                  <a:cubicBezTo>
                    <a:pt x="741" y="19580"/>
                    <a:pt x="731" y="18438"/>
                    <a:pt x="741" y="17285"/>
                  </a:cubicBezTo>
                  <a:cubicBezTo>
                    <a:pt x="772" y="15409"/>
                    <a:pt x="1058" y="13593"/>
                    <a:pt x="1374" y="11757"/>
                  </a:cubicBezTo>
                  <a:cubicBezTo>
                    <a:pt x="1690" y="9921"/>
                    <a:pt x="2057" y="8095"/>
                    <a:pt x="2496" y="6280"/>
                  </a:cubicBezTo>
                  <a:cubicBezTo>
                    <a:pt x="2781" y="5158"/>
                    <a:pt x="3077" y="4026"/>
                    <a:pt x="3434" y="2924"/>
                  </a:cubicBezTo>
                  <a:cubicBezTo>
                    <a:pt x="3771" y="1884"/>
                    <a:pt x="4321" y="1139"/>
                    <a:pt x="4923" y="252"/>
                  </a:cubicBezTo>
                  <a:cubicBezTo>
                    <a:pt x="5009" y="124"/>
                    <a:pt x="4885" y="0"/>
                    <a:pt x="476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A6D1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 flipH="1">
              <a:off x="7549032" y="2525794"/>
              <a:ext cx="258136" cy="1127030"/>
            </a:xfrm>
            <a:custGeom>
              <a:rect b="b" l="l" r="r" t="t"/>
              <a:pathLst>
                <a:path extrusionOk="0" h="21948" w="5027">
                  <a:moveTo>
                    <a:pt x="250" y="1"/>
                  </a:moveTo>
                  <a:cubicBezTo>
                    <a:pt x="123" y="1"/>
                    <a:pt x="1" y="126"/>
                    <a:pt x="94" y="262"/>
                  </a:cubicBezTo>
                  <a:cubicBezTo>
                    <a:pt x="685" y="1139"/>
                    <a:pt x="1246" y="1894"/>
                    <a:pt x="1583" y="2924"/>
                  </a:cubicBezTo>
                  <a:cubicBezTo>
                    <a:pt x="1940" y="4036"/>
                    <a:pt x="2235" y="5158"/>
                    <a:pt x="2511" y="6290"/>
                  </a:cubicBezTo>
                  <a:cubicBezTo>
                    <a:pt x="2960" y="8095"/>
                    <a:pt x="3317" y="9921"/>
                    <a:pt x="3643" y="11767"/>
                  </a:cubicBezTo>
                  <a:cubicBezTo>
                    <a:pt x="3959" y="13603"/>
                    <a:pt x="4245" y="15419"/>
                    <a:pt x="4265" y="17285"/>
                  </a:cubicBezTo>
                  <a:cubicBezTo>
                    <a:pt x="4286" y="18448"/>
                    <a:pt x="4275" y="19580"/>
                    <a:pt x="4377" y="20733"/>
                  </a:cubicBezTo>
                  <a:cubicBezTo>
                    <a:pt x="4408" y="21110"/>
                    <a:pt x="4367" y="21589"/>
                    <a:pt x="4653" y="21895"/>
                  </a:cubicBezTo>
                  <a:cubicBezTo>
                    <a:pt x="4687" y="21932"/>
                    <a:pt x="4727" y="21948"/>
                    <a:pt x="4766" y="21948"/>
                  </a:cubicBezTo>
                  <a:cubicBezTo>
                    <a:pt x="4900" y="21948"/>
                    <a:pt x="5026" y="21767"/>
                    <a:pt x="4908" y="21640"/>
                  </a:cubicBezTo>
                  <a:cubicBezTo>
                    <a:pt x="4704" y="21426"/>
                    <a:pt x="4745" y="20865"/>
                    <a:pt x="4714" y="20569"/>
                  </a:cubicBezTo>
                  <a:cubicBezTo>
                    <a:pt x="4673" y="20039"/>
                    <a:pt x="4632" y="19509"/>
                    <a:pt x="4632" y="18968"/>
                  </a:cubicBezTo>
                  <a:cubicBezTo>
                    <a:pt x="4632" y="17856"/>
                    <a:pt x="4643" y="16734"/>
                    <a:pt x="4561" y="15612"/>
                  </a:cubicBezTo>
                  <a:cubicBezTo>
                    <a:pt x="4459" y="14103"/>
                    <a:pt x="4153" y="12593"/>
                    <a:pt x="3878" y="11094"/>
                  </a:cubicBezTo>
                  <a:cubicBezTo>
                    <a:pt x="3531" y="9136"/>
                    <a:pt x="3133" y="7188"/>
                    <a:pt x="2623" y="5250"/>
                  </a:cubicBezTo>
                  <a:cubicBezTo>
                    <a:pt x="2348" y="4230"/>
                    <a:pt x="2093" y="3169"/>
                    <a:pt x="1695" y="2190"/>
                  </a:cubicBezTo>
                  <a:cubicBezTo>
                    <a:pt x="1368" y="1394"/>
                    <a:pt x="869" y="782"/>
                    <a:pt x="400" y="89"/>
                  </a:cubicBezTo>
                  <a:lnTo>
                    <a:pt x="400" y="79"/>
                  </a:lnTo>
                  <a:cubicBezTo>
                    <a:pt x="360" y="24"/>
                    <a:pt x="305" y="1"/>
                    <a:pt x="250" y="1"/>
                  </a:cubicBezTo>
                  <a:close/>
                </a:path>
              </a:pathLst>
            </a:custGeom>
            <a:solidFill>
              <a:srgbClr val="78B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 flipH="1">
              <a:off x="7549032" y="2525794"/>
              <a:ext cx="258136" cy="1127030"/>
            </a:xfrm>
            <a:custGeom>
              <a:rect b="b" l="l" r="r" t="t"/>
              <a:pathLst>
                <a:path extrusionOk="0" h="21948" w="5027">
                  <a:moveTo>
                    <a:pt x="250" y="1"/>
                  </a:moveTo>
                  <a:cubicBezTo>
                    <a:pt x="123" y="1"/>
                    <a:pt x="1" y="126"/>
                    <a:pt x="94" y="262"/>
                  </a:cubicBezTo>
                  <a:cubicBezTo>
                    <a:pt x="685" y="1139"/>
                    <a:pt x="1246" y="1894"/>
                    <a:pt x="1583" y="2924"/>
                  </a:cubicBezTo>
                  <a:cubicBezTo>
                    <a:pt x="1940" y="4036"/>
                    <a:pt x="2235" y="5158"/>
                    <a:pt x="2511" y="6290"/>
                  </a:cubicBezTo>
                  <a:cubicBezTo>
                    <a:pt x="2960" y="8095"/>
                    <a:pt x="3317" y="9921"/>
                    <a:pt x="3643" y="11767"/>
                  </a:cubicBezTo>
                  <a:cubicBezTo>
                    <a:pt x="3959" y="13603"/>
                    <a:pt x="4245" y="15419"/>
                    <a:pt x="4265" y="17285"/>
                  </a:cubicBezTo>
                  <a:cubicBezTo>
                    <a:pt x="4286" y="18448"/>
                    <a:pt x="4275" y="19580"/>
                    <a:pt x="4377" y="20733"/>
                  </a:cubicBezTo>
                  <a:cubicBezTo>
                    <a:pt x="4408" y="21110"/>
                    <a:pt x="4367" y="21589"/>
                    <a:pt x="4653" y="21895"/>
                  </a:cubicBezTo>
                  <a:cubicBezTo>
                    <a:pt x="4687" y="21932"/>
                    <a:pt x="4727" y="21948"/>
                    <a:pt x="4766" y="21948"/>
                  </a:cubicBezTo>
                  <a:cubicBezTo>
                    <a:pt x="4900" y="21948"/>
                    <a:pt x="5026" y="21767"/>
                    <a:pt x="4908" y="21640"/>
                  </a:cubicBezTo>
                  <a:cubicBezTo>
                    <a:pt x="4704" y="21426"/>
                    <a:pt x="4745" y="20865"/>
                    <a:pt x="4714" y="20569"/>
                  </a:cubicBezTo>
                  <a:cubicBezTo>
                    <a:pt x="4673" y="20039"/>
                    <a:pt x="4632" y="19509"/>
                    <a:pt x="4632" y="18968"/>
                  </a:cubicBezTo>
                  <a:cubicBezTo>
                    <a:pt x="4632" y="17856"/>
                    <a:pt x="4643" y="16734"/>
                    <a:pt x="4561" y="15612"/>
                  </a:cubicBezTo>
                  <a:cubicBezTo>
                    <a:pt x="4459" y="14103"/>
                    <a:pt x="4153" y="12593"/>
                    <a:pt x="3878" y="11094"/>
                  </a:cubicBezTo>
                  <a:cubicBezTo>
                    <a:pt x="3531" y="9136"/>
                    <a:pt x="3133" y="7188"/>
                    <a:pt x="2623" y="5250"/>
                  </a:cubicBezTo>
                  <a:cubicBezTo>
                    <a:pt x="2348" y="4230"/>
                    <a:pt x="2093" y="3169"/>
                    <a:pt x="1695" y="2190"/>
                  </a:cubicBezTo>
                  <a:cubicBezTo>
                    <a:pt x="1368" y="1394"/>
                    <a:pt x="869" y="782"/>
                    <a:pt x="400" y="89"/>
                  </a:cubicBezTo>
                  <a:lnTo>
                    <a:pt x="400" y="79"/>
                  </a:lnTo>
                  <a:cubicBezTo>
                    <a:pt x="360" y="24"/>
                    <a:pt x="305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A6D1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 flipH="1">
              <a:off x="7719560" y="2456883"/>
              <a:ext cx="396525" cy="368385"/>
            </a:xfrm>
            <a:custGeom>
              <a:rect b="b" l="l" r="r" t="t"/>
              <a:pathLst>
                <a:path extrusionOk="0" h="7174" w="7722">
                  <a:moveTo>
                    <a:pt x="5858" y="1"/>
                  </a:moveTo>
                  <a:cubicBezTo>
                    <a:pt x="5841" y="1"/>
                    <a:pt x="5823" y="2"/>
                    <a:pt x="5804" y="3"/>
                  </a:cubicBezTo>
                  <a:cubicBezTo>
                    <a:pt x="5141" y="44"/>
                    <a:pt x="3937" y="543"/>
                    <a:pt x="3335" y="819"/>
                  </a:cubicBezTo>
                  <a:cubicBezTo>
                    <a:pt x="1612" y="1625"/>
                    <a:pt x="653" y="2991"/>
                    <a:pt x="194" y="4878"/>
                  </a:cubicBezTo>
                  <a:cubicBezTo>
                    <a:pt x="0" y="5643"/>
                    <a:pt x="41" y="6439"/>
                    <a:pt x="337" y="7173"/>
                  </a:cubicBezTo>
                  <a:cubicBezTo>
                    <a:pt x="571" y="6836"/>
                    <a:pt x="724" y="6531"/>
                    <a:pt x="1040" y="6245"/>
                  </a:cubicBezTo>
                  <a:cubicBezTo>
                    <a:pt x="1255" y="6041"/>
                    <a:pt x="1581" y="5817"/>
                    <a:pt x="1652" y="5551"/>
                  </a:cubicBezTo>
                  <a:cubicBezTo>
                    <a:pt x="1795" y="4939"/>
                    <a:pt x="1663" y="4327"/>
                    <a:pt x="2295" y="3919"/>
                  </a:cubicBezTo>
                  <a:lnTo>
                    <a:pt x="2295" y="3919"/>
                  </a:lnTo>
                  <a:cubicBezTo>
                    <a:pt x="2458" y="4358"/>
                    <a:pt x="2285" y="4939"/>
                    <a:pt x="2458" y="5419"/>
                  </a:cubicBezTo>
                  <a:cubicBezTo>
                    <a:pt x="2846" y="5256"/>
                    <a:pt x="3213" y="5072"/>
                    <a:pt x="3590" y="4909"/>
                  </a:cubicBezTo>
                  <a:cubicBezTo>
                    <a:pt x="3539" y="4480"/>
                    <a:pt x="3570" y="4042"/>
                    <a:pt x="3672" y="3624"/>
                  </a:cubicBezTo>
                  <a:cubicBezTo>
                    <a:pt x="3804" y="3052"/>
                    <a:pt x="4121" y="2899"/>
                    <a:pt x="4539" y="2543"/>
                  </a:cubicBezTo>
                  <a:lnTo>
                    <a:pt x="4539" y="2543"/>
                  </a:lnTo>
                  <a:cubicBezTo>
                    <a:pt x="4498" y="2981"/>
                    <a:pt x="4345" y="3399"/>
                    <a:pt x="4335" y="3838"/>
                  </a:cubicBezTo>
                  <a:cubicBezTo>
                    <a:pt x="4326" y="4174"/>
                    <a:pt x="4292" y="4485"/>
                    <a:pt x="4608" y="4485"/>
                  </a:cubicBezTo>
                  <a:cubicBezTo>
                    <a:pt x="4648" y="4485"/>
                    <a:pt x="4692" y="4480"/>
                    <a:pt x="4743" y="4470"/>
                  </a:cubicBezTo>
                  <a:cubicBezTo>
                    <a:pt x="4916" y="4450"/>
                    <a:pt x="5090" y="4409"/>
                    <a:pt x="5253" y="4358"/>
                  </a:cubicBezTo>
                  <a:cubicBezTo>
                    <a:pt x="5426" y="4256"/>
                    <a:pt x="5375" y="4174"/>
                    <a:pt x="5416" y="3950"/>
                  </a:cubicBezTo>
                  <a:cubicBezTo>
                    <a:pt x="5528" y="3205"/>
                    <a:pt x="5589" y="2563"/>
                    <a:pt x="6324" y="2196"/>
                  </a:cubicBezTo>
                  <a:lnTo>
                    <a:pt x="6324" y="2196"/>
                  </a:lnTo>
                  <a:cubicBezTo>
                    <a:pt x="6773" y="2685"/>
                    <a:pt x="6140" y="3491"/>
                    <a:pt x="6150" y="4001"/>
                  </a:cubicBezTo>
                  <a:cubicBezTo>
                    <a:pt x="6548" y="3960"/>
                    <a:pt x="7079" y="3328"/>
                    <a:pt x="7252" y="3012"/>
                  </a:cubicBezTo>
                  <a:cubicBezTo>
                    <a:pt x="7466" y="2614"/>
                    <a:pt x="7670" y="2135"/>
                    <a:pt x="7690" y="1686"/>
                  </a:cubicBezTo>
                  <a:cubicBezTo>
                    <a:pt x="7721" y="1115"/>
                    <a:pt x="7629" y="747"/>
                    <a:pt x="7058" y="564"/>
                  </a:cubicBezTo>
                  <a:cubicBezTo>
                    <a:pt x="6942" y="530"/>
                    <a:pt x="6485" y="477"/>
                    <a:pt x="6182" y="477"/>
                  </a:cubicBezTo>
                  <a:cubicBezTo>
                    <a:pt x="6034" y="477"/>
                    <a:pt x="5922" y="490"/>
                    <a:pt x="5906" y="523"/>
                  </a:cubicBezTo>
                  <a:lnTo>
                    <a:pt x="5813" y="523"/>
                  </a:lnTo>
                  <a:cubicBezTo>
                    <a:pt x="6165" y="488"/>
                    <a:pt x="6334" y="1"/>
                    <a:pt x="5858" y="1"/>
                  </a:cubicBezTo>
                  <a:close/>
                </a:path>
              </a:pathLst>
            </a:custGeom>
            <a:solidFill>
              <a:srgbClr val="EBC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 flipH="1">
              <a:off x="7238779" y="3241604"/>
              <a:ext cx="330026" cy="350926"/>
            </a:xfrm>
            <a:custGeom>
              <a:rect b="b" l="l" r="r" t="t"/>
              <a:pathLst>
                <a:path extrusionOk="0" h="6834" w="6427">
                  <a:moveTo>
                    <a:pt x="4541" y="0"/>
                  </a:moveTo>
                  <a:cubicBezTo>
                    <a:pt x="4138" y="0"/>
                    <a:pt x="3739" y="179"/>
                    <a:pt x="3468" y="520"/>
                  </a:cubicBezTo>
                  <a:cubicBezTo>
                    <a:pt x="3468" y="479"/>
                    <a:pt x="3448" y="489"/>
                    <a:pt x="3438" y="469"/>
                  </a:cubicBezTo>
                  <a:lnTo>
                    <a:pt x="3438" y="346"/>
                  </a:lnTo>
                  <a:cubicBezTo>
                    <a:pt x="3209" y="125"/>
                    <a:pt x="2643" y="38"/>
                    <a:pt x="2161" y="38"/>
                  </a:cubicBezTo>
                  <a:cubicBezTo>
                    <a:pt x="1955" y="38"/>
                    <a:pt x="1765" y="54"/>
                    <a:pt x="1622" y="81"/>
                  </a:cubicBezTo>
                  <a:cubicBezTo>
                    <a:pt x="919" y="224"/>
                    <a:pt x="215" y="958"/>
                    <a:pt x="72" y="1652"/>
                  </a:cubicBezTo>
                  <a:cubicBezTo>
                    <a:pt x="1" y="1999"/>
                    <a:pt x="52" y="2448"/>
                    <a:pt x="276" y="2713"/>
                  </a:cubicBezTo>
                  <a:cubicBezTo>
                    <a:pt x="439" y="2335"/>
                    <a:pt x="511" y="1917"/>
                    <a:pt x="898" y="1662"/>
                  </a:cubicBezTo>
                  <a:cubicBezTo>
                    <a:pt x="993" y="1596"/>
                    <a:pt x="1251" y="1531"/>
                    <a:pt x="1479" y="1531"/>
                  </a:cubicBezTo>
                  <a:cubicBezTo>
                    <a:pt x="1741" y="1531"/>
                    <a:pt x="1965" y="1615"/>
                    <a:pt x="1867" y="1876"/>
                  </a:cubicBezTo>
                  <a:cubicBezTo>
                    <a:pt x="1816" y="2019"/>
                    <a:pt x="1439" y="2254"/>
                    <a:pt x="1337" y="2427"/>
                  </a:cubicBezTo>
                  <a:cubicBezTo>
                    <a:pt x="1224" y="2611"/>
                    <a:pt x="1153" y="2825"/>
                    <a:pt x="1122" y="3039"/>
                  </a:cubicBezTo>
                  <a:cubicBezTo>
                    <a:pt x="1102" y="3202"/>
                    <a:pt x="1041" y="3498"/>
                    <a:pt x="1122" y="3651"/>
                  </a:cubicBezTo>
                  <a:cubicBezTo>
                    <a:pt x="1214" y="3804"/>
                    <a:pt x="1551" y="3875"/>
                    <a:pt x="1704" y="4008"/>
                  </a:cubicBezTo>
                  <a:cubicBezTo>
                    <a:pt x="1806" y="3682"/>
                    <a:pt x="1734" y="3314"/>
                    <a:pt x="1847" y="2988"/>
                  </a:cubicBezTo>
                  <a:cubicBezTo>
                    <a:pt x="1969" y="2662"/>
                    <a:pt x="2173" y="2213"/>
                    <a:pt x="2489" y="2019"/>
                  </a:cubicBezTo>
                  <a:cubicBezTo>
                    <a:pt x="2540" y="2264"/>
                    <a:pt x="2683" y="2468"/>
                    <a:pt x="2724" y="2713"/>
                  </a:cubicBezTo>
                  <a:cubicBezTo>
                    <a:pt x="2775" y="3039"/>
                    <a:pt x="2775" y="3376"/>
                    <a:pt x="2754" y="3702"/>
                  </a:cubicBezTo>
                  <a:cubicBezTo>
                    <a:pt x="2754" y="3896"/>
                    <a:pt x="2632" y="4181"/>
                    <a:pt x="2642" y="4355"/>
                  </a:cubicBezTo>
                  <a:cubicBezTo>
                    <a:pt x="2663" y="4569"/>
                    <a:pt x="2989" y="4834"/>
                    <a:pt x="3101" y="5018"/>
                  </a:cubicBezTo>
                  <a:cubicBezTo>
                    <a:pt x="3356" y="4732"/>
                    <a:pt x="3356" y="4263"/>
                    <a:pt x="3601" y="3947"/>
                  </a:cubicBezTo>
                  <a:lnTo>
                    <a:pt x="3601" y="3947"/>
                  </a:lnTo>
                  <a:cubicBezTo>
                    <a:pt x="4550" y="4549"/>
                    <a:pt x="3254" y="6140"/>
                    <a:pt x="4233" y="6833"/>
                  </a:cubicBezTo>
                  <a:cubicBezTo>
                    <a:pt x="3978" y="6079"/>
                    <a:pt x="4774" y="5691"/>
                    <a:pt x="5090" y="5130"/>
                  </a:cubicBezTo>
                  <a:cubicBezTo>
                    <a:pt x="5467" y="4436"/>
                    <a:pt x="4978" y="3855"/>
                    <a:pt x="4631" y="3274"/>
                  </a:cubicBezTo>
                  <a:cubicBezTo>
                    <a:pt x="4693" y="3248"/>
                    <a:pt x="4756" y="3237"/>
                    <a:pt x="4819" y="3237"/>
                  </a:cubicBezTo>
                  <a:cubicBezTo>
                    <a:pt x="5061" y="3237"/>
                    <a:pt x="5306" y="3402"/>
                    <a:pt x="5467" y="3580"/>
                  </a:cubicBezTo>
                  <a:cubicBezTo>
                    <a:pt x="5671" y="3804"/>
                    <a:pt x="5610" y="3977"/>
                    <a:pt x="5712" y="4212"/>
                  </a:cubicBezTo>
                  <a:cubicBezTo>
                    <a:pt x="5988" y="3478"/>
                    <a:pt x="6426" y="2376"/>
                    <a:pt x="5355" y="2131"/>
                  </a:cubicBezTo>
                  <a:cubicBezTo>
                    <a:pt x="5280" y="2114"/>
                    <a:pt x="5202" y="2114"/>
                    <a:pt x="5128" y="2114"/>
                  </a:cubicBezTo>
                  <a:cubicBezTo>
                    <a:pt x="4980" y="2114"/>
                    <a:pt x="4849" y="2114"/>
                    <a:pt x="4794" y="1978"/>
                  </a:cubicBezTo>
                  <a:cubicBezTo>
                    <a:pt x="4713" y="1774"/>
                    <a:pt x="4886" y="1591"/>
                    <a:pt x="5049" y="1519"/>
                  </a:cubicBezTo>
                  <a:cubicBezTo>
                    <a:pt x="5151" y="1479"/>
                    <a:pt x="5253" y="1460"/>
                    <a:pt x="5354" y="1460"/>
                  </a:cubicBezTo>
                  <a:cubicBezTo>
                    <a:pt x="5761" y="1460"/>
                    <a:pt x="6142" y="1760"/>
                    <a:pt x="6314" y="2111"/>
                  </a:cubicBezTo>
                  <a:cubicBezTo>
                    <a:pt x="6375" y="1530"/>
                    <a:pt x="5845" y="622"/>
                    <a:pt x="5386" y="295"/>
                  </a:cubicBezTo>
                  <a:cubicBezTo>
                    <a:pt x="5135" y="97"/>
                    <a:pt x="4837" y="0"/>
                    <a:pt x="4541" y="0"/>
                  </a:cubicBezTo>
                  <a:close/>
                </a:path>
              </a:pathLst>
            </a:custGeom>
            <a:solidFill>
              <a:srgbClr val="EBC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 flipH="1">
              <a:off x="7266871" y="3381223"/>
              <a:ext cx="84573" cy="25778"/>
            </a:xfrm>
            <a:custGeom>
              <a:rect b="b" l="l" r="r" t="t"/>
              <a:pathLst>
                <a:path extrusionOk="0" h="502" w="1647">
                  <a:moveTo>
                    <a:pt x="284" y="1"/>
                  </a:moveTo>
                  <a:cubicBezTo>
                    <a:pt x="203" y="1"/>
                    <a:pt x="122" y="5"/>
                    <a:pt x="41" y="14"/>
                  </a:cubicBezTo>
                  <a:cubicBezTo>
                    <a:pt x="3" y="14"/>
                    <a:pt x="1" y="76"/>
                    <a:pt x="34" y="76"/>
                  </a:cubicBezTo>
                  <a:cubicBezTo>
                    <a:pt x="36" y="76"/>
                    <a:pt x="38" y="76"/>
                    <a:pt x="41" y="75"/>
                  </a:cubicBezTo>
                  <a:cubicBezTo>
                    <a:pt x="121" y="66"/>
                    <a:pt x="201" y="62"/>
                    <a:pt x="280" y="62"/>
                  </a:cubicBezTo>
                  <a:cubicBezTo>
                    <a:pt x="749" y="62"/>
                    <a:pt x="1208" y="214"/>
                    <a:pt x="1591" y="494"/>
                  </a:cubicBezTo>
                  <a:cubicBezTo>
                    <a:pt x="1597" y="499"/>
                    <a:pt x="1603" y="502"/>
                    <a:pt x="1609" y="502"/>
                  </a:cubicBezTo>
                  <a:cubicBezTo>
                    <a:pt x="1632" y="502"/>
                    <a:pt x="1647" y="459"/>
                    <a:pt x="1622" y="443"/>
                  </a:cubicBezTo>
                  <a:cubicBezTo>
                    <a:pt x="1229" y="155"/>
                    <a:pt x="762" y="1"/>
                    <a:pt x="284" y="1"/>
                  </a:cubicBezTo>
                  <a:close/>
                </a:path>
              </a:pathLst>
            </a:custGeom>
            <a:solidFill>
              <a:srgbClr val="78B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 flipH="1">
              <a:off x="7341990" y="2800410"/>
              <a:ext cx="401762" cy="404535"/>
            </a:xfrm>
            <a:custGeom>
              <a:rect b="b" l="l" r="r" t="t"/>
              <a:pathLst>
                <a:path extrusionOk="0" h="7878" w="7824">
                  <a:moveTo>
                    <a:pt x="5434" y="1"/>
                  </a:moveTo>
                  <a:cubicBezTo>
                    <a:pt x="5212" y="1"/>
                    <a:pt x="4988" y="39"/>
                    <a:pt x="4774" y="116"/>
                  </a:cubicBezTo>
                  <a:cubicBezTo>
                    <a:pt x="4285" y="269"/>
                    <a:pt x="4060" y="728"/>
                    <a:pt x="3918" y="1197"/>
                  </a:cubicBezTo>
                  <a:lnTo>
                    <a:pt x="3948" y="911"/>
                  </a:lnTo>
                  <a:cubicBezTo>
                    <a:pt x="3836" y="911"/>
                    <a:pt x="3642" y="656"/>
                    <a:pt x="3510" y="575"/>
                  </a:cubicBezTo>
                  <a:cubicBezTo>
                    <a:pt x="3326" y="463"/>
                    <a:pt x="3132" y="391"/>
                    <a:pt x="2928" y="350"/>
                  </a:cubicBezTo>
                  <a:cubicBezTo>
                    <a:pt x="2693" y="298"/>
                    <a:pt x="2452" y="273"/>
                    <a:pt x="2211" y="273"/>
                  </a:cubicBezTo>
                  <a:cubicBezTo>
                    <a:pt x="1983" y="273"/>
                    <a:pt x="1754" y="296"/>
                    <a:pt x="1531" y="340"/>
                  </a:cubicBezTo>
                  <a:cubicBezTo>
                    <a:pt x="480" y="616"/>
                    <a:pt x="1" y="1758"/>
                    <a:pt x="123" y="2747"/>
                  </a:cubicBezTo>
                  <a:cubicBezTo>
                    <a:pt x="215" y="3329"/>
                    <a:pt x="450" y="3880"/>
                    <a:pt x="807" y="4359"/>
                  </a:cubicBezTo>
                  <a:cubicBezTo>
                    <a:pt x="878" y="3992"/>
                    <a:pt x="807" y="3625"/>
                    <a:pt x="939" y="3268"/>
                  </a:cubicBezTo>
                  <a:cubicBezTo>
                    <a:pt x="1010" y="3087"/>
                    <a:pt x="1460" y="2515"/>
                    <a:pt x="1762" y="2515"/>
                  </a:cubicBezTo>
                  <a:cubicBezTo>
                    <a:pt x="1853" y="2515"/>
                    <a:pt x="1930" y="2567"/>
                    <a:pt x="1980" y="2696"/>
                  </a:cubicBezTo>
                  <a:cubicBezTo>
                    <a:pt x="2041" y="2870"/>
                    <a:pt x="1776" y="2992"/>
                    <a:pt x="1674" y="3155"/>
                  </a:cubicBezTo>
                  <a:cubicBezTo>
                    <a:pt x="1582" y="3329"/>
                    <a:pt x="1510" y="3512"/>
                    <a:pt x="1459" y="3696"/>
                  </a:cubicBezTo>
                  <a:cubicBezTo>
                    <a:pt x="1327" y="4083"/>
                    <a:pt x="1276" y="4502"/>
                    <a:pt x="1286" y="4910"/>
                  </a:cubicBezTo>
                  <a:cubicBezTo>
                    <a:pt x="1327" y="5491"/>
                    <a:pt x="1827" y="5726"/>
                    <a:pt x="2245" y="6042"/>
                  </a:cubicBezTo>
                  <a:cubicBezTo>
                    <a:pt x="2265" y="5624"/>
                    <a:pt x="2143" y="5195"/>
                    <a:pt x="2306" y="4797"/>
                  </a:cubicBezTo>
                  <a:cubicBezTo>
                    <a:pt x="2417" y="4532"/>
                    <a:pt x="2661" y="4224"/>
                    <a:pt x="2930" y="4224"/>
                  </a:cubicBezTo>
                  <a:cubicBezTo>
                    <a:pt x="3033" y="4224"/>
                    <a:pt x="3140" y="4269"/>
                    <a:pt x="3244" y="4379"/>
                  </a:cubicBezTo>
                  <a:cubicBezTo>
                    <a:pt x="2785" y="4655"/>
                    <a:pt x="2694" y="5460"/>
                    <a:pt x="2755" y="5960"/>
                  </a:cubicBezTo>
                  <a:cubicBezTo>
                    <a:pt x="2836" y="6603"/>
                    <a:pt x="3408" y="6786"/>
                    <a:pt x="3928" y="7052"/>
                  </a:cubicBezTo>
                  <a:cubicBezTo>
                    <a:pt x="3826" y="6593"/>
                    <a:pt x="3622" y="5583"/>
                    <a:pt x="4264" y="5430"/>
                  </a:cubicBezTo>
                  <a:cubicBezTo>
                    <a:pt x="4296" y="5422"/>
                    <a:pt x="4327" y="5418"/>
                    <a:pt x="4356" y="5418"/>
                  </a:cubicBezTo>
                  <a:cubicBezTo>
                    <a:pt x="4877" y="5418"/>
                    <a:pt x="5054" y="6554"/>
                    <a:pt x="4958" y="6960"/>
                  </a:cubicBezTo>
                  <a:cubicBezTo>
                    <a:pt x="5447" y="7154"/>
                    <a:pt x="5631" y="7521"/>
                    <a:pt x="5968" y="7878"/>
                  </a:cubicBezTo>
                  <a:cubicBezTo>
                    <a:pt x="6467" y="7511"/>
                    <a:pt x="7212" y="6440"/>
                    <a:pt x="7130" y="5787"/>
                  </a:cubicBezTo>
                  <a:cubicBezTo>
                    <a:pt x="7049" y="5063"/>
                    <a:pt x="6396" y="4471"/>
                    <a:pt x="6059" y="3859"/>
                  </a:cubicBezTo>
                  <a:cubicBezTo>
                    <a:pt x="6194" y="3732"/>
                    <a:pt x="6326" y="3678"/>
                    <a:pt x="6452" y="3678"/>
                  </a:cubicBezTo>
                  <a:cubicBezTo>
                    <a:pt x="7002" y="3678"/>
                    <a:pt x="7448" y="4701"/>
                    <a:pt x="7630" y="5083"/>
                  </a:cubicBezTo>
                  <a:cubicBezTo>
                    <a:pt x="7661" y="4359"/>
                    <a:pt x="7814" y="3676"/>
                    <a:pt x="7814" y="2931"/>
                  </a:cubicBezTo>
                  <a:cubicBezTo>
                    <a:pt x="7804" y="2380"/>
                    <a:pt x="7549" y="2288"/>
                    <a:pt x="7039" y="2105"/>
                  </a:cubicBezTo>
                  <a:cubicBezTo>
                    <a:pt x="6702" y="1993"/>
                    <a:pt x="6345" y="1952"/>
                    <a:pt x="5998" y="1952"/>
                  </a:cubicBezTo>
                  <a:cubicBezTo>
                    <a:pt x="6122" y="1735"/>
                    <a:pt x="6373" y="1654"/>
                    <a:pt x="6654" y="1654"/>
                  </a:cubicBezTo>
                  <a:cubicBezTo>
                    <a:pt x="7088" y="1654"/>
                    <a:pt x="7595" y="1848"/>
                    <a:pt x="7824" y="2033"/>
                  </a:cubicBezTo>
                  <a:cubicBezTo>
                    <a:pt x="7518" y="1697"/>
                    <a:pt x="7222" y="1340"/>
                    <a:pt x="6957" y="962"/>
                  </a:cubicBezTo>
                  <a:cubicBezTo>
                    <a:pt x="6671" y="534"/>
                    <a:pt x="6529" y="238"/>
                    <a:pt x="5998" y="85"/>
                  </a:cubicBezTo>
                  <a:cubicBezTo>
                    <a:pt x="5815" y="29"/>
                    <a:pt x="5625" y="1"/>
                    <a:pt x="5434" y="1"/>
                  </a:cubicBez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 flipH="1">
              <a:off x="7009401" y="2538066"/>
              <a:ext cx="396525" cy="368334"/>
            </a:xfrm>
            <a:custGeom>
              <a:rect b="b" l="l" r="r" t="t"/>
              <a:pathLst>
                <a:path extrusionOk="0" h="7173" w="7722">
                  <a:moveTo>
                    <a:pt x="1863" y="1"/>
                  </a:moveTo>
                  <a:cubicBezTo>
                    <a:pt x="1378" y="1"/>
                    <a:pt x="1555" y="488"/>
                    <a:pt x="1909" y="523"/>
                  </a:cubicBezTo>
                  <a:lnTo>
                    <a:pt x="1806" y="523"/>
                  </a:lnTo>
                  <a:cubicBezTo>
                    <a:pt x="1792" y="488"/>
                    <a:pt x="1672" y="475"/>
                    <a:pt x="1514" y="475"/>
                  </a:cubicBezTo>
                  <a:cubicBezTo>
                    <a:pt x="1212" y="475"/>
                    <a:pt x="771" y="524"/>
                    <a:pt x="664" y="564"/>
                  </a:cubicBezTo>
                  <a:cubicBezTo>
                    <a:pt x="92" y="747"/>
                    <a:pt x="1" y="1115"/>
                    <a:pt x="21" y="1675"/>
                  </a:cubicBezTo>
                  <a:cubicBezTo>
                    <a:pt x="52" y="2134"/>
                    <a:pt x="245" y="2614"/>
                    <a:pt x="460" y="3012"/>
                  </a:cubicBezTo>
                  <a:cubicBezTo>
                    <a:pt x="633" y="3328"/>
                    <a:pt x="1174" y="3960"/>
                    <a:pt x="1561" y="4001"/>
                  </a:cubicBezTo>
                  <a:cubicBezTo>
                    <a:pt x="1582" y="3491"/>
                    <a:pt x="949" y="2685"/>
                    <a:pt x="1398" y="2196"/>
                  </a:cubicBezTo>
                  <a:lnTo>
                    <a:pt x="1398" y="2196"/>
                  </a:lnTo>
                  <a:cubicBezTo>
                    <a:pt x="2132" y="2553"/>
                    <a:pt x="2193" y="3205"/>
                    <a:pt x="2306" y="3950"/>
                  </a:cubicBezTo>
                  <a:cubicBezTo>
                    <a:pt x="2336" y="4174"/>
                    <a:pt x="2285" y="4246"/>
                    <a:pt x="2459" y="4348"/>
                  </a:cubicBezTo>
                  <a:cubicBezTo>
                    <a:pt x="2632" y="4409"/>
                    <a:pt x="2795" y="4450"/>
                    <a:pt x="2969" y="4460"/>
                  </a:cubicBezTo>
                  <a:cubicBezTo>
                    <a:pt x="3024" y="4472"/>
                    <a:pt x="3072" y="4478"/>
                    <a:pt x="3114" y="4478"/>
                  </a:cubicBezTo>
                  <a:cubicBezTo>
                    <a:pt x="3418" y="4478"/>
                    <a:pt x="3387" y="4170"/>
                    <a:pt x="3387" y="3838"/>
                  </a:cubicBezTo>
                  <a:cubicBezTo>
                    <a:pt x="3377" y="3399"/>
                    <a:pt x="3224" y="2981"/>
                    <a:pt x="3183" y="2542"/>
                  </a:cubicBezTo>
                  <a:lnTo>
                    <a:pt x="3183" y="2542"/>
                  </a:lnTo>
                  <a:cubicBezTo>
                    <a:pt x="3601" y="2889"/>
                    <a:pt x="3907" y="3052"/>
                    <a:pt x="4050" y="3624"/>
                  </a:cubicBezTo>
                  <a:cubicBezTo>
                    <a:pt x="4152" y="4042"/>
                    <a:pt x="4182" y="4480"/>
                    <a:pt x="4131" y="4909"/>
                  </a:cubicBezTo>
                  <a:cubicBezTo>
                    <a:pt x="4509" y="5062"/>
                    <a:pt x="4876" y="5255"/>
                    <a:pt x="5264" y="5419"/>
                  </a:cubicBezTo>
                  <a:cubicBezTo>
                    <a:pt x="5427" y="4939"/>
                    <a:pt x="5264" y="4358"/>
                    <a:pt x="5427" y="3919"/>
                  </a:cubicBezTo>
                  <a:cubicBezTo>
                    <a:pt x="6059" y="4317"/>
                    <a:pt x="5927" y="4939"/>
                    <a:pt x="6069" y="5541"/>
                  </a:cubicBezTo>
                  <a:cubicBezTo>
                    <a:pt x="6131" y="5806"/>
                    <a:pt x="6457" y="6041"/>
                    <a:pt x="6681" y="6245"/>
                  </a:cubicBezTo>
                  <a:cubicBezTo>
                    <a:pt x="6987" y="6530"/>
                    <a:pt x="7140" y="6836"/>
                    <a:pt x="7385" y="7173"/>
                  </a:cubicBezTo>
                  <a:cubicBezTo>
                    <a:pt x="7671" y="6439"/>
                    <a:pt x="7722" y="5633"/>
                    <a:pt x="7528" y="4878"/>
                  </a:cubicBezTo>
                  <a:cubicBezTo>
                    <a:pt x="7069" y="2991"/>
                    <a:pt x="6100" y="1624"/>
                    <a:pt x="4376" y="819"/>
                  </a:cubicBezTo>
                  <a:cubicBezTo>
                    <a:pt x="3785" y="543"/>
                    <a:pt x="2581" y="54"/>
                    <a:pt x="1918" y="3"/>
                  </a:cubicBezTo>
                  <a:cubicBezTo>
                    <a:pt x="1899" y="1"/>
                    <a:pt x="1880" y="1"/>
                    <a:pt x="1863" y="1"/>
                  </a:cubicBez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 flipH="1">
              <a:off x="7214690" y="3624927"/>
              <a:ext cx="712327" cy="526440"/>
            </a:xfrm>
            <a:custGeom>
              <a:rect b="b" l="l" r="r" t="t"/>
              <a:pathLst>
                <a:path extrusionOk="0" h="10252" w="13872">
                  <a:moveTo>
                    <a:pt x="2122" y="1"/>
                  </a:moveTo>
                  <a:cubicBezTo>
                    <a:pt x="1928" y="205"/>
                    <a:pt x="1754" y="429"/>
                    <a:pt x="1612" y="674"/>
                  </a:cubicBezTo>
                  <a:cubicBezTo>
                    <a:pt x="0" y="3295"/>
                    <a:pt x="1673" y="7406"/>
                    <a:pt x="3845" y="9904"/>
                  </a:cubicBezTo>
                  <a:cubicBezTo>
                    <a:pt x="4070" y="10119"/>
                    <a:pt x="4365" y="10251"/>
                    <a:pt x="4692" y="10251"/>
                  </a:cubicBezTo>
                  <a:lnTo>
                    <a:pt x="9302" y="10251"/>
                  </a:lnTo>
                  <a:cubicBezTo>
                    <a:pt x="9628" y="10241"/>
                    <a:pt x="9945" y="10119"/>
                    <a:pt x="10189" y="9884"/>
                  </a:cubicBezTo>
                  <a:cubicBezTo>
                    <a:pt x="12423" y="7375"/>
                    <a:pt x="13871" y="3244"/>
                    <a:pt x="12097" y="623"/>
                  </a:cubicBezTo>
                  <a:cubicBezTo>
                    <a:pt x="11944" y="398"/>
                    <a:pt x="11781" y="194"/>
                    <a:pt x="115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 flipH="1">
              <a:off x="7291665" y="3597198"/>
              <a:ext cx="565723" cy="62339"/>
            </a:xfrm>
            <a:custGeom>
              <a:rect b="b" l="l" r="r" t="t"/>
              <a:pathLst>
                <a:path extrusionOk="0" h="1214" w="11017">
                  <a:moveTo>
                    <a:pt x="398" y="0"/>
                  </a:moveTo>
                  <a:cubicBezTo>
                    <a:pt x="154" y="0"/>
                    <a:pt x="1" y="255"/>
                    <a:pt x="72" y="510"/>
                  </a:cubicBezTo>
                  <a:lnTo>
                    <a:pt x="256" y="1214"/>
                  </a:lnTo>
                  <a:cubicBezTo>
                    <a:pt x="334" y="1079"/>
                    <a:pt x="3453" y="1009"/>
                    <a:pt x="6270" y="1009"/>
                  </a:cubicBezTo>
                  <a:cubicBezTo>
                    <a:pt x="8577" y="1009"/>
                    <a:pt x="10682" y="1056"/>
                    <a:pt x="10751" y="1153"/>
                  </a:cubicBezTo>
                  <a:lnTo>
                    <a:pt x="10934" y="530"/>
                  </a:lnTo>
                  <a:cubicBezTo>
                    <a:pt x="11016" y="255"/>
                    <a:pt x="10863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 flipH="1">
              <a:off x="5450722" y="3932355"/>
              <a:ext cx="2027452" cy="262963"/>
            </a:xfrm>
            <a:custGeom>
              <a:rect b="b" l="l" r="r" t="t"/>
              <a:pathLst>
                <a:path extrusionOk="0" h="5121" w="39483">
                  <a:moveTo>
                    <a:pt x="2111" y="1"/>
                  </a:moveTo>
                  <a:lnTo>
                    <a:pt x="2111" y="2673"/>
                  </a:lnTo>
                  <a:cubicBezTo>
                    <a:pt x="898" y="2857"/>
                    <a:pt x="10" y="3897"/>
                    <a:pt x="0" y="5121"/>
                  </a:cubicBezTo>
                  <a:lnTo>
                    <a:pt x="755" y="5121"/>
                  </a:lnTo>
                  <a:cubicBezTo>
                    <a:pt x="755" y="4162"/>
                    <a:pt x="1530" y="3387"/>
                    <a:pt x="2489" y="3387"/>
                  </a:cubicBezTo>
                  <a:lnTo>
                    <a:pt x="2856" y="3387"/>
                  </a:lnTo>
                  <a:lnTo>
                    <a:pt x="2856" y="745"/>
                  </a:lnTo>
                  <a:lnTo>
                    <a:pt x="36637" y="745"/>
                  </a:lnTo>
                  <a:lnTo>
                    <a:pt x="36637" y="3387"/>
                  </a:lnTo>
                  <a:lnTo>
                    <a:pt x="37004" y="3387"/>
                  </a:lnTo>
                  <a:cubicBezTo>
                    <a:pt x="37963" y="3387"/>
                    <a:pt x="38748" y="4162"/>
                    <a:pt x="38748" y="5121"/>
                  </a:cubicBezTo>
                  <a:lnTo>
                    <a:pt x="39482" y="5121"/>
                  </a:lnTo>
                  <a:cubicBezTo>
                    <a:pt x="39482" y="3897"/>
                    <a:pt x="38585" y="2857"/>
                    <a:pt x="37371" y="2673"/>
                  </a:cubicBezTo>
                  <a:lnTo>
                    <a:pt x="37371" y="1"/>
                  </a:ln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 flipH="1">
              <a:off x="5450722" y="3932355"/>
              <a:ext cx="2027452" cy="262963"/>
            </a:xfrm>
            <a:custGeom>
              <a:rect b="b" l="l" r="r" t="t"/>
              <a:pathLst>
                <a:path extrusionOk="0" h="5121" w="39483">
                  <a:moveTo>
                    <a:pt x="2111" y="1"/>
                  </a:moveTo>
                  <a:lnTo>
                    <a:pt x="2111" y="2673"/>
                  </a:lnTo>
                  <a:cubicBezTo>
                    <a:pt x="898" y="2857"/>
                    <a:pt x="10" y="3897"/>
                    <a:pt x="0" y="5121"/>
                  </a:cubicBezTo>
                  <a:lnTo>
                    <a:pt x="755" y="5121"/>
                  </a:lnTo>
                  <a:cubicBezTo>
                    <a:pt x="755" y="4162"/>
                    <a:pt x="1530" y="3387"/>
                    <a:pt x="2489" y="3387"/>
                  </a:cubicBezTo>
                  <a:lnTo>
                    <a:pt x="2856" y="3387"/>
                  </a:lnTo>
                  <a:lnTo>
                    <a:pt x="2856" y="745"/>
                  </a:lnTo>
                  <a:lnTo>
                    <a:pt x="36637" y="745"/>
                  </a:lnTo>
                  <a:lnTo>
                    <a:pt x="36637" y="3387"/>
                  </a:lnTo>
                  <a:lnTo>
                    <a:pt x="37004" y="3387"/>
                  </a:lnTo>
                  <a:cubicBezTo>
                    <a:pt x="37963" y="3387"/>
                    <a:pt x="38748" y="4162"/>
                    <a:pt x="38748" y="5121"/>
                  </a:cubicBezTo>
                  <a:lnTo>
                    <a:pt x="39482" y="5121"/>
                  </a:lnTo>
                  <a:cubicBezTo>
                    <a:pt x="39482" y="3897"/>
                    <a:pt x="38585" y="2857"/>
                    <a:pt x="37371" y="2673"/>
                  </a:cubicBezTo>
                  <a:lnTo>
                    <a:pt x="37371" y="1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 flipH="1">
              <a:off x="5470646" y="3932355"/>
              <a:ext cx="1987656" cy="38307"/>
            </a:xfrm>
            <a:custGeom>
              <a:rect b="b" l="l" r="r" t="t"/>
              <a:pathLst>
                <a:path extrusionOk="0" h="746" w="38708">
                  <a:moveTo>
                    <a:pt x="490" y="1"/>
                  </a:moveTo>
                  <a:cubicBezTo>
                    <a:pt x="1" y="1"/>
                    <a:pt x="1" y="745"/>
                    <a:pt x="490" y="745"/>
                  </a:cubicBezTo>
                  <a:lnTo>
                    <a:pt x="38218" y="745"/>
                  </a:lnTo>
                  <a:cubicBezTo>
                    <a:pt x="38708" y="745"/>
                    <a:pt x="38708" y="1"/>
                    <a:pt x="38218" y="1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 flipH="1">
              <a:off x="6917224" y="3795663"/>
              <a:ext cx="708168" cy="116308"/>
            </a:xfrm>
            <a:custGeom>
              <a:rect b="b" l="l" r="r" t="t"/>
              <a:pathLst>
                <a:path extrusionOk="0" h="2265" w="13791">
                  <a:moveTo>
                    <a:pt x="12648" y="1"/>
                  </a:moveTo>
                  <a:lnTo>
                    <a:pt x="11720" y="21"/>
                  </a:lnTo>
                  <a:lnTo>
                    <a:pt x="10884" y="42"/>
                  </a:lnTo>
                  <a:cubicBezTo>
                    <a:pt x="9517" y="67"/>
                    <a:pt x="8150" y="80"/>
                    <a:pt x="6782" y="80"/>
                  </a:cubicBezTo>
                  <a:cubicBezTo>
                    <a:pt x="5414" y="80"/>
                    <a:pt x="4045" y="67"/>
                    <a:pt x="2673" y="42"/>
                  </a:cubicBezTo>
                  <a:cubicBezTo>
                    <a:pt x="2398" y="31"/>
                    <a:pt x="2112" y="31"/>
                    <a:pt x="1837" y="21"/>
                  </a:cubicBezTo>
                  <a:lnTo>
                    <a:pt x="1215" y="11"/>
                  </a:lnTo>
                  <a:lnTo>
                    <a:pt x="1123" y="11"/>
                  </a:lnTo>
                  <a:cubicBezTo>
                    <a:pt x="1110" y="10"/>
                    <a:pt x="1098" y="10"/>
                    <a:pt x="1085" y="10"/>
                  </a:cubicBezTo>
                  <a:cubicBezTo>
                    <a:pt x="500" y="10"/>
                    <a:pt x="21" y="472"/>
                    <a:pt x="1" y="1061"/>
                  </a:cubicBezTo>
                  <a:lnTo>
                    <a:pt x="1" y="1102"/>
                  </a:lnTo>
                  <a:cubicBezTo>
                    <a:pt x="1" y="1694"/>
                    <a:pt x="480" y="2173"/>
                    <a:pt x="1072" y="2194"/>
                  </a:cubicBezTo>
                  <a:cubicBezTo>
                    <a:pt x="2663" y="2234"/>
                    <a:pt x="4264" y="2255"/>
                    <a:pt x="5856" y="2265"/>
                  </a:cubicBezTo>
                  <a:lnTo>
                    <a:pt x="7528" y="2265"/>
                  </a:lnTo>
                  <a:cubicBezTo>
                    <a:pt x="9252" y="2265"/>
                    <a:pt x="10976" y="2234"/>
                    <a:pt x="12710" y="2194"/>
                  </a:cubicBezTo>
                  <a:cubicBezTo>
                    <a:pt x="13311" y="2173"/>
                    <a:pt x="13791" y="1673"/>
                    <a:pt x="13770" y="1072"/>
                  </a:cubicBezTo>
                  <a:lnTo>
                    <a:pt x="13770" y="1061"/>
                  </a:lnTo>
                  <a:cubicBezTo>
                    <a:pt x="13750" y="551"/>
                    <a:pt x="13393" y="133"/>
                    <a:pt x="12903" y="21"/>
                  </a:cubicBezTo>
                  <a:cubicBezTo>
                    <a:pt x="12832" y="11"/>
                    <a:pt x="12750" y="1"/>
                    <a:pt x="12679" y="1"/>
                  </a:cubicBez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 flipH="1">
              <a:off x="7023528" y="3736509"/>
              <a:ext cx="100081" cy="61825"/>
            </a:xfrm>
            <a:custGeom>
              <a:rect b="b" l="l" r="r" t="t"/>
              <a:pathLst>
                <a:path extrusionOk="0" h="1204" w="1949">
                  <a:moveTo>
                    <a:pt x="1530" y="0"/>
                  </a:moveTo>
                  <a:cubicBezTo>
                    <a:pt x="1030" y="31"/>
                    <a:pt x="510" y="61"/>
                    <a:pt x="0" y="82"/>
                  </a:cubicBezTo>
                  <a:lnTo>
                    <a:pt x="1112" y="1204"/>
                  </a:lnTo>
                  <a:lnTo>
                    <a:pt x="1948" y="1183"/>
                  </a:lnTo>
                  <a:cubicBezTo>
                    <a:pt x="1856" y="928"/>
                    <a:pt x="1683" y="449"/>
                    <a:pt x="1530" y="0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 flipH="1">
              <a:off x="7429956" y="3735431"/>
              <a:ext cx="101160" cy="62390"/>
            </a:xfrm>
            <a:custGeom>
              <a:rect b="b" l="l" r="r" t="t"/>
              <a:pathLst>
                <a:path extrusionOk="0" h="1215" w="1970">
                  <a:moveTo>
                    <a:pt x="429" y="1"/>
                  </a:moveTo>
                  <a:cubicBezTo>
                    <a:pt x="276" y="460"/>
                    <a:pt x="103" y="939"/>
                    <a:pt x="1" y="1194"/>
                  </a:cubicBezTo>
                  <a:cubicBezTo>
                    <a:pt x="276" y="1204"/>
                    <a:pt x="562" y="1204"/>
                    <a:pt x="837" y="1215"/>
                  </a:cubicBezTo>
                  <a:lnTo>
                    <a:pt x="1969" y="82"/>
                  </a:lnTo>
                  <a:cubicBezTo>
                    <a:pt x="1459" y="62"/>
                    <a:pt x="949" y="31"/>
                    <a:pt x="429" y="1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 flipH="1">
              <a:off x="7023528" y="3736509"/>
              <a:ext cx="100081" cy="61825"/>
            </a:xfrm>
            <a:custGeom>
              <a:rect b="b" l="l" r="r" t="t"/>
              <a:pathLst>
                <a:path extrusionOk="0" h="1204" w="1949">
                  <a:moveTo>
                    <a:pt x="1530" y="0"/>
                  </a:moveTo>
                  <a:cubicBezTo>
                    <a:pt x="1030" y="31"/>
                    <a:pt x="510" y="61"/>
                    <a:pt x="0" y="82"/>
                  </a:cubicBezTo>
                  <a:lnTo>
                    <a:pt x="1112" y="1204"/>
                  </a:lnTo>
                  <a:lnTo>
                    <a:pt x="1948" y="1183"/>
                  </a:lnTo>
                  <a:cubicBezTo>
                    <a:pt x="1856" y="928"/>
                    <a:pt x="1683" y="449"/>
                    <a:pt x="1530" y="0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 flipH="1">
              <a:off x="7429956" y="3735431"/>
              <a:ext cx="101160" cy="62390"/>
            </a:xfrm>
            <a:custGeom>
              <a:rect b="b" l="l" r="r" t="t"/>
              <a:pathLst>
                <a:path extrusionOk="0" h="1215" w="1970">
                  <a:moveTo>
                    <a:pt x="429" y="1"/>
                  </a:moveTo>
                  <a:cubicBezTo>
                    <a:pt x="276" y="460"/>
                    <a:pt x="103" y="939"/>
                    <a:pt x="1" y="1194"/>
                  </a:cubicBezTo>
                  <a:cubicBezTo>
                    <a:pt x="276" y="1204"/>
                    <a:pt x="562" y="1204"/>
                    <a:pt x="837" y="1215"/>
                  </a:cubicBezTo>
                  <a:lnTo>
                    <a:pt x="1969" y="82"/>
                  </a:lnTo>
                  <a:cubicBezTo>
                    <a:pt x="1459" y="62"/>
                    <a:pt x="949" y="31"/>
                    <a:pt x="429" y="1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 flipH="1">
              <a:off x="6953889" y="3335830"/>
              <a:ext cx="650553" cy="407770"/>
            </a:xfrm>
            <a:custGeom>
              <a:rect b="b" l="l" r="r" t="t"/>
              <a:pathLst>
                <a:path extrusionOk="0" h="7941" w="12669">
                  <a:moveTo>
                    <a:pt x="11169" y="1"/>
                  </a:moveTo>
                  <a:cubicBezTo>
                    <a:pt x="11118" y="1"/>
                    <a:pt x="11078" y="1"/>
                    <a:pt x="11037" y="11"/>
                  </a:cubicBezTo>
                  <a:cubicBezTo>
                    <a:pt x="9483" y="155"/>
                    <a:pt x="7926" y="226"/>
                    <a:pt x="6369" y="226"/>
                  </a:cubicBezTo>
                  <a:cubicBezTo>
                    <a:pt x="4841" y="226"/>
                    <a:pt x="3312" y="157"/>
                    <a:pt x="1786" y="21"/>
                  </a:cubicBezTo>
                  <a:lnTo>
                    <a:pt x="1623" y="11"/>
                  </a:lnTo>
                  <a:cubicBezTo>
                    <a:pt x="1566" y="4"/>
                    <a:pt x="1509" y="1"/>
                    <a:pt x="1453" y="1"/>
                  </a:cubicBezTo>
                  <a:cubicBezTo>
                    <a:pt x="1245" y="1"/>
                    <a:pt x="1042" y="45"/>
                    <a:pt x="858" y="133"/>
                  </a:cubicBezTo>
                  <a:cubicBezTo>
                    <a:pt x="338" y="368"/>
                    <a:pt x="1" y="888"/>
                    <a:pt x="1" y="1459"/>
                  </a:cubicBezTo>
                  <a:lnTo>
                    <a:pt x="1" y="6304"/>
                  </a:lnTo>
                  <a:cubicBezTo>
                    <a:pt x="1" y="7079"/>
                    <a:pt x="613" y="7722"/>
                    <a:pt x="1388" y="7762"/>
                  </a:cubicBezTo>
                  <a:cubicBezTo>
                    <a:pt x="1551" y="7773"/>
                    <a:pt x="1704" y="7783"/>
                    <a:pt x="1857" y="7783"/>
                  </a:cubicBezTo>
                  <a:cubicBezTo>
                    <a:pt x="2377" y="7824"/>
                    <a:pt x="2887" y="7844"/>
                    <a:pt x="3397" y="7864"/>
                  </a:cubicBezTo>
                  <a:cubicBezTo>
                    <a:pt x="4507" y="7914"/>
                    <a:pt x="5602" y="7940"/>
                    <a:pt x="6681" y="7940"/>
                  </a:cubicBezTo>
                  <a:cubicBezTo>
                    <a:pt x="7586" y="7940"/>
                    <a:pt x="8480" y="7922"/>
                    <a:pt x="9364" y="7885"/>
                  </a:cubicBezTo>
                  <a:cubicBezTo>
                    <a:pt x="9874" y="7864"/>
                    <a:pt x="10384" y="7834"/>
                    <a:pt x="10894" y="7803"/>
                  </a:cubicBezTo>
                  <a:lnTo>
                    <a:pt x="11292" y="7773"/>
                  </a:lnTo>
                  <a:cubicBezTo>
                    <a:pt x="12067" y="7722"/>
                    <a:pt x="12659" y="7089"/>
                    <a:pt x="12669" y="6324"/>
                  </a:cubicBezTo>
                  <a:lnTo>
                    <a:pt x="12669" y="1459"/>
                  </a:lnTo>
                  <a:cubicBezTo>
                    <a:pt x="12659" y="888"/>
                    <a:pt x="12332" y="378"/>
                    <a:pt x="11812" y="143"/>
                  </a:cubicBezTo>
                  <a:cubicBezTo>
                    <a:pt x="11608" y="52"/>
                    <a:pt x="11384" y="1"/>
                    <a:pt x="11169" y="1"/>
                  </a:cubicBez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 flipH="1">
              <a:off x="7233546" y="3912483"/>
              <a:ext cx="96435" cy="68141"/>
            </a:xfrm>
            <a:custGeom>
              <a:rect b="b" l="l" r="r" t="t"/>
              <a:pathLst>
                <a:path extrusionOk="0" h="1327" w="1878">
                  <a:moveTo>
                    <a:pt x="103" y="0"/>
                  </a:moveTo>
                  <a:cubicBezTo>
                    <a:pt x="31" y="133"/>
                    <a:pt x="1" y="276"/>
                    <a:pt x="1" y="429"/>
                  </a:cubicBezTo>
                  <a:cubicBezTo>
                    <a:pt x="21" y="928"/>
                    <a:pt x="429" y="1326"/>
                    <a:pt x="939" y="1326"/>
                  </a:cubicBezTo>
                  <a:cubicBezTo>
                    <a:pt x="1439" y="1326"/>
                    <a:pt x="1857" y="928"/>
                    <a:pt x="1877" y="429"/>
                  </a:cubicBezTo>
                  <a:cubicBezTo>
                    <a:pt x="1877" y="276"/>
                    <a:pt x="1836" y="133"/>
                    <a:pt x="1775" y="0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 flipH="1">
              <a:off x="7233546" y="3912483"/>
              <a:ext cx="96435" cy="68141"/>
            </a:xfrm>
            <a:custGeom>
              <a:rect b="b" l="l" r="r" t="t"/>
              <a:pathLst>
                <a:path extrusionOk="0" h="1327" w="1878">
                  <a:moveTo>
                    <a:pt x="103" y="0"/>
                  </a:moveTo>
                  <a:cubicBezTo>
                    <a:pt x="31" y="133"/>
                    <a:pt x="1" y="276"/>
                    <a:pt x="1" y="429"/>
                  </a:cubicBezTo>
                  <a:cubicBezTo>
                    <a:pt x="21" y="928"/>
                    <a:pt x="429" y="1326"/>
                    <a:pt x="939" y="1326"/>
                  </a:cubicBezTo>
                  <a:cubicBezTo>
                    <a:pt x="1439" y="1326"/>
                    <a:pt x="1857" y="928"/>
                    <a:pt x="1877" y="429"/>
                  </a:cubicBezTo>
                  <a:cubicBezTo>
                    <a:pt x="1877" y="276"/>
                    <a:pt x="1836" y="133"/>
                    <a:pt x="1775" y="0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1"/>
            <p:cNvSpPr/>
            <p:nvPr/>
          </p:nvSpPr>
          <p:spPr>
            <a:xfrm flipH="1">
              <a:off x="6103341" y="3796177"/>
              <a:ext cx="708117" cy="115794"/>
            </a:xfrm>
            <a:custGeom>
              <a:rect b="b" l="l" r="r" t="t"/>
              <a:pathLst>
                <a:path extrusionOk="0" h="2255" w="13790">
                  <a:moveTo>
                    <a:pt x="1103" y="1"/>
                  </a:moveTo>
                  <a:cubicBezTo>
                    <a:pt x="510" y="1"/>
                    <a:pt x="20" y="466"/>
                    <a:pt x="0" y="1062"/>
                  </a:cubicBezTo>
                  <a:lnTo>
                    <a:pt x="0" y="1102"/>
                  </a:lnTo>
                  <a:cubicBezTo>
                    <a:pt x="0" y="1694"/>
                    <a:pt x="479" y="2173"/>
                    <a:pt x="1071" y="2184"/>
                  </a:cubicBezTo>
                  <a:cubicBezTo>
                    <a:pt x="2662" y="2224"/>
                    <a:pt x="4263" y="2255"/>
                    <a:pt x="5855" y="2255"/>
                  </a:cubicBezTo>
                  <a:lnTo>
                    <a:pt x="7527" y="2255"/>
                  </a:lnTo>
                  <a:cubicBezTo>
                    <a:pt x="9251" y="2255"/>
                    <a:pt x="10985" y="2224"/>
                    <a:pt x="12709" y="2184"/>
                  </a:cubicBezTo>
                  <a:cubicBezTo>
                    <a:pt x="13310" y="2163"/>
                    <a:pt x="13790" y="1663"/>
                    <a:pt x="13780" y="1062"/>
                  </a:cubicBezTo>
                  <a:lnTo>
                    <a:pt x="13780" y="1051"/>
                  </a:lnTo>
                  <a:cubicBezTo>
                    <a:pt x="13759" y="552"/>
                    <a:pt x="13402" y="123"/>
                    <a:pt x="12913" y="21"/>
                  </a:cubicBezTo>
                  <a:cubicBezTo>
                    <a:pt x="12831" y="1"/>
                    <a:pt x="12760" y="1"/>
                    <a:pt x="12678" y="1"/>
                  </a:cubicBezTo>
                  <a:lnTo>
                    <a:pt x="12647" y="1"/>
                  </a:lnTo>
                  <a:lnTo>
                    <a:pt x="11730" y="21"/>
                  </a:lnTo>
                  <a:lnTo>
                    <a:pt x="10883" y="32"/>
                  </a:lnTo>
                  <a:cubicBezTo>
                    <a:pt x="9516" y="62"/>
                    <a:pt x="8149" y="77"/>
                    <a:pt x="6783" y="77"/>
                  </a:cubicBezTo>
                  <a:cubicBezTo>
                    <a:pt x="5416" y="77"/>
                    <a:pt x="4049" y="62"/>
                    <a:pt x="2683" y="32"/>
                  </a:cubicBezTo>
                  <a:cubicBezTo>
                    <a:pt x="2397" y="32"/>
                    <a:pt x="2122" y="21"/>
                    <a:pt x="1836" y="21"/>
                  </a:cubicBezTo>
                  <a:lnTo>
                    <a:pt x="1214" y="1"/>
                  </a:lnTo>
                  <a:lnTo>
                    <a:pt x="1122" y="1"/>
                  </a:lnTo>
                  <a:cubicBezTo>
                    <a:pt x="1116" y="1"/>
                    <a:pt x="1109" y="1"/>
                    <a:pt x="1103" y="1"/>
                  </a:cubicBez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1"/>
            <p:cNvSpPr/>
            <p:nvPr/>
          </p:nvSpPr>
          <p:spPr>
            <a:xfrm flipH="1">
              <a:off x="6209644" y="3736509"/>
              <a:ext cx="100081" cy="61825"/>
            </a:xfrm>
            <a:custGeom>
              <a:rect b="b" l="l" r="r" t="t"/>
              <a:pathLst>
                <a:path extrusionOk="0" h="1204" w="1949">
                  <a:moveTo>
                    <a:pt x="1530" y="0"/>
                  </a:moveTo>
                  <a:cubicBezTo>
                    <a:pt x="1020" y="31"/>
                    <a:pt x="510" y="61"/>
                    <a:pt x="0" y="82"/>
                  </a:cubicBezTo>
                  <a:lnTo>
                    <a:pt x="1112" y="1204"/>
                  </a:lnTo>
                  <a:lnTo>
                    <a:pt x="1948" y="1183"/>
                  </a:lnTo>
                  <a:cubicBezTo>
                    <a:pt x="1857" y="928"/>
                    <a:pt x="1683" y="449"/>
                    <a:pt x="1530" y="0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 flipH="1">
              <a:off x="6616072" y="3735431"/>
              <a:ext cx="101160" cy="62390"/>
            </a:xfrm>
            <a:custGeom>
              <a:rect b="b" l="l" r="r" t="t"/>
              <a:pathLst>
                <a:path extrusionOk="0" h="1215" w="1970">
                  <a:moveTo>
                    <a:pt x="429" y="1"/>
                  </a:moveTo>
                  <a:cubicBezTo>
                    <a:pt x="266" y="460"/>
                    <a:pt x="103" y="939"/>
                    <a:pt x="1" y="1194"/>
                  </a:cubicBezTo>
                  <a:cubicBezTo>
                    <a:pt x="276" y="1204"/>
                    <a:pt x="562" y="1204"/>
                    <a:pt x="837" y="1215"/>
                  </a:cubicBezTo>
                  <a:lnTo>
                    <a:pt x="1969" y="82"/>
                  </a:lnTo>
                  <a:cubicBezTo>
                    <a:pt x="1460" y="62"/>
                    <a:pt x="950" y="31"/>
                    <a:pt x="429" y="1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1"/>
            <p:cNvSpPr/>
            <p:nvPr/>
          </p:nvSpPr>
          <p:spPr>
            <a:xfrm flipH="1">
              <a:off x="6209644" y="3736509"/>
              <a:ext cx="100081" cy="61825"/>
            </a:xfrm>
            <a:custGeom>
              <a:rect b="b" l="l" r="r" t="t"/>
              <a:pathLst>
                <a:path extrusionOk="0" h="1204" w="1949">
                  <a:moveTo>
                    <a:pt x="1530" y="0"/>
                  </a:moveTo>
                  <a:cubicBezTo>
                    <a:pt x="1020" y="31"/>
                    <a:pt x="510" y="61"/>
                    <a:pt x="0" y="82"/>
                  </a:cubicBezTo>
                  <a:lnTo>
                    <a:pt x="1112" y="1204"/>
                  </a:lnTo>
                  <a:lnTo>
                    <a:pt x="1948" y="1183"/>
                  </a:lnTo>
                  <a:cubicBezTo>
                    <a:pt x="1857" y="928"/>
                    <a:pt x="1683" y="449"/>
                    <a:pt x="1530" y="0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 flipH="1">
              <a:off x="6616072" y="3735431"/>
              <a:ext cx="101160" cy="62390"/>
            </a:xfrm>
            <a:custGeom>
              <a:rect b="b" l="l" r="r" t="t"/>
              <a:pathLst>
                <a:path extrusionOk="0" h="1215" w="1970">
                  <a:moveTo>
                    <a:pt x="429" y="1"/>
                  </a:moveTo>
                  <a:cubicBezTo>
                    <a:pt x="266" y="460"/>
                    <a:pt x="103" y="939"/>
                    <a:pt x="1" y="1194"/>
                  </a:cubicBezTo>
                  <a:cubicBezTo>
                    <a:pt x="276" y="1204"/>
                    <a:pt x="562" y="1204"/>
                    <a:pt x="837" y="1215"/>
                  </a:cubicBezTo>
                  <a:lnTo>
                    <a:pt x="1969" y="82"/>
                  </a:lnTo>
                  <a:cubicBezTo>
                    <a:pt x="1460" y="62"/>
                    <a:pt x="950" y="31"/>
                    <a:pt x="429" y="1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 flipH="1">
              <a:off x="6140005" y="3335830"/>
              <a:ext cx="651067" cy="407770"/>
            </a:xfrm>
            <a:custGeom>
              <a:rect b="b" l="l" r="r" t="t"/>
              <a:pathLst>
                <a:path extrusionOk="0" h="7941" w="12679">
                  <a:moveTo>
                    <a:pt x="11169" y="1"/>
                  </a:moveTo>
                  <a:cubicBezTo>
                    <a:pt x="11129" y="1"/>
                    <a:pt x="11088" y="1"/>
                    <a:pt x="11047" y="11"/>
                  </a:cubicBezTo>
                  <a:cubicBezTo>
                    <a:pt x="9493" y="155"/>
                    <a:pt x="7933" y="226"/>
                    <a:pt x="6374" y="226"/>
                  </a:cubicBezTo>
                  <a:cubicBezTo>
                    <a:pt x="4843" y="226"/>
                    <a:pt x="3312" y="157"/>
                    <a:pt x="1786" y="21"/>
                  </a:cubicBezTo>
                  <a:lnTo>
                    <a:pt x="1623" y="11"/>
                  </a:lnTo>
                  <a:cubicBezTo>
                    <a:pt x="1566" y="4"/>
                    <a:pt x="1509" y="1"/>
                    <a:pt x="1452" y="1"/>
                  </a:cubicBezTo>
                  <a:cubicBezTo>
                    <a:pt x="1245" y="1"/>
                    <a:pt x="1042" y="45"/>
                    <a:pt x="858" y="133"/>
                  </a:cubicBezTo>
                  <a:cubicBezTo>
                    <a:pt x="337" y="368"/>
                    <a:pt x="1" y="888"/>
                    <a:pt x="1" y="1459"/>
                  </a:cubicBezTo>
                  <a:lnTo>
                    <a:pt x="1" y="6304"/>
                  </a:lnTo>
                  <a:cubicBezTo>
                    <a:pt x="11" y="7079"/>
                    <a:pt x="623" y="7722"/>
                    <a:pt x="1398" y="7762"/>
                  </a:cubicBezTo>
                  <a:cubicBezTo>
                    <a:pt x="1561" y="7773"/>
                    <a:pt x="1714" y="7783"/>
                    <a:pt x="1867" y="7783"/>
                  </a:cubicBezTo>
                  <a:cubicBezTo>
                    <a:pt x="2388" y="7824"/>
                    <a:pt x="2898" y="7844"/>
                    <a:pt x="3407" y="7864"/>
                  </a:cubicBezTo>
                  <a:cubicBezTo>
                    <a:pt x="4517" y="7914"/>
                    <a:pt x="5612" y="7940"/>
                    <a:pt x="6691" y="7940"/>
                  </a:cubicBezTo>
                  <a:cubicBezTo>
                    <a:pt x="7596" y="7940"/>
                    <a:pt x="8491" y="7922"/>
                    <a:pt x="9374" y="7885"/>
                  </a:cubicBezTo>
                  <a:cubicBezTo>
                    <a:pt x="9884" y="7864"/>
                    <a:pt x="10394" y="7834"/>
                    <a:pt x="10904" y="7803"/>
                  </a:cubicBezTo>
                  <a:lnTo>
                    <a:pt x="11302" y="7773"/>
                  </a:lnTo>
                  <a:cubicBezTo>
                    <a:pt x="12077" y="7722"/>
                    <a:pt x="12669" y="7089"/>
                    <a:pt x="12679" y="6324"/>
                  </a:cubicBezTo>
                  <a:lnTo>
                    <a:pt x="12679" y="1459"/>
                  </a:lnTo>
                  <a:cubicBezTo>
                    <a:pt x="12669" y="888"/>
                    <a:pt x="12332" y="378"/>
                    <a:pt x="11812" y="143"/>
                  </a:cubicBezTo>
                  <a:cubicBezTo>
                    <a:pt x="11618" y="52"/>
                    <a:pt x="11394" y="1"/>
                    <a:pt x="11169" y="1"/>
                  </a:cubicBez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 flipH="1">
              <a:off x="6420176" y="3912483"/>
              <a:ext cx="96435" cy="69682"/>
            </a:xfrm>
            <a:custGeom>
              <a:rect b="b" l="l" r="r" t="t"/>
              <a:pathLst>
                <a:path extrusionOk="0" h="1357" w="1878">
                  <a:moveTo>
                    <a:pt x="113" y="0"/>
                  </a:moveTo>
                  <a:cubicBezTo>
                    <a:pt x="41" y="133"/>
                    <a:pt x="0" y="276"/>
                    <a:pt x="0" y="429"/>
                  </a:cubicBezTo>
                  <a:cubicBezTo>
                    <a:pt x="0" y="939"/>
                    <a:pt x="419" y="1357"/>
                    <a:pt x="939" y="1357"/>
                  </a:cubicBezTo>
                  <a:cubicBezTo>
                    <a:pt x="1459" y="1357"/>
                    <a:pt x="1877" y="939"/>
                    <a:pt x="1877" y="429"/>
                  </a:cubicBezTo>
                  <a:cubicBezTo>
                    <a:pt x="1877" y="276"/>
                    <a:pt x="1847" y="133"/>
                    <a:pt x="1775" y="0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 flipH="1">
              <a:off x="6420176" y="3912483"/>
              <a:ext cx="96435" cy="69682"/>
            </a:xfrm>
            <a:custGeom>
              <a:rect b="b" l="l" r="r" t="t"/>
              <a:pathLst>
                <a:path extrusionOk="0" h="1357" w="1878">
                  <a:moveTo>
                    <a:pt x="113" y="0"/>
                  </a:moveTo>
                  <a:cubicBezTo>
                    <a:pt x="41" y="133"/>
                    <a:pt x="0" y="276"/>
                    <a:pt x="0" y="429"/>
                  </a:cubicBezTo>
                  <a:cubicBezTo>
                    <a:pt x="0" y="939"/>
                    <a:pt x="419" y="1357"/>
                    <a:pt x="939" y="1357"/>
                  </a:cubicBezTo>
                  <a:cubicBezTo>
                    <a:pt x="1459" y="1357"/>
                    <a:pt x="1877" y="939"/>
                    <a:pt x="1877" y="429"/>
                  </a:cubicBezTo>
                  <a:cubicBezTo>
                    <a:pt x="1877" y="276"/>
                    <a:pt x="1847" y="133"/>
                    <a:pt x="1775" y="0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 flipH="1">
              <a:off x="5289458" y="3795663"/>
              <a:ext cx="708117" cy="116308"/>
            </a:xfrm>
            <a:custGeom>
              <a:rect b="b" l="l" r="r" t="t"/>
              <a:pathLst>
                <a:path extrusionOk="0" h="2265" w="13790">
                  <a:moveTo>
                    <a:pt x="12648" y="1"/>
                  </a:moveTo>
                  <a:lnTo>
                    <a:pt x="11719" y="31"/>
                  </a:lnTo>
                  <a:lnTo>
                    <a:pt x="10883" y="42"/>
                  </a:lnTo>
                  <a:cubicBezTo>
                    <a:pt x="9516" y="67"/>
                    <a:pt x="8150" y="80"/>
                    <a:pt x="6782" y="80"/>
                  </a:cubicBezTo>
                  <a:cubicBezTo>
                    <a:pt x="5414" y="80"/>
                    <a:pt x="4044" y="67"/>
                    <a:pt x="2672" y="42"/>
                  </a:cubicBezTo>
                  <a:cubicBezTo>
                    <a:pt x="2397" y="42"/>
                    <a:pt x="2122" y="31"/>
                    <a:pt x="1836" y="21"/>
                  </a:cubicBezTo>
                  <a:lnTo>
                    <a:pt x="1204" y="11"/>
                  </a:lnTo>
                  <a:lnTo>
                    <a:pt x="1122" y="11"/>
                  </a:lnTo>
                  <a:cubicBezTo>
                    <a:pt x="1110" y="11"/>
                    <a:pt x="1097" y="10"/>
                    <a:pt x="1085" y="10"/>
                  </a:cubicBezTo>
                  <a:cubicBezTo>
                    <a:pt x="500" y="10"/>
                    <a:pt x="20" y="482"/>
                    <a:pt x="0" y="1072"/>
                  </a:cubicBezTo>
                  <a:lnTo>
                    <a:pt x="0" y="1102"/>
                  </a:lnTo>
                  <a:cubicBezTo>
                    <a:pt x="0" y="1694"/>
                    <a:pt x="469" y="2183"/>
                    <a:pt x="1061" y="2194"/>
                  </a:cubicBezTo>
                  <a:cubicBezTo>
                    <a:pt x="2662" y="2234"/>
                    <a:pt x="4253" y="2255"/>
                    <a:pt x="5855" y="2265"/>
                  </a:cubicBezTo>
                  <a:lnTo>
                    <a:pt x="7527" y="2265"/>
                  </a:lnTo>
                  <a:cubicBezTo>
                    <a:pt x="9251" y="2255"/>
                    <a:pt x="10975" y="2234"/>
                    <a:pt x="12709" y="2194"/>
                  </a:cubicBezTo>
                  <a:cubicBezTo>
                    <a:pt x="13311" y="2173"/>
                    <a:pt x="13790" y="1673"/>
                    <a:pt x="13769" y="1072"/>
                  </a:cubicBezTo>
                  <a:lnTo>
                    <a:pt x="13769" y="1061"/>
                  </a:lnTo>
                  <a:cubicBezTo>
                    <a:pt x="13749" y="562"/>
                    <a:pt x="13392" y="133"/>
                    <a:pt x="12903" y="31"/>
                  </a:cubicBezTo>
                  <a:cubicBezTo>
                    <a:pt x="12831" y="11"/>
                    <a:pt x="12750" y="1"/>
                    <a:pt x="12678" y="1"/>
                  </a:cubicBez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 flipH="1">
              <a:off x="5395761" y="3736509"/>
              <a:ext cx="100081" cy="61825"/>
            </a:xfrm>
            <a:custGeom>
              <a:rect b="b" l="l" r="r" t="t"/>
              <a:pathLst>
                <a:path extrusionOk="0" h="1204" w="1949">
                  <a:moveTo>
                    <a:pt x="1530" y="0"/>
                  </a:moveTo>
                  <a:cubicBezTo>
                    <a:pt x="1020" y="31"/>
                    <a:pt x="510" y="61"/>
                    <a:pt x="0" y="82"/>
                  </a:cubicBezTo>
                  <a:lnTo>
                    <a:pt x="1112" y="1204"/>
                  </a:lnTo>
                  <a:lnTo>
                    <a:pt x="1948" y="1183"/>
                  </a:lnTo>
                  <a:cubicBezTo>
                    <a:pt x="1857" y="928"/>
                    <a:pt x="1683" y="449"/>
                    <a:pt x="1530" y="0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 flipH="1">
              <a:off x="5802189" y="3735431"/>
              <a:ext cx="101108" cy="62390"/>
            </a:xfrm>
            <a:custGeom>
              <a:rect b="b" l="l" r="r" t="t"/>
              <a:pathLst>
                <a:path extrusionOk="0" h="1215" w="1969">
                  <a:moveTo>
                    <a:pt x="428" y="1"/>
                  </a:moveTo>
                  <a:cubicBezTo>
                    <a:pt x="265" y="460"/>
                    <a:pt x="102" y="939"/>
                    <a:pt x="0" y="1194"/>
                  </a:cubicBezTo>
                  <a:cubicBezTo>
                    <a:pt x="286" y="1204"/>
                    <a:pt x="561" y="1204"/>
                    <a:pt x="836" y="1215"/>
                  </a:cubicBezTo>
                  <a:lnTo>
                    <a:pt x="1969" y="82"/>
                  </a:lnTo>
                  <a:cubicBezTo>
                    <a:pt x="1459" y="62"/>
                    <a:pt x="949" y="31"/>
                    <a:pt x="428" y="1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 flipH="1">
              <a:off x="5395761" y="3736509"/>
              <a:ext cx="100081" cy="61825"/>
            </a:xfrm>
            <a:custGeom>
              <a:rect b="b" l="l" r="r" t="t"/>
              <a:pathLst>
                <a:path extrusionOk="0" h="1204" w="1949">
                  <a:moveTo>
                    <a:pt x="1530" y="0"/>
                  </a:moveTo>
                  <a:cubicBezTo>
                    <a:pt x="1020" y="31"/>
                    <a:pt x="510" y="61"/>
                    <a:pt x="0" y="82"/>
                  </a:cubicBezTo>
                  <a:lnTo>
                    <a:pt x="1112" y="1204"/>
                  </a:lnTo>
                  <a:lnTo>
                    <a:pt x="1948" y="1183"/>
                  </a:lnTo>
                  <a:cubicBezTo>
                    <a:pt x="1857" y="928"/>
                    <a:pt x="1683" y="449"/>
                    <a:pt x="1530" y="0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 flipH="1">
              <a:off x="5802189" y="3735431"/>
              <a:ext cx="101108" cy="62390"/>
            </a:xfrm>
            <a:custGeom>
              <a:rect b="b" l="l" r="r" t="t"/>
              <a:pathLst>
                <a:path extrusionOk="0" h="1215" w="1969">
                  <a:moveTo>
                    <a:pt x="428" y="1"/>
                  </a:moveTo>
                  <a:cubicBezTo>
                    <a:pt x="265" y="460"/>
                    <a:pt x="102" y="939"/>
                    <a:pt x="0" y="1194"/>
                  </a:cubicBezTo>
                  <a:cubicBezTo>
                    <a:pt x="286" y="1204"/>
                    <a:pt x="561" y="1204"/>
                    <a:pt x="836" y="1215"/>
                  </a:cubicBezTo>
                  <a:lnTo>
                    <a:pt x="1969" y="82"/>
                  </a:lnTo>
                  <a:cubicBezTo>
                    <a:pt x="1459" y="62"/>
                    <a:pt x="949" y="31"/>
                    <a:pt x="428" y="1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 flipH="1">
              <a:off x="5326122" y="3335830"/>
              <a:ext cx="650502" cy="407770"/>
            </a:xfrm>
            <a:custGeom>
              <a:rect b="b" l="l" r="r" t="t"/>
              <a:pathLst>
                <a:path extrusionOk="0" h="7941" w="12668">
                  <a:moveTo>
                    <a:pt x="11169" y="1"/>
                  </a:moveTo>
                  <a:cubicBezTo>
                    <a:pt x="11118" y="1"/>
                    <a:pt x="11077" y="1"/>
                    <a:pt x="11036" y="11"/>
                  </a:cubicBezTo>
                  <a:cubicBezTo>
                    <a:pt x="9482" y="155"/>
                    <a:pt x="7925" y="226"/>
                    <a:pt x="6368" y="226"/>
                  </a:cubicBezTo>
                  <a:cubicBezTo>
                    <a:pt x="4840" y="226"/>
                    <a:pt x="3311" y="157"/>
                    <a:pt x="1785" y="21"/>
                  </a:cubicBezTo>
                  <a:lnTo>
                    <a:pt x="1622" y="11"/>
                  </a:lnTo>
                  <a:cubicBezTo>
                    <a:pt x="1565" y="4"/>
                    <a:pt x="1508" y="1"/>
                    <a:pt x="1452" y="1"/>
                  </a:cubicBezTo>
                  <a:cubicBezTo>
                    <a:pt x="1244" y="1"/>
                    <a:pt x="1041" y="45"/>
                    <a:pt x="857" y="133"/>
                  </a:cubicBezTo>
                  <a:cubicBezTo>
                    <a:pt x="337" y="368"/>
                    <a:pt x="0" y="888"/>
                    <a:pt x="0" y="1459"/>
                  </a:cubicBezTo>
                  <a:lnTo>
                    <a:pt x="0" y="6304"/>
                  </a:lnTo>
                  <a:cubicBezTo>
                    <a:pt x="0" y="7079"/>
                    <a:pt x="612" y="7711"/>
                    <a:pt x="1387" y="7762"/>
                  </a:cubicBezTo>
                  <a:cubicBezTo>
                    <a:pt x="1540" y="7773"/>
                    <a:pt x="1693" y="7783"/>
                    <a:pt x="1846" y="7783"/>
                  </a:cubicBezTo>
                  <a:cubicBezTo>
                    <a:pt x="2366" y="7824"/>
                    <a:pt x="2876" y="7844"/>
                    <a:pt x="3386" y="7864"/>
                  </a:cubicBezTo>
                  <a:cubicBezTo>
                    <a:pt x="4502" y="7914"/>
                    <a:pt x="5599" y="7940"/>
                    <a:pt x="6678" y="7940"/>
                  </a:cubicBezTo>
                  <a:cubicBezTo>
                    <a:pt x="7582" y="7940"/>
                    <a:pt x="8474" y="7922"/>
                    <a:pt x="9353" y="7885"/>
                  </a:cubicBezTo>
                  <a:cubicBezTo>
                    <a:pt x="9863" y="7864"/>
                    <a:pt x="10373" y="7834"/>
                    <a:pt x="10883" y="7803"/>
                  </a:cubicBezTo>
                  <a:lnTo>
                    <a:pt x="11291" y="7773"/>
                  </a:lnTo>
                  <a:cubicBezTo>
                    <a:pt x="12056" y="7732"/>
                    <a:pt x="12658" y="7099"/>
                    <a:pt x="12668" y="6324"/>
                  </a:cubicBezTo>
                  <a:lnTo>
                    <a:pt x="12668" y="1459"/>
                  </a:lnTo>
                  <a:cubicBezTo>
                    <a:pt x="12658" y="888"/>
                    <a:pt x="12331" y="378"/>
                    <a:pt x="11811" y="143"/>
                  </a:cubicBezTo>
                  <a:cubicBezTo>
                    <a:pt x="11607" y="52"/>
                    <a:pt x="11383" y="1"/>
                    <a:pt x="11169" y="1"/>
                  </a:cubicBez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 flipH="1">
              <a:off x="5605779" y="3912483"/>
              <a:ext cx="96435" cy="69682"/>
            </a:xfrm>
            <a:custGeom>
              <a:rect b="b" l="l" r="r" t="t"/>
              <a:pathLst>
                <a:path extrusionOk="0" h="1357" w="1878">
                  <a:moveTo>
                    <a:pt x="103" y="0"/>
                  </a:moveTo>
                  <a:cubicBezTo>
                    <a:pt x="31" y="133"/>
                    <a:pt x="1" y="276"/>
                    <a:pt x="1" y="429"/>
                  </a:cubicBezTo>
                  <a:cubicBezTo>
                    <a:pt x="1" y="939"/>
                    <a:pt x="419" y="1357"/>
                    <a:pt x="939" y="1357"/>
                  </a:cubicBezTo>
                  <a:cubicBezTo>
                    <a:pt x="1459" y="1357"/>
                    <a:pt x="1877" y="939"/>
                    <a:pt x="1877" y="429"/>
                  </a:cubicBezTo>
                  <a:cubicBezTo>
                    <a:pt x="1877" y="276"/>
                    <a:pt x="1837" y="133"/>
                    <a:pt x="1775" y="0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 flipH="1">
              <a:off x="5605779" y="3912483"/>
              <a:ext cx="96435" cy="69682"/>
            </a:xfrm>
            <a:custGeom>
              <a:rect b="b" l="l" r="r" t="t"/>
              <a:pathLst>
                <a:path extrusionOk="0" h="1357" w="1878">
                  <a:moveTo>
                    <a:pt x="103" y="0"/>
                  </a:moveTo>
                  <a:cubicBezTo>
                    <a:pt x="31" y="133"/>
                    <a:pt x="1" y="276"/>
                    <a:pt x="1" y="429"/>
                  </a:cubicBezTo>
                  <a:cubicBezTo>
                    <a:pt x="1" y="939"/>
                    <a:pt x="419" y="1357"/>
                    <a:pt x="939" y="1357"/>
                  </a:cubicBezTo>
                  <a:cubicBezTo>
                    <a:pt x="1459" y="1357"/>
                    <a:pt x="1877" y="939"/>
                    <a:pt x="1877" y="429"/>
                  </a:cubicBezTo>
                  <a:cubicBezTo>
                    <a:pt x="1877" y="276"/>
                    <a:pt x="1837" y="133"/>
                    <a:pt x="1775" y="0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 flipH="1">
              <a:off x="5843567" y="4488058"/>
              <a:ext cx="647934" cy="120518"/>
            </a:xfrm>
            <a:custGeom>
              <a:rect b="b" l="l" r="r" t="t"/>
              <a:pathLst>
                <a:path extrusionOk="0" h="2347" w="12618">
                  <a:moveTo>
                    <a:pt x="6314" y="0"/>
                  </a:moveTo>
                  <a:cubicBezTo>
                    <a:pt x="2826" y="0"/>
                    <a:pt x="1" y="531"/>
                    <a:pt x="1" y="1173"/>
                  </a:cubicBezTo>
                  <a:cubicBezTo>
                    <a:pt x="1" y="1826"/>
                    <a:pt x="2826" y="2346"/>
                    <a:pt x="6314" y="2346"/>
                  </a:cubicBezTo>
                  <a:cubicBezTo>
                    <a:pt x="9793" y="2346"/>
                    <a:pt x="12618" y="1826"/>
                    <a:pt x="12618" y="1173"/>
                  </a:cubicBezTo>
                  <a:cubicBezTo>
                    <a:pt x="12618" y="531"/>
                    <a:pt x="9793" y="0"/>
                    <a:pt x="6314" y="0"/>
                  </a:cubicBezTo>
                  <a:close/>
                </a:path>
              </a:pathLst>
            </a:custGeom>
            <a:solidFill>
              <a:srgbClr val="93C2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 flipH="1">
              <a:off x="6707208" y="4484926"/>
              <a:ext cx="647369" cy="120518"/>
            </a:xfrm>
            <a:custGeom>
              <a:rect b="b" l="l" r="r" t="t"/>
              <a:pathLst>
                <a:path extrusionOk="0" h="2347" w="12607">
                  <a:moveTo>
                    <a:pt x="6303" y="0"/>
                  </a:moveTo>
                  <a:cubicBezTo>
                    <a:pt x="2815" y="0"/>
                    <a:pt x="0" y="520"/>
                    <a:pt x="0" y="1173"/>
                  </a:cubicBezTo>
                  <a:cubicBezTo>
                    <a:pt x="0" y="1816"/>
                    <a:pt x="2815" y="2346"/>
                    <a:pt x="6303" y="2346"/>
                  </a:cubicBezTo>
                  <a:cubicBezTo>
                    <a:pt x="9781" y="2346"/>
                    <a:pt x="12607" y="1816"/>
                    <a:pt x="12607" y="1173"/>
                  </a:cubicBezTo>
                  <a:cubicBezTo>
                    <a:pt x="12607" y="520"/>
                    <a:pt x="9781" y="0"/>
                    <a:pt x="6303" y="0"/>
                  </a:cubicBezTo>
                  <a:close/>
                </a:path>
              </a:pathLst>
            </a:custGeom>
            <a:solidFill>
              <a:srgbClr val="93C2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 flipH="1">
              <a:off x="5822110" y="2737456"/>
              <a:ext cx="241499" cy="429799"/>
            </a:xfrm>
            <a:custGeom>
              <a:rect b="b" l="l" r="r" t="t"/>
              <a:pathLst>
                <a:path extrusionOk="0" h="8370" w="4703">
                  <a:moveTo>
                    <a:pt x="230" y="0"/>
                  </a:moveTo>
                  <a:cubicBezTo>
                    <a:pt x="154" y="0"/>
                    <a:pt x="77" y="5"/>
                    <a:pt x="1" y="16"/>
                  </a:cubicBezTo>
                  <a:lnTo>
                    <a:pt x="338" y="2780"/>
                  </a:lnTo>
                  <a:lnTo>
                    <a:pt x="2520" y="7064"/>
                  </a:lnTo>
                  <a:lnTo>
                    <a:pt x="3867" y="8369"/>
                  </a:lnTo>
                  <a:cubicBezTo>
                    <a:pt x="4132" y="8278"/>
                    <a:pt x="4346" y="8084"/>
                    <a:pt x="4479" y="7839"/>
                  </a:cubicBezTo>
                  <a:cubicBezTo>
                    <a:pt x="4683" y="7451"/>
                    <a:pt x="4703" y="6992"/>
                    <a:pt x="4540" y="6584"/>
                  </a:cubicBezTo>
                  <a:cubicBezTo>
                    <a:pt x="2796" y="1974"/>
                    <a:pt x="3061" y="791"/>
                    <a:pt x="878" y="118"/>
                  </a:cubicBezTo>
                  <a:cubicBezTo>
                    <a:pt x="666" y="42"/>
                    <a:pt x="449" y="0"/>
                    <a:pt x="230" y="0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 flipH="1">
              <a:off x="5917416" y="2869835"/>
              <a:ext cx="130480" cy="246583"/>
            </a:xfrm>
            <a:custGeom>
              <a:rect b="b" l="l" r="r" t="t"/>
              <a:pathLst>
                <a:path extrusionOk="0" h="4802" w="2541">
                  <a:moveTo>
                    <a:pt x="56" y="1"/>
                  </a:moveTo>
                  <a:cubicBezTo>
                    <a:pt x="39" y="1"/>
                    <a:pt x="21" y="3"/>
                    <a:pt x="1" y="8"/>
                  </a:cubicBezTo>
                  <a:lnTo>
                    <a:pt x="32" y="202"/>
                  </a:lnTo>
                  <a:lnTo>
                    <a:pt x="2214" y="4486"/>
                  </a:lnTo>
                  <a:lnTo>
                    <a:pt x="2541" y="4802"/>
                  </a:lnTo>
                  <a:cubicBezTo>
                    <a:pt x="2520" y="4629"/>
                    <a:pt x="2500" y="4445"/>
                    <a:pt x="2479" y="4272"/>
                  </a:cubicBezTo>
                  <a:cubicBezTo>
                    <a:pt x="2408" y="3721"/>
                    <a:pt x="2306" y="3170"/>
                    <a:pt x="2173" y="2640"/>
                  </a:cubicBezTo>
                  <a:cubicBezTo>
                    <a:pt x="2071" y="2171"/>
                    <a:pt x="1918" y="1712"/>
                    <a:pt x="1714" y="1283"/>
                  </a:cubicBezTo>
                  <a:cubicBezTo>
                    <a:pt x="1521" y="875"/>
                    <a:pt x="1225" y="539"/>
                    <a:pt x="848" y="304"/>
                  </a:cubicBezTo>
                  <a:cubicBezTo>
                    <a:pt x="623" y="151"/>
                    <a:pt x="368" y="59"/>
                    <a:pt x="103" y="8"/>
                  </a:cubicBezTo>
                  <a:cubicBezTo>
                    <a:pt x="88" y="3"/>
                    <a:pt x="72" y="1"/>
                    <a:pt x="56" y="1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 flipH="1">
              <a:off x="6268846" y="2737199"/>
              <a:ext cx="295417" cy="331413"/>
            </a:xfrm>
            <a:custGeom>
              <a:rect b="b" l="l" r="r" t="t"/>
              <a:pathLst>
                <a:path extrusionOk="0" h="6454" w="5753">
                  <a:moveTo>
                    <a:pt x="5508" y="1"/>
                  </a:moveTo>
                  <a:cubicBezTo>
                    <a:pt x="5141" y="143"/>
                    <a:pt x="4794" y="347"/>
                    <a:pt x="4488" y="602"/>
                  </a:cubicBezTo>
                  <a:cubicBezTo>
                    <a:pt x="4131" y="898"/>
                    <a:pt x="3794" y="1214"/>
                    <a:pt x="3478" y="1551"/>
                  </a:cubicBezTo>
                  <a:cubicBezTo>
                    <a:pt x="2989" y="2040"/>
                    <a:pt x="2642" y="2571"/>
                    <a:pt x="2285" y="2958"/>
                  </a:cubicBezTo>
                  <a:cubicBezTo>
                    <a:pt x="1326" y="3978"/>
                    <a:pt x="724" y="4519"/>
                    <a:pt x="418" y="4907"/>
                  </a:cubicBezTo>
                  <a:cubicBezTo>
                    <a:pt x="0" y="5437"/>
                    <a:pt x="21" y="5518"/>
                    <a:pt x="21" y="5518"/>
                  </a:cubicBezTo>
                  <a:cubicBezTo>
                    <a:pt x="398" y="5743"/>
                    <a:pt x="755" y="5998"/>
                    <a:pt x="1102" y="6283"/>
                  </a:cubicBezTo>
                  <a:cubicBezTo>
                    <a:pt x="1240" y="6397"/>
                    <a:pt x="1419" y="6454"/>
                    <a:pt x="1607" y="6454"/>
                  </a:cubicBezTo>
                  <a:cubicBezTo>
                    <a:pt x="1823" y="6454"/>
                    <a:pt x="2049" y="6380"/>
                    <a:pt x="2234" y="6232"/>
                  </a:cubicBezTo>
                  <a:lnTo>
                    <a:pt x="4192" y="4682"/>
                  </a:lnTo>
                  <a:lnTo>
                    <a:pt x="5753" y="3458"/>
                  </a:lnTo>
                  <a:lnTo>
                    <a:pt x="5539" y="1653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 flipH="1">
              <a:off x="6199680" y="4415758"/>
              <a:ext cx="227378" cy="129351"/>
            </a:xfrm>
            <a:custGeom>
              <a:rect b="b" l="l" r="r" t="t"/>
              <a:pathLst>
                <a:path extrusionOk="0" h="2519" w="4428">
                  <a:moveTo>
                    <a:pt x="2255" y="1"/>
                  </a:moveTo>
                  <a:cubicBezTo>
                    <a:pt x="2051" y="592"/>
                    <a:pt x="1143" y="1123"/>
                    <a:pt x="1143" y="1123"/>
                  </a:cubicBezTo>
                  <a:lnTo>
                    <a:pt x="602" y="1194"/>
                  </a:lnTo>
                  <a:cubicBezTo>
                    <a:pt x="174" y="1266"/>
                    <a:pt x="52" y="1663"/>
                    <a:pt x="21" y="1929"/>
                  </a:cubicBezTo>
                  <a:cubicBezTo>
                    <a:pt x="1" y="2061"/>
                    <a:pt x="82" y="2194"/>
                    <a:pt x="215" y="2245"/>
                  </a:cubicBezTo>
                  <a:cubicBezTo>
                    <a:pt x="581" y="2364"/>
                    <a:pt x="981" y="2518"/>
                    <a:pt x="1448" y="2518"/>
                  </a:cubicBezTo>
                  <a:cubicBezTo>
                    <a:pt x="1658" y="2518"/>
                    <a:pt x="1882" y="2487"/>
                    <a:pt x="2122" y="2408"/>
                  </a:cubicBezTo>
                  <a:cubicBezTo>
                    <a:pt x="2581" y="2245"/>
                    <a:pt x="3264" y="2112"/>
                    <a:pt x="4101" y="1888"/>
                  </a:cubicBezTo>
                  <a:cubicBezTo>
                    <a:pt x="4233" y="1837"/>
                    <a:pt x="4325" y="1714"/>
                    <a:pt x="4335" y="1572"/>
                  </a:cubicBezTo>
                  <a:cubicBezTo>
                    <a:pt x="4427" y="1000"/>
                    <a:pt x="4193" y="174"/>
                    <a:pt x="4193" y="174"/>
                  </a:cubicBezTo>
                  <a:lnTo>
                    <a:pt x="2255" y="1"/>
                  </a:lnTo>
                  <a:close/>
                </a:path>
              </a:pathLst>
            </a:custGeom>
            <a:solidFill>
              <a:srgbClr val="E3E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 flipH="1">
              <a:off x="5920034" y="4436709"/>
              <a:ext cx="180752" cy="134794"/>
            </a:xfrm>
            <a:custGeom>
              <a:rect b="b" l="l" r="r" t="t"/>
              <a:pathLst>
                <a:path extrusionOk="0" h="2625" w="3520">
                  <a:moveTo>
                    <a:pt x="368" y="1"/>
                  </a:moveTo>
                  <a:cubicBezTo>
                    <a:pt x="123" y="409"/>
                    <a:pt x="1" y="888"/>
                    <a:pt x="42" y="1368"/>
                  </a:cubicBezTo>
                  <a:cubicBezTo>
                    <a:pt x="52" y="1459"/>
                    <a:pt x="103" y="1551"/>
                    <a:pt x="184" y="1592"/>
                  </a:cubicBezTo>
                  <a:lnTo>
                    <a:pt x="562" y="1725"/>
                  </a:lnTo>
                  <a:cubicBezTo>
                    <a:pt x="562" y="1725"/>
                    <a:pt x="1065" y="2624"/>
                    <a:pt x="2146" y="2624"/>
                  </a:cubicBezTo>
                  <a:cubicBezTo>
                    <a:pt x="2175" y="2624"/>
                    <a:pt x="2205" y="2623"/>
                    <a:pt x="2235" y="2622"/>
                  </a:cubicBezTo>
                  <a:lnTo>
                    <a:pt x="3142" y="2530"/>
                  </a:lnTo>
                  <a:cubicBezTo>
                    <a:pt x="3367" y="2510"/>
                    <a:pt x="3520" y="2296"/>
                    <a:pt x="3479" y="2071"/>
                  </a:cubicBezTo>
                  <a:cubicBezTo>
                    <a:pt x="3428" y="1847"/>
                    <a:pt x="3265" y="1561"/>
                    <a:pt x="2826" y="1378"/>
                  </a:cubicBezTo>
                  <a:cubicBezTo>
                    <a:pt x="2826" y="1378"/>
                    <a:pt x="2143" y="1062"/>
                    <a:pt x="2010" y="72"/>
                  </a:cubicBezTo>
                  <a:lnTo>
                    <a:pt x="368" y="1"/>
                  </a:lnTo>
                  <a:close/>
                </a:path>
              </a:pathLst>
            </a:custGeom>
            <a:solidFill>
              <a:srgbClr val="E3E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 flipH="1">
              <a:off x="5971893" y="3305996"/>
              <a:ext cx="392828" cy="1139200"/>
            </a:xfrm>
            <a:custGeom>
              <a:rect b="b" l="l" r="r" t="t"/>
              <a:pathLst>
                <a:path extrusionOk="0" h="22185" w="7650">
                  <a:moveTo>
                    <a:pt x="500" y="0"/>
                  </a:moveTo>
                  <a:cubicBezTo>
                    <a:pt x="0" y="3743"/>
                    <a:pt x="143" y="7619"/>
                    <a:pt x="796" y="11607"/>
                  </a:cubicBezTo>
                  <a:lnTo>
                    <a:pt x="1041" y="21603"/>
                  </a:lnTo>
                  <a:cubicBezTo>
                    <a:pt x="1041" y="21603"/>
                    <a:pt x="1788" y="21943"/>
                    <a:pt x="2408" y="21943"/>
                  </a:cubicBezTo>
                  <a:cubicBezTo>
                    <a:pt x="2627" y="21943"/>
                    <a:pt x="2830" y="21901"/>
                    <a:pt x="2979" y="21786"/>
                  </a:cubicBezTo>
                  <a:cubicBezTo>
                    <a:pt x="2979" y="21786"/>
                    <a:pt x="4100" y="13902"/>
                    <a:pt x="3050" y="11821"/>
                  </a:cubicBezTo>
                  <a:lnTo>
                    <a:pt x="3539" y="5406"/>
                  </a:lnTo>
                  <a:cubicBezTo>
                    <a:pt x="4182" y="7558"/>
                    <a:pt x="4610" y="9771"/>
                    <a:pt x="4814" y="12015"/>
                  </a:cubicBezTo>
                  <a:cubicBezTo>
                    <a:pt x="4814" y="12015"/>
                    <a:pt x="4437" y="18808"/>
                    <a:pt x="5437" y="22133"/>
                  </a:cubicBezTo>
                  <a:lnTo>
                    <a:pt x="7211" y="22184"/>
                  </a:lnTo>
                  <a:cubicBezTo>
                    <a:pt x="7211" y="22184"/>
                    <a:pt x="7650" y="15616"/>
                    <a:pt x="7344" y="12597"/>
                  </a:cubicBezTo>
                  <a:cubicBezTo>
                    <a:pt x="7201" y="11138"/>
                    <a:pt x="7181" y="9669"/>
                    <a:pt x="7293" y="8211"/>
                  </a:cubicBezTo>
                  <a:cubicBezTo>
                    <a:pt x="7497" y="5518"/>
                    <a:pt x="7650" y="1775"/>
                    <a:pt x="7079" y="225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CD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 flipH="1">
              <a:off x="5971893" y="3305996"/>
              <a:ext cx="392828" cy="1139200"/>
            </a:xfrm>
            <a:custGeom>
              <a:rect b="b" l="l" r="r" t="t"/>
              <a:pathLst>
                <a:path extrusionOk="0" h="22185" w="7650">
                  <a:moveTo>
                    <a:pt x="500" y="0"/>
                  </a:moveTo>
                  <a:cubicBezTo>
                    <a:pt x="0" y="3743"/>
                    <a:pt x="143" y="7619"/>
                    <a:pt x="796" y="11607"/>
                  </a:cubicBezTo>
                  <a:lnTo>
                    <a:pt x="1041" y="21603"/>
                  </a:lnTo>
                  <a:cubicBezTo>
                    <a:pt x="1041" y="21603"/>
                    <a:pt x="1788" y="21943"/>
                    <a:pt x="2408" y="21943"/>
                  </a:cubicBezTo>
                  <a:cubicBezTo>
                    <a:pt x="2627" y="21943"/>
                    <a:pt x="2830" y="21901"/>
                    <a:pt x="2979" y="21786"/>
                  </a:cubicBezTo>
                  <a:cubicBezTo>
                    <a:pt x="2979" y="21786"/>
                    <a:pt x="4100" y="13902"/>
                    <a:pt x="3050" y="11821"/>
                  </a:cubicBezTo>
                  <a:lnTo>
                    <a:pt x="3539" y="5406"/>
                  </a:lnTo>
                  <a:cubicBezTo>
                    <a:pt x="4182" y="7558"/>
                    <a:pt x="4610" y="9771"/>
                    <a:pt x="4814" y="12015"/>
                  </a:cubicBezTo>
                  <a:cubicBezTo>
                    <a:pt x="4814" y="12015"/>
                    <a:pt x="4437" y="18808"/>
                    <a:pt x="5437" y="22133"/>
                  </a:cubicBezTo>
                  <a:lnTo>
                    <a:pt x="7211" y="22184"/>
                  </a:lnTo>
                  <a:cubicBezTo>
                    <a:pt x="7211" y="22184"/>
                    <a:pt x="7650" y="15616"/>
                    <a:pt x="7344" y="12597"/>
                  </a:cubicBezTo>
                  <a:cubicBezTo>
                    <a:pt x="7201" y="11138"/>
                    <a:pt x="7181" y="9669"/>
                    <a:pt x="7293" y="8211"/>
                  </a:cubicBezTo>
                  <a:cubicBezTo>
                    <a:pt x="7497" y="5518"/>
                    <a:pt x="7650" y="1775"/>
                    <a:pt x="7079" y="225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 flipH="1">
              <a:off x="5962958" y="2716762"/>
              <a:ext cx="390774" cy="672531"/>
            </a:xfrm>
            <a:custGeom>
              <a:rect b="b" l="l" r="r" t="t"/>
              <a:pathLst>
                <a:path extrusionOk="0" h="13097" w="7610">
                  <a:moveTo>
                    <a:pt x="3795" y="1"/>
                  </a:moveTo>
                  <a:cubicBezTo>
                    <a:pt x="3478" y="1"/>
                    <a:pt x="3162" y="21"/>
                    <a:pt x="2856" y="72"/>
                  </a:cubicBezTo>
                  <a:lnTo>
                    <a:pt x="2540" y="113"/>
                  </a:lnTo>
                  <a:lnTo>
                    <a:pt x="1928" y="266"/>
                  </a:lnTo>
                  <a:lnTo>
                    <a:pt x="1408" y="388"/>
                  </a:lnTo>
                  <a:cubicBezTo>
                    <a:pt x="1031" y="541"/>
                    <a:pt x="694" y="745"/>
                    <a:pt x="378" y="1000"/>
                  </a:cubicBezTo>
                  <a:lnTo>
                    <a:pt x="143" y="3244"/>
                  </a:lnTo>
                  <a:cubicBezTo>
                    <a:pt x="82" y="3856"/>
                    <a:pt x="62" y="4468"/>
                    <a:pt x="92" y="5080"/>
                  </a:cubicBezTo>
                  <a:cubicBezTo>
                    <a:pt x="113" y="5407"/>
                    <a:pt x="133" y="5743"/>
                    <a:pt x="184" y="6069"/>
                  </a:cubicBezTo>
                  <a:cubicBezTo>
                    <a:pt x="296" y="6936"/>
                    <a:pt x="419" y="7926"/>
                    <a:pt x="398" y="8099"/>
                  </a:cubicBezTo>
                  <a:lnTo>
                    <a:pt x="255" y="9945"/>
                  </a:lnTo>
                  <a:lnTo>
                    <a:pt x="51" y="12414"/>
                  </a:lnTo>
                  <a:lnTo>
                    <a:pt x="0" y="13097"/>
                  </a:lnTo>
                  <a:lnTo>
                    <a:pt x="7263" y="13097"/>
                  </a:lnTo>
                  <a:cubicBezTo>
                    <a:pt x="7130" y="11975"/>
                    <a:pt x="6916" y="10863"/>
                    <a:pt x="6651" y="9762"/>
                  </a:cubicBezTo>
                  <a:lnTo>
                    <a:pt x="7609" y="1143"/>
                  </a:lnTo>
                  <a:cubicBezTo>
                    <a:pt x="7579" y="827"/>
                    <a:pt x="6457" y="470"/>
                    <a:pt x="5682" y="276"/>
                  </a:cubicBezTo>
                  <a:cubicBezTo>
                    <a:pt x="5386" y="195"/>
                    <a:pt x="5141" y="144"/>
                    <a:pt x="5029" y="113"/>
                  </a:cubicBezTo>
                  <a:cubicBezTo>
                    <a:pt x="4621" y="42"/>
                    <a:pt x="4203" y="1"/>
                    <a:pt x="37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 flipH="1">
              <a:off x="6028433" y="3223272"/>
              <a:ext cx="92738" cy="131970"/>
            </a:xfrm>
            <a:custGeom>
              <a:rect b="b" l="l" r="r" t="t"/>
              <a:pathLst>
                <a:path extrusionOk="0" h="2570" w="1806">
                  <a:moveTo>
                    <a:pt x="195" y="0"/>
                  </a:moveTo>
                  <a:cubicBezTo>
                    <a:pt x="93" y="0"/>
                    <a:pt x="0" y="82"/>
                    <a:pt x="0" y="193"/>
                  </a:cubicBezTo>
                  <a:lnTo>
                    <a:pt x="0" y="2009"/>
                  </a:lnTo>
                  <a:cubicBezTo>
                    <a:pt x="0" y="2315"/>
                    <a:pt x="255" y="2570"/>
                    <a:pt x="561" y="2570"/>
                  </a:cubicBezTo>
                  <a:lnTo>
                    <a:pt x="1255" y="2570"/>
                  </a:lnTo>
                  <a:cubicBezTo>
                    <a:pt x="1561" y="2560"/>
                    <a:pt x="1805" y="2315"/>
                    <a:pt x="1805" y="2009"/>
                  </a:cubicBezTo>
                  <a:lnTo>
                    <a:pt x="1805" y="193"/>
                  </a:lnTo>
                  <a:cubicBezTo>
                    <a:pt x="1805" y="82"/>
                    <a:pt x="1712" y="0"/>
                    <a:pt x="1610" y="0"/>
                  </a:cubicBezTo>
                  <a:cubicBezTo>
                    <a:pt x="1591" y="0"/>
                    <a:pt x="1570" y="3"/>
                    <a:pt x="1550" y="10"/>
                  </a:cubicBezTo>
                  <a:cubicBezTo>
                    <a:pt x="1341" y="71"/>
                    <a:pt x="1125" y="102"/>
                    <a:pt x="907" y="102"/>
                  </a:cubicBezTo>
                  <a:cubicBezTo>
                    <a:pt x="689" y="102"/>
                    <a:pt x="469" y="71"/>
                    <a:pt x="255" y="10"/>
                  </a:cubicBezTo>
                  <a:cubicBezTo>
                    <a:pt x="235" y="3"/>
                    <a:pt x="21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 flipH="1">
              <a:off x="6279325" y="3222913"/>
              <a:ext cx="71787" cy="132329"/>
            </a:xfrm>
            <a:custGeom>
              <a:rect b="b" l="l" r="r" t="t"/>
              <a:pathLst>
                <a:path extrusionOk="0" h="2577" w="1398">
                  <a:moveTo>
                    <a:pt x="1191" y="1"/>
                  </a:moveTo>
                  <a:cubicBezTo>
                    <a:pt x="1175" y="1"/>
                    <a:pt x="1159" y="3"/>
                    <a:pt x="1143" y="7"/>
                  </a:cubicBezTo>
                  <a:cubicBezTo>
                    <a:pt x="926" y="72"/>
                    <a:pt x="699" y="106"/>
                    <a:pt x="476" y="106"/>
                  </a:cubicBezTo>
                  <a:cubicBezTo>
                    <a:pt x="385" y="106"/>
                    <a:pt x="294" y="100"/>
                    <a:pt x="204" y="88"/>
                  </a:cubicBezTo>
                  <a:lnTo>
                    <a:pt x="0" y="2557"/>
                  </a:lnTo>
                  <a:cubicBezTo>
                    <a:pt x="51" y="2567"/>
                    <a:pt x="102" y="2577"/>
                    <a:pt x="143" y="2577"/>
                  </a:cubicBezTo>
                  <a:lnTo>
                    <a:pt x="837" y="2577"/>
                  </a:lnTo>
                  <a:cubicBezTo>
                    <a:pt x="1143" y="2577"/>
                    <a:pt x="1398" y="2322"/>
                    <a:pt x="1398" y="2016"/>
                  </a:cubicBezTo>
                  <a:lnTo>
                    <a:pt x="1398" y="200"/>
                  </a:lnTo>
                  <a:cubicBezTo>
                    <a:pt x="1398" y="85"/>
                    <a:pt x="1298" y="1"/>
                    <a:pt x="1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 flipH="1">
              <a:off x="6095495" y="2716249"/>
              <a:ext cx="129915" cy="110557"/>
            </a:xfrm>
            <a:custGeom>
              <a:rect b="b" l="l" r="r" t="t"/>
              <a:pathLst>
                <a:path extrusionOk="0" h="2153" w="2530">
                  <a:moveTo>
                    <a:pt x="1296" y="1"/>
                  </a:moveTo>
                  <a:cubicBezTo>
                    <a:pt x="979" y="1"/>
                    <a:pt x="663" y="21"/>
                    <a:pt x="357" y="72"/>
                  </a:cubicBezTo>
                  <a:lnTo>
                    <a:pt x="51" y="113"/>
                  </a:lnTo>
                  <a:cubicBezTo>
                    <a:pt x="0" y="1194"/>
                    <a:pt x="990" y="2153"/>
                    <a:pt x="990" y="2153"/>
                  </a:cubicBezTo>
                  <a:cubicBezTo>
                    <a:pt x="990" y="2153"/>
                    <a:pt x="2071" y="1734"/>
                    <a:pt x="2530" y="123"/>
                  </a:cubicBezTo>
                  <a:cubicBezTo>
                    <a:pt x="2122" y="41"/>
                    <a:pt x="1714" y="1"/>
                    <a:pt x="1296" y="1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1"/>
            <p:cNvSpPr/>
            <p:nvPr/>
          </p:nvSpPr>
          <p:spPr>
            <a:xfrm flipH="1">
              <a:off x="6119065" y="2630341"/>
              <a:ext cx="86782" cy="149634"/>
            </a:xfrm>
            <a:custGeom>
              <a:rect b="b" l="l" r="r" t="t"/>
              <a:pathLst>
                <a:path extrusionOk="0" h="2914" w="1690">
                  <a:moveTo>
                    <a:pt x="1690" y="1"/>
                  </a:moveTo>
                  <a:lnTo>
                    <a:pt x="1659" y="11"/>
                  </a:lnTo>
                  <a:lnTo>
                    <a:pt x="1129" y="358"/>
                  </a:lnTo>
                  <a:lnTo>
                    <a:pt x="945" y="480"/>
                  </a:lnTo>
                  <a:lnTo>
                    <a:pt x="772" y="592"/>
                  </a:lnTo>
                  <a:cubicBezTo>
                    <a:pt x="772" y="592"/>
                    <a:pt x="742" y="592"/>
                    <a:pt x="695" y="592"/>
                  </a:cubicBezTo>
                  <a:cubicBezTo>
                    <a:pt x="530" y="592"/>
                    <a:pt x="158" y="598"/>
                    <a:pt x="150" y="654"/>
                  </a:cubicBezTo>
                  <a:lnTo>
                    <a:pt x="89" y="1561"/>
                  </a:lnTo>
                  <a:lnTo>
                    <a:pt x="78" y="1653"/>
                  </a:lnTo>
                  <a:lnTo>
                    <a:pt x="48" y="1908"/>
                  </a:lnTo>
                  <a:lnTo>
                    <a:pt x="48" y="1949"/>
                  </a:lnTo>
                  <a:lnTo>
                    <a:pt x="48" y="1969"/>
                  </a:lnTo>
                  <a:lnTo>
                    <a:pt x="48" y="1990"/>
                  </a:lnTo>
                  <a:cubicBezTo>
                    <a:pt x="0" y="2514"/>
                    <a:pt x="353" y="2914"/>
                    <a:pt x="774" y="2914"/>
                  </a:cubicBezTo>
                  <a:cubicBezTo>
                    <a:pt x="804" y="2914"/>
                    <a:pt x="834" y="2912"/>
                    <a:pt x="864" y="2908"/>
                  </a:cubicBezTo>
                  <a:cubicBezTo>
                    <a:pt x="945" y="2887"/>
                    <a:pt x="1017" y="2867"/>
                    <a:pt x="1088" y="2826"/>
                  </a:cubicBezTo>
                  <a:cubicBezTo>
                    <a:pt x="1394" y="2653"/>
                    <a:pt x="1578" y="2337"/>
                    <a:pt x="1598" y="1990"/>
                  </a:cubicBezTo>
                  <a:lnTo>
                    <a:pt x="1608" y="1663"/>
                  </a:lnTo>
                  <a:lnTo>
                    <a:pt x="1618" y="1368"/>
                  </a:lnTo>
                  <a:lnTo>
                    <a:pt x="1680" y="164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1"/>
            <p:cNvSpPr/>
            <p:nvPr/>
          </p:nvSpPr>
          <p:spPr>
            <a:xfrm flipH="1">
              <a:off x="6127948" y="2646054"/>
              <a:ext cx="74971" cy="90684"/>
            </a:xfrm>
            <a:custGeom>
              <a:rect b="b" l="l" r="r" t="t"/>
              <a:pathLst>
                <a:path extrusionOk="0" h="1766" w="1460">
                  <a:moveTo>
                    <a:pt x="1459" y="1"/>
                  </a:moveTo>
                  <a:lnTo>
                    <a:pt x="1174" y="82"/>
                  </a:lnTo>
                  <a:lnTo>
                    <a:pt x="888" y="174"/>
                  </a:lnTo>
                  <a:lnTo>
                    <a:pt x="725" y="286"/>
                  </a:lnTo>
                  <a:cubicBezTo>
                    <a:pt x="725" y="286"/>
                    <a:pt x="113" y="286"/>
                    <a:pt x="103" y="348"/>
                  </a:cubicBezTo>
                  <a:lnTo>
                    <a:pt x="32" y="1255"/>
                  </a:lnTo>
                  <a:lnTo>
                    <a:pt x="32" y="1357"/>
                  </a:lnTo>
                  <a:lnTo>
                    <a:pt x="1" y="1612"/>
                  </a:lnTo>
                  <a:lnTo>
                    <a:pt x="1" y="1653"/>
                  </a:lnTo>
                  <a:lnTo>
                    <a:pt x="1" y="1663"/>
                  </a:lnTo>
                  <a:lnTo>
                    <a:pt x="1" y="1674"/>
                  </a:lnTo>
                  <a:cubicBezTo>
                    <a:pt x="137" y="1735"/>
                    <a:pt x="281" y="1765"/>
                    <a:pt x="424" y="1765"/>
                  </a:cubicBezTo>
                  <a:cubicBezTo>
                    <a:pt x="635" y="1765"/>
                    <a:pt x="844" y="1699"/>
                    <a:pt x="1021" y="1572"/>
                  </a:cubicBezTo>
                  <a:cubicBezTo>
                    <a:pt x="1439" y="1317"/>
                    <a:pt x="1439" y="358"/>
                    <a:pt x="1459" y="1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 flipH="1">
              <a:off x="6039420" y="2406509"/>
              <a:ext cx="232615" cy="286533"/>
            </a:xfrm>
            <a:custGeom>
              <a:rect b="b" l="l" r="r" t="t"/>
              <a:pathLst>
                <a:path extrusionOk="0" h="5580" w="4530">
                  <a:moveTo>
                    <a:pt x="2233" y="1"/>
                  </a:moveTo>
                  <a:cubicBezTo>
                    <a:pt x="1854" y="1"/>
                    <a:pt x="1424" y="108"/>
                    <a:pt x="990" y="433"/>
                  </a:cubicBezTo>
                  <a:cubicBezTo>
                    <a:pt x="776" y="596"/>
                    <a:pt x="602" y="790"/>
                    <a:pt x="460" y="1025"/>
                  </a:cubicBezTo>
                  <a:cubicBezTo>
                    <a:pt x="266" y="1351"/>
                    <a:pt x="11" y="1851"/>
                    <a:pt x="31" y="2300"/>
                  </a:cubicBezTo>
                  <a:cubicBezTo>
                    <a:pt x="1" y="2738"/>
                    <a:pt x="1" y="3177"/>
                    <a:pt x="31" y="3615"/>
                  </a:cubicBezTo>
                  <a:lnTo>
                    <a:pt x="31" y="3646"/>
                  </a:lnTo>
                  <a:cubicBezTo>
                    <a:pt x="41" y="3677"/>
                    <a:pt x="41" y="3707"/>
                    <a:pt x="41" y="3738"/>
                  </a:cubicBezTo>
                  <a:cubicBezTo>
                    <a:pt x="62" y="3891"/>
                    <a:pt x="82" y="4044"/>
                    <a:pt x="113" y="4186"/>
                  </a:cubicBezTo>
                  <a:cubicBezTo>
                    <a:pt x="257" y="5006"/>
                    <a:pt x="967" y="5579"/>
                    <a:pt x="1785" y="5579"/>
                  </a:cubicBezTo>
                  <a:cubicBezTo>
                    <a:pt x="1833" y="5579"/>
                    <a:pt x="1880" y="5578"/>
                    <a:pt x="1928" y="5574"/>
                  </a:cubicBezTo>
                  <a:cubicBezTo>
                    <a:pt x="2040" y="5563"/>
                    <a:pt x="2142" y="5543"/>
                    <a:pt x="2244" y="5502"/>
                  </a:cubicBezTo>
                  <a:cubicBezTo>
                    <a:pt x="2285" y="5482"/>
                    <a:pt x="2316" y="5472"/>
                    <a:pt x="2357" y="5451"/>
                  </a:cubicBezTo>
                  <a:cubicBezTo>
                    <a:pt x="2408" y="5431"/>
                    <a:pt x="2448" y="5410"/>
                    <a:pt x="2499" y="5380"/>
                  </a:cubicBezTo>
                  <a:cubicBezTo>
                    <a:pt x="2540" y="5359"/>
                    <a:pt x="2581" y="5329"/>
                    <a:pt x="2642" y="5298"/>
                  </a:cubicBezTo>
                  <a:cubicBezTo>
                    <a:pt x="2693" y="5257"/>
                    <a:pt x="2754" y="5227"/>
                    <a:pt x="2805" y="5186"/>
                  </a:cubicBezTo>
                  <a:cubicBezTo>
                    <a:pt x="3142" y="4931"/>
                    <a:pt x="3407" y="4594"/>
                    <a:pt x="3591" y="4227"/>
                  </a:cubicBezTo>
                  <a:cubicBezTo>
                    <a:pt x="3632" y="4135"/>
                    <a:pt x="3672" y="4054"/>
                    <a:pt x="3703" y="3972"/>
                  </a:cubicBezTo>
                  <a:cubicBezTo>
                    <a:pt x="3703" y="3962"/>
                    <a:pt x="3703" y="3962"/>
                    <a:pt x="3703" y="3962"/>
                  </a:cubicBezTo>
                  <a:cubicBezTo>
                    <a:pt x="3728" y="3967"/>
                    <a:pt x="3754" y="3970"/>
                    <a:pt x="3779" y="3970"/>
                  </a:cubicBezTo>
                  <a:cubicBezTo>
                    <a:pt x="4015" y="3970"/>
                    <a:pt x="4267" y="3764"/>
                    <a:pt x="4386" y="3442"/>
                  </a:cubicBezTo>
                  <a:cubicBezTo>
                    <a:pt x="4529" y="3065"/>
                    <a:pt x="4417" y="2677"/>
                    <a:pt x="4172" y="2575"/>
                  </a:cubicBezTo>
                  <a:cubicBezTo>
                    <a:pt x="4127" y="2560"/>
                    <a:pt x="4088" y="2551"/>
                    <a:pt x="4046" y="2551"/>
                  </a:cubicBezTo>
                  <a:cubicBezTo>
                    <a:pt x="4031" y="2551"/>
                    <a:pt x="4015" y="2552"/>
                    <a:pt x="3999" y="2555"/>
                  </a:cubicBezTo>
                  <a:cubicBezTo>
                    <a:pt x="4009" y="2473"/>
                    <a:pt x="4019" y="2391"/>
                    <a:pt x="4029" y="2310"/>
                  </a:cubicBezTo>
                  <a:cubicBezTo>
                    <a:pt x="4029" y="2310"/>
                    <a:pt x="4376" y="790"/>
                    <a:pt x="3489" y="392"/>
                  </a:cubicBezTo>
                  <a:cubicBezTo>
                    <a:pt x="3489" y="392"/>
                    <a:pt x="2956" y="1"/>
                    <a:pt x="2233" y="1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 flipH="1">
              <a:off x="6063094" y="2542636"/>
              <a:ext cx="91095" cy="60593"/>
            </a:xfrm>
            <a:custGeom>
              <a:rect b="b" l="l" r="r" t="t"/>
              <a:pathLst>
                <a:path extrusionOk="0" h="1180" w="1774">
                  <a:moveTo>
                    <a:pt x="1685" y="1"/>
                  </a:moveTo>
                  <a:cubicBezTo>
                    <a:pt x="1666" y="1"/>
                    <a:pt x="1647" y="8"/>
                    <a:pt x="1632" y="26"/>
                  </a:cubicBezTo>
                  <a:cubicBezTo>
                    <a:pt x="1265" y="512"/>
                    <a:pt x="782" y="1047"/>
                    <a:pt x="126" y="1047"/>
                  </a:cubicBezTo>
                  <a:cubicBezTo>
                    <a:pt x="108" y="1047"/>
                    <a:pt x="90" y="1047"/>
                    <a:pt x="72" y="1046"/>
                  </a:cubicBezTo>
                  <a:cubicBezTo>
                    <a:pt x="0" y="1046"/>
                    <a:pt x="0" y="1168"/>
                    <a:pt x="72" y="1178"/>
                  </a:cubicBezTo>
                  <a:cubicBezTo>
                    <a:pt x="90" y="1179"/>
                    <a:pt x="109" y="1180"/>
                    <a:pt x="127" y="1180"/>
                  </a:cubicBezTo>
                  <a:cubicBezTo>
                    <a:pt x="833" y="1180"/>
                    <a:pt x="1347" y="614"/>
                    <a:pt x="1745" y="97"/>
                  </a:cubicBezTo>
                  <a:cubicBezTo>
                    <a:pt x="1774" y="47"/>
                    <a:pt x="1730" y="1"/>
                    <a:pt x="1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1"/>
            <p:cNvSpPr/>
            <p:nvPr/>
          </p:nvSpPr>
          <p:spPr>
            <a:xfrm flipH="1">
              <a:off x="6081837" y="2610469"/>
              <a:ext cx="65009" cy="72301"/>
            </a:xfrm>
            <a:custGeom>
              <a:rect b="b" l="l" r="r" t="t"/>
              <a:pathLst>
                <a:path extrusionOk="0" h="1408" w="1266">
                  <a:moveTo>
                    <a:pt x="1265" y="0"/>
                  </a:moveTo>
                  <a:cubicBezTo>
                    <a:pt x="1245" y="0"/>
                    <a:pt x="1224" y="10"/>
                    <a:pt x="1214" y="31"/>
                  </a:cubicBezTo>
                  <a:cubicBezTo>
                    <a:pt x="939" y="541"/>
                    <a:pt x="531" y="979"/>
                    <a:pt x="41" y="1296"/>
                  </a:cubicBezTo>
                  <a:cubicBezTo>
                    <a:pt x="0" y="1326"/>
                    <a:pt x="10" y="1387"/>
                    <a:pt x="51" y="1408"/>
                  </a:cubicBezTo>
                  <a:cubicBezTo>
                    <a:pt x="102" y="1387"/>
                    <a:pt x="143" y="1357"/>
                    <a:pt x="204" y="1326"/>
                  </a:cubicBezTo>
                  <a:cubicBezTo>
                    <a:pt x="255" y="1285"/>
                    <a:pt x="316" y="1255"/>
                    <a:pt x="367" y="1214"/>
                  </a:cubicBezTo>
                  <a:cubicBezTo>
                    <a:pt x="704" y="959"/>
                    <a:pt x="969" y="622"/>
                    <a:pt x="1153" y="255"/>
                  </a:cubicBezTo>
                  <a:cubicBezTo>
                    <a:pt x="1194" y="163"/>
                    <a:pt x="1224" y="82"/>
                    <a:pt x="1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1"/>
            <p:cNvSpPr/>
            <p:nvPr/>
          </p:nvSpPr>
          <p:spPr>
            <a:xfrm flipH="1">
              <a:off x="6070849" y="2556398"/>
              <a:ext cx="22081" cy="37999"/>
            </a:xfrm>
            <a:custGeom>
              <a:rect b="b" l="l" r="r" t="t"/>
              <a:pathLst>
                <a:path extrusionOk="0" h="740" w="430">
                  <a:moveTo>
                    <a:pt x="348" y="0"/>
                  </a:moveTo>
                  <a:cubicBezTo>
                    <a:pt x="330" y="0"/>
                    <a:pt x="312" y="8"/>
                    <a:pt x="297" y="23"/>
                  </a:cubicBezTo>
                  <a:cubicBezTo>
                    <a:pt x="93" y="176"/>
                    <a:pt x="1" y="441"/>
                    <a:pt x="82" y="686"/>
                  </a:cubicBezTo>
                  <a:cubicBezTo>
                    <a:pt x="91" y="720"/>
                    <a:pt x="113" y="740"/>
                    <a:pt x="144" y="740"/>
                  </a:cubicBezTo>
                  <a:cubicBezTo>
                    <a:pt x="150" y="740"/>
                    <a:pt x="157" y="739"/>
                    <a:pt x="164" y="737"/>
                  </a:cubicBezTo>
                  <a:cubicBezTo>
                    <a:pt x="205" y="727"/>
                    <a:pt x="235" y="696"/>
                    <a:pt x="225" y="656"/>
                  </a:cubicBezTo>
                  <a:cubicBezTo>
                    <a:pt x="164" y="462"/>
                    <a:pt x="225" y="248"/>
                    <a:pt x="399" y="135"/>
                  </a:cubicBezTo>
                  <a:cubicBezTo>
                    <a:pt x="429" y="105"/>
                    <a:pt x="429" y="54"/>
                    <a:pt x="399" y="23"/>
                  </a:cubicBezTo>
                  <a:cubicBezTo>
                    <a:pt x="383" y="8"/>
                    <a:pt x="365" y="0"/>
                    <a:pt x="348" y="0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 flipH="1">
              <a:off x="6197424" y="2552650"/>
              <a:ext cx="37486" cy="71274"/>
            </a:xfrm>
            <a:custGeom>
              <a:rect b="b" l="l" r="r" t="t"/>
              <a:pathLst>
                <a:path extrusionOk="0" h="1388" w="730">
                  <a:moveTo>
                    <a:pt x="362" y="1"/>
                  </a:moveTo>
                  <a:cubicBezTo>
                    <a:pt x="334" y="1"/>
                    <a:pt x="306" y="14"/>
                    <a:pt x="298" y="45"/>
                  </a:cubicBezTo>
                  <a:cubicBezTo>
                    <a:pt x="216" y="382"/>
                    <a:pt x="124" y="708"/>
                    <a:pt x="53" y="1045"/>
                  </a:cubicBezTo>
                  <a:cubicBezTo>
                    <a:pt x="0" y="1307"/>
                    <a:pt x="218" y="1388"/>
                    <a:pt x="434" y="1388"/>
                  </a:cubicBezTo>
                  <a:cubicBezTo>
                    <a:pt x="512" y="1388"/>
                    <a:pt x="590" y="1377"/>
                    <a:pt x="655" y="1361"/>
                  </a:cubicBezTo>
                  <a:cubicBezTo>
                    <a:pt x="730" y="1342"/>
                    <a:pt x="701" y="1236"/>
                    <a:pt x="632" y="1236"/>
                  </a:cubicBezTo>
                  <a:cubicBezTo>
                    <a:pt x="626" y="1236"/>
                    <a:pt x="620" y="1237"/>
                    <a:pt x="614" y="1238"/>
                  </a:cubicBezTo>
                  <a:cubicBezTo>
                    <a:pt x="556" y="1258"/>
                    <a:pt x="496" y="1268"/>
                    <a:pt x="436" y="1268"/>
                  </a:cubicBezTo>
                  <a:cubicBezTo>
                    <a:pt x="368" y="1268"/>
                    <a:pt x="301" y="1255"/>
                    <a:pt x="236" y="1228"/>
                  </a:cubicBezTo>
                  <a:cubicBezTo>
                    <a:pt x="124" y="1157"/>
                    <a:pt x="206" y="983"/>
                    <a:pt x="226" y="882"/>
                  </a:cubicBezTo>
                  <a:lnTo>
                    <a:pt x="430" y="66"/>
                  </a:lnTo>
                  <a:cubicBezTo>
                    <a:pt x="436" y="25"/>
                    <a:pt x="399" y="1"/>
                    <a:pt x="362" y="1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 flipH="1">
              <a:off x="6157782" y="2616528"/>
              <a:ext cx="49142" cy="32248"/>
            </a:xfrm>
            <a:custGeom>
              <a:rect b="b" l="l" r="r" t="t"/>
              <a:pathLst>
                <a:path extrusionOk="0" h="628" w="957">
                  <a:moveTo>
                    <a:pt x="881" y="1"/>
                  </a:moveTo>
                  <a:cubicBezTo>
                    <a:pt x="862" y="1"/>
                    <a:pt x="845" y="8"/>
                    <a:pt x="834" y="25"/>
                  </a:cubicBezTo>
                  <a:cubicBezTo>
                    <a:pt x="670" y="290"/>
                    <a:pt x="395" y="474"/>
                    <a:pt x="79" y="504"/>
                  </a:cubicBezTo>
                  <a:cubicBezTo>
                    <a:pt x="1" y="514"/>
                    <a:pt x="7" y="627"/>
                    <a:pt x="80" y="627"/>
                  </a:cubicBezTo>
                  <a:cubicBezTo>
                    <a:pt x="83" y="627"/>
                    <a:pt x="86" y="627"/>
                    <a:pt x="89" y="627"/>
                  </a:cubicBezTo>
                  <a:cubicBezTo>
                    <a:pt x="436" y="596"/>
                    <a:pt x="742" y="402"/>
                    <a:pt x="936" y="107"/>
                  </a:cubicBezTo>
                  <a:cubicBezTo>
                    <a:pt x="956" y="76"/>
                    <a:pt x="946" y="35"/>
                    <a:pt x="925" y="15"/>
                  </a:cubicBezTo>
                  <a:cubicBezTo>
                    <a:pt x="912" y="6"/>
                    <a:pt x="896" y="1"/>
                    <a:pt x="881" y="1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1"/>
            <p:cNvSpPr/>
            <p:nvPr/>
          </p:nvSpPr>
          <p:spPr>
            <a:xfrm flipH="1">
              <a:off x="6160967" y="2552290"/>
              <a:ext cx="16278" cy="23672"/>
            </a:xfrm>
            <a:custGeom>
              <a:rect b="b" l="l" r="r" t="t"/>
              <a:pathLst>
                <a:path extrusionOk="0" h="461" w="317">
                  <a:moveTo>
                    <a:pt x="166" y="0"/>
                  </a:moveTo>
                  <a:cubicBezTo>
                    <a:pt x="162" y="0"/>
                    <a:pt x="158" y="1"/>
                    <a:pt x="154" y="1"/>
                  </a:cubicBezTo>
                  <a:cubicBezTo>
                    <a:pt x="72" y="1"/>
                    <a:pt x="1" y="103"/>
                    <a:pt x="1" y="226"/>
                  </a:cubicBezTo>
                  <a:cubicBezTo>
                    <a:pt x="1" y="358"/>
                    <a:pt x="72" y="460"/>
                    <a:pt x="154" y="460"/>
                  </a:cubicBezTo>
                  <a:cubicBezTo>
                    <a:pt x="245" y="450"/>
                    <a:pt x="317" y="348"/>
                    <a:pt x="317" y="226"/>
                  </a:cubicBezTo>
                  <a:cubicBezTo>
                    <a:pt x="317" y="99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1"/>
            <p:cNvSpPr/>
            <p:nvPr/>
          </p:nvSpPr>
          <p:spPr>
            <a:xfrm flipH="1">
              <a:off x="6233728" y="2555474"/>
              <a:ext cx="16329" cy="23621"/>
            </a:xfrm>
            <a:custGeom>
              <a:rect b="b" l="l" r="r" t="t"/>
              <a:pathLst>
                <a:path extrusionOk="0" h="460" w="318">
                  <a:moveTo>
                    <a:pt x="154" y="0"/>
                  </a:moveTo>
                  <a:cubicBezTo>
                    <a:pt x="72" y="0"/>
                    <a:pt x="1" y="102"/>
                    <a:pt x="1" y="235"/>
                  </a:cubicBezTo>
                  <a:cubicBezTo>
                    <a:pt x="1" y="357"/>
                    <a:pt x="62" y="459"/>
                    <a:pt x="154" y="459"/>
                  </a:cubicBezTo>
                  <a:cubicBezTo>
                    <a:pt x="236" y="459"/>
                    <a:pt x="317" y="357"/>
                    <a:pt x="317" y="235"/>
                  </a:cubicBezTo>
                  <a:cubicBezTo>
                    <a:pt x="317" y="102"/>
                    <a:pt x="246" y="0"/>
                    <a:pt x="154" y="0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 flipH="1">
              <a:off x="6143662" y="2520145"/>
              <a:ext cx="37229" cy="22286"/>
            </a:xfrm>
            <a:custGeom>
              <a:rect b="b" l="l" r="r" t="t"/>
              <a:pathLst>
                <a:path extrusionOk="0" h="434" w="725">
                  <a:moveTo>
                    <a:pt x="138" y="1"/>
                  </a:moveTo>
                  <a:cubicBezTo>
                    <a:pt x="110" y="1"/>
                    <a:pt x="83" y="8"/>
                    <a:pt x="61" y="15"/>
                  </a:cubicBezTo>
                  <a:cubicBezTo>
                    <a:pt x="21" y="25"/>
                    <a:pt x="0" y="66"/>
                    <a:pt x="0" y="107"/>
                  </a:cubicBezTo>
                  <a:cubicBezTo>
                    <a:pt x="0" y="148"/>
                    <a:pt x="41" y="168"/>
                    <a:pt x="82" y="189"/>
                  </a:cubicBezTo>
                  <a:cubicBezTo>
                    <a:pt x="163" y="219"/>
                    <a:pt x="255" y="240"/>
                    <a:pt x="337" y="250"/>
                  </a:cubicBezTo>
                  <a:cubicBezTo>
                    <a:pt x="429" y="260"/>
                    <a:pt x="510" y="291"/>
                    <a:pt x="592" y="331"/>
                  </a:cubicBezTo>
                  <a:cubicBezTo>
                    <a:pt x="643" y="352"/>
                    <a:pt x="673" y="393"/>
                    <a:pt x="704" y="433"/>
                  </a:cubicBezTo>
                  <a:cubicBezTo>
                    <a:pt x="709" y="428"/>
                    <a:pt x="712" y="426"/>
                    <a:pt x="714" y="426"/>
                  </a:cubicBezTo>
                  <a:cubicBezTo>
                    <a:pt x="717" y="426"/>
                    <a:pt x="719" y="428"/>
                    <a:pt x="724" y="433"/>
                  </a:cubicBezTo>
                  <a:cubicBezTo>
                    <a:pt x="622" y="199"/>
                    <a:pt x="418" y="46"/>
                    <a:pt x="174" y="5"/>
                  </a:cubicBezTo>
                  <a:cubicBezTo>
                    <a:pt x="162" y="2"/>
                    <a:pt x="150" y="1"/>
                    <a:pt x="138" y="1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 flipH="1">
              <a:off x="6232188" y="2520916"/>
              <a:ext cx="27780" cy="20437"/>
            </a:xfrm>
            <a:custGeom>
              <a:rect b="b" l="l" r="r" t="t"/>
              <a:pathLst>
                <a:path extrusionOk="0" h="398" w="541">
                  <a:moveTo>
                    <a:pt x="388" y="0"/>
                  </a:moveTo>
                  <a:cubicBezTo>
                    <a:pt x="184" y="31"/>
                    <a:pt x="21" y="194"/>
                    <a:pt x="0" y="398"/>
                  </a:cubicBezTo>
                  <a:cubicBezTo>
                    <a:pt x="10" y="367"/>
                    <a:pt x="31" y="347"/>
                    <a:pt x="51" y="316"/>
                  </a:cubicBezTo>
                  <a:cubicBezTo>
                    <a:pt x="61" y="306"/>
                    <a:pt x="82" y="296"/>
                    <a:pt x="92" y="286"/>
                  </a:cubicBezTo>
                  <a:cubicBezTo>
                    <a:pt x="153" y="255"/>
                    <a:pt x="214" y="235"/>
                    <a:pt x="286" y="225"/>
                  </a:cubicBezTo>
                  <a:cubicBezTo>
                    <a:pt x="357" y="225"/>
                    <a:pt x="418" y="204"/>
                    <a:pt x="490" y="184"/>
                  </a:cubicBezTo>
                  <a:cubicBezTo>
                    <a:pt x="520" y="174"/>
                    <a:pt x="541" y="143"/>
                    <a:pt x="541" y="102"/>
                  </a:cubicBezTo>
                  <a:cubicBezTo>
                    <a:pt x="541" y="61"/>
                    <a:pt x="510" y="31"/>
                    <a:pt x="480" y="10"/>
                  </a:cubicBezTo>
                  <a:cubicBezTo>
                    <a:pt x="449" y="0"/>
                    <a:pt x="418" y="0"/>
                    <a:pt x="388" y="0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 flipH="1">
              <a:off x="5848294" y="3013561"/>
              <a:ext cx="469801" cy="153691"/>
            </a:xfrm>
            <a:custGeom>
              <a:rect b="b" l="l" r="r" t="t"/>
              <a:pathLst>
                <a:path extrusionOk="0" h="2993" w="9149">
                  <a:moveTo>
                    <a:pt x="1062" y="0"/>
                  </a:moveTo>
                  <a:cubicBezTo>
                    <a:pt x="1031" y="0"/>
                    <a:pt x="1000" y="5"/>
                    <a:pt x="969" y="14"/>
                  </a:cubicBezTo>
                  <a:lnTo>
                    <a:pt x="673" y="106"/>
                  </a:lnTo>
                  <a:lnTo>
                    <a:pt x="592" y="34"/>
                  </a:lnTo>
                  <a:cubicBezTo>
                    <a:pt x="564" y="12"/>
                    <a:pt x="532" y="1"/>
                    <a:pt x="500" y="1"/>
                  </a:cubicBezTo>
                  <a:cubicBezTo>
                    <a:pt x="461" y="1"/>
                    <a:pt x="421" y="17"/>
                    <a:pt x="388" y="45"/>
                  </a:cubicBezTo>
                  <a:lnTo>
                    <a:pt x="41" y="402"/>
                  </a:lnTo>
                  <a:cubicBezTo>
                    <a:pt x="10" y="432"/>
                    <a:pt x="0" y="483"/>
                    <a:pt x="10" y="524"/>
                  </a:cubicBezTo>
                  <a:lnTo>
                    <a:pt x="51" y="830"/>
                  </a:lnTo>
                  <a:cubicBezTo>
                    <a:pt x="123" y="1144"/>
                    <a:pt x="205" y="1221"/>
                    <a:pt x="269" y="1221"/>
                  </a:cubicBezTo>
                  <a:cubicBezTo>
                    <a:pt x="332" y="1221"/>
                    <a:pt x="377" y="1146"/>
                    <a:pt x="377" y="1146"/>
                  </a:cubicBezTo>
                  <a:lnTo>
                    <a:pt x="367" y="616"/>
                  </a:lnTo>
                  <a:lnTo>
                    <a:pt x="490" y="595"/>
                  </a:lnTo>
                  <a:lnTo>
                    <a:pt x="602" y="748"/>
                  </a:lnTo>
                  <a:lnTo>
                    <a:pt x="1642" y="1962"/>
                  </a:lnTo>
                  <a:cubicBezTo>
                    <a:pt x="1652" y="1972"/>
                    <a:pt x="1673" y="1993"/>
                    <a:pt x="1683" y="2003"/>
                  </a:cubicBezTo>
                  <a:cubicBezTo>
                    <a:pt x="1811" y="2143"/>
                    <a:pt x="1989" y="2214"/>
                    <a:pt x="2171" y="2214"/>
                  </a:cubicBezTo>
                  <a:cubicBezTo>
                    <a:pt x="2294" y="2214"/>
                    <a:pt x="2418" y="2181"/>
                    <a:pt x="2530" y="2115"/>
                  </a:cubicBezTo>
                  <a:lnTo>
                    <a:pt x="2570" y="2085"/>
                  </a:lnTo>
                  <a:cubicBezTo>
                    <a:pt x="4331" y="2951"/>
                    <a:pt x="8017" y="2993"/>
                    <a:pt x="8709" y="2993"/>
                  </a:cubicBezTo>
                  <a:cubicBezTo>
                    <a:pt x="8783" y="2993"/>
                    <a:pt x="8823" y="2992"/>
                    <a:pt x="8823" y="2992"/>
                  </a:cubicBezTo>
                  <a:cubicBezTo>
                    <a:pt x="9149" y="1789"/>
                    <a:pt x="8914" y="1513"/>
                    <a:pt x="7966" y="1197"/>
                  </a:cubicBezTo>
                  <a:cubicBezTo>
                    <a:pt x="7852" y="1162"/>
                    <a:pt x="7581" y="1150"/>
                    <a:pt x="7214" y="1150"/>
                  </a:cubicBezTo>
                  <a:cubicBezTo>
                    <a:pt x="6370" y="1150"/>
                    <a:pt x="5022" y="1214"/>
                    <a:pt x="3933" y="1214"/>
                  </a:cubicBezTo>
                  <a:cubicBezTo>
                    <a:pt x="3412" y="1214"/>
                    <a:pt x="2950" y="1200"/>
                    <a:pt x="2631" y="1156"/>
                  </a:cubicBezTo>
                  <a:cubicBezTo>
                    <a:pt x="2489" y="1136"/>
                    <a:pt x="2356" y="1065"/>
                    <a:pt x="2244" y="973"/>
                  </a:cubicBezTo>
                  <a:lnTo>
                    <a:pt x="1255" y="75"/>
                  </a:lnTo>
                  <a:cubicBezTo>
                    <a:pt x="1205" y="25"/>
                    <a:pt x="1135" y="0"/>
                    <a:pt x="1062" y="0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 flipH="1">
              <a:off x="6246103" y="3015923"/>
              <a:ext cx="41337" cy="33532"/>
            </a:xfrm>
            <a:custGeom>
              <a:rect b="b" l="l" r="r" t="t"/>
              <a:pathLst>
                <a:path extrusionOk="0" h="653" w="805">
                  <a:moveTo>
                    <a:pt x="39" y="1"/>
                  </a:moveTo>
                  <a:cubicBezTo>
                    <a:pt x="16" y="1"/>
                    <a:pt x="0" y="45"/>
                    <a:pt x="25" y="70"/>
                  </a:cubicBezTo>
                  <a:cubicBezTo>
                    <a:pt x="209" y="254"/>
                    <a:pt x="392" y="447"/>
                    <a:pt x="566" y="641"/>
                  </a:cubicBezTo>
                  <a:cubicBezTo>
                    <a:pt x="573" y="649"/>
                    <a:pt x="582" y="652"/>
                    <a:pt x="591" y="652"/>
                  </a:cubicBezTo>
                  <a:cubicBezTo>
                    <a:pt x="617" y="652"/>
                    <a:pt x="640" y="623"/>
                    <a:pt x="617" y="600"/>
                  </a:cubicBezTo>
                  <a:cubicBezTo>
                    <a:pt x="464" y="417"/>
                    <a:pt x="301" y="254"/>
                    <a:pt x="137" y="90"/>
                  </a:cubicBezTo>
                  <a:cubicBezTo>
                    <a:pt x="149" y="88"/>
                    <a:pt x="161" y="87"/>
                    <a:pt x="173" y="87"/>
                  </a:cubicBezTo>
                  <a:cubicBezTo>
                    <a:pt x="261" y="87"/>
                    <a:pt x="341" y="150"/>
                    <a:pt x="413" y="213"/>
                  </a:cubicBezTo>
                  <a:lnTo>
                    <a:pt x="739" y="468"/>
                  </a:lnTo>
                  <a:cubicBezTo>
                    <a:pt x="744" y="471"/>
                    <a:pt x="749" y="473"/>
                    <a:pt x="754" y="473"/>
                  </a:cubicBezTo>
                  <a:cubicBezTo>
                    <a:pt x="781" y="473"/>
                    <a:pt x="804" y="432"/>
                    <a:pt x="770" y="407"/>
                  </a:cubicBezTo>
                  <a:cubicBezTo>
                    <a:pt x="658" y="315"/>
                    <a:pt x="545" y="223"/>
                    <a:pt x="413" y="131"/>
                  </a:cubicBezTo>
                  <a:cubicBezTo>
                    <a:pt x="353" y="64"/>
                    <a:pt x="265" y="24"/>
                    <a:pt x="174" y="24"/>
                  </a:cubicBezTo>
                  <a:cubicBezTo>
                    <a:pt x="141" y="24"/>
                    <a:pt x="108" y="29"/>
                    <a:pt x="76" y="39"/>
                  </a:cubicBezTo>
                  <a:lnTo>
                    <a:pt x="56" y="9"/>
                  </a:lnTo>
                  <a:cubicBezTo>
                    <a:pt x="50" y="3"/>
                    <a:pt x="44" y="1"/>
                    <a:pt x="39" y="1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1"/>
            <p:cNvSpPr/>
            <p:nvPr/>
          </p:nvSpPr>
          <p:spPr>
            <a:xfrm flipH="1">
              <a:off x="6274598" y="2952456"/>
              <a:ext cx="250383" cy="165039"/>
            </a:xfrm>
            <a:custGeom>
              <a:rect b="b" l="l" r="r" t="t"/>
              <a:pathLst>
                <a:path extrusionOk="0" h="3214" w="4876">
                  <a:moveTo>
                    <a:pt x="0" y="1"/>
                  </a:moveTo>
                  <a:lnTo>
                    <a:pt x="1948" y="3020"/>
                  </a:lnTo>
                  <a:cubicBezTo>
                    <a:pt x="1959" y="3040"/>
                    <a:pt x="1979" y="3050"/>
                    <a:pt x="1999" y="3050"/>
                  </a:cubicBezTo>
                  <a:lnTo>
                    <a:pt x="4855" y="3213"/>
                  </a:lnTo>
                  <a:cubicBezTo>
                    <a:pt x="4876" y="3183"/>
                    <a:pt x="4876" y="3152"/>
                    <a:pt x="4855" y="3132"/>
                  </a:cubicBezTo>
                  <a:lnTo>
                    <a:pt x="2774" y="378"/>
                  </a:lnTo>
                  <a:cubicBezTo>
                    <a:pt x="2744" y="337"/>
                    <a:pt x="2693" y="307"/>
                    <a:pt x="2642" y="2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1"/>
            <p:cNvSpPr/>
            <p:nvPr/>
          </p:nvSpPr>
          <p:spPr>
            <a:xfrm flipH="1">
              <a:off x="6335344" y="2971455"/>
              <a:ext cx="237288" cy="138183"/>
            </a:xfrm>
            <a:custGeom>
              <a:rect b="b" l="l" r="r" t="t"/>
              <a:pathLst>
                <a:path extrusionOk="0" h="2691" w="4621">
                  <a:moveTo>
                    <a:pt x="1173" y="0"/>
                  </a:moveTo>
                  <a:cubicBezTo>
                    <a:pt x="1159" y="0"/>
                    <a:pt x="1145" y="3"/>
                    <a:pt x="1132" y="8"/>
                  </a:cubicBezTo>
                  <a:cubicBezTo>
                    <a:pt x="1000" y="79"/>
                    <a:pt x="1071" y="324"/>
                    <a:pt x="1142" y="498"/>
                  </a:cubicBezTo>
                  <a:cubicBezTo>
                    <a:pt x="1193" y="620"/>
                    <a:pt x="1234" y="752"/>
                    <a:pt x="1275" y="895"/>
                  </a:cubicBezTo>
                  <a:cubicBezTo>
                    <a:pt x="1316" y="1058"/>
                    <a:pt x="1387" y="1436"/>
                    <a:pt x="1397" y="1477"/>
                  </a:cubicBezTo>
                  <a:cubicBezTo>
                    <a:pt x="1326" y="1273"/>
                    <a:pt x="1255" y="967"/>
                    <a:pt x="1183" y="834"/>
                  </a:cubicBezTo>
                  <a:cubicBezTo>
                    <a:pt x="1091" y="626"/>
                    <a:pt x="901" y="526"/>
                    <a:pt x="710" y="526"/>
                  </a:cubicBezTo>
                  <a:cubicBezTo>
                    <a:pt x="497" y="526"/>
                    <a:pt x="284" y="649"/>
                    <a:pt x="204" y="885"/>
                  </a:cubicBezTo>
                  <a:cubicBezTo>
                    <a:pt x="51" y="1252"/>
                    <a:pt x="0" y="1650"/>
                    <a:pt x="41" y="2048"/>
                  </a:cubicBezTo>
                  <a:cubicBezTo>
                    <a:pt x="51" y="2119"/>
                    <a:pt x="92" y="2180"/>
                    <a:pt x="143" y="2221"/>
                  </a:cubicBezTo>
                  <a:cubicBezTo>
                    <a:pt x="184" y="2272"/>
                    <a:pt x="245" y="2293"/>
                    <a:pt x="316" y="2293"/>
                  </a:cubicBezTo>
                  <a:cubicBezTo>
                    <a:pt x="551" y="2548"/>
                    <a:pt x="1489" y="2548"/>
                    <a:pt x="1489" y="2548"/>
                  </a:cubicBezTo>
                  <a:lnTo>
                    <a:pt x="2448" y="2690"/>
                  </a:lnTo>
                  <a:lnTo>
                    <a:pt x="3549" y="2690"/>
                  </a:lnTo>
                  <a:cubicBezTo>
                    <a:pt x="3590" y="2690"/>
                    <a:pt x="3631" y="2680"/>
                    <a:pt x="3662" y="2660"/>
                  </a:cubicBezTo>
                  <a:lnTo>
                    <a:pt x="4335" y="2191"/>
                  </a:lnTo>
                  <a:cubicBezTo>
                    <a:pt x="4396" y="2150"/>
                    <a:pt x="4376" y="2058"/>
                    <a:pt x="4304" y="2058"/>
                  </a:cubicBezTo>
                  <a:cubicBezTo>
                    <a:pt x="4049" y="2068"/>
                    <a:pt x="3611" y="2344"/>
                    <a:pt x="3611" y="2344"/>
                  </a:cubicBezTo>
                  <a:lnTo>
                    <a:pt x="3152" y="2344"/>
                  </a:lnTo>
                  <a:lnTo>
                    <a:pt x="3305" y="2303"/>
                  </a:lnTo>
                  <a:lnTo>
                    <a:pt x="4396" y="2017"/>
                  </a:lnTo>
                  <a:cubicBezTo>
                    <a:pt x="4600" y="1936"/>
                    <a:pt x="4620" y="1854"/>
                    <a:pt x="4600" y="1783"/>
                  </a:cubicBezTo>
                  <a:cubicBezTo>
                    <a:pt x="4569" y="1732"/>
                    <a:pt x="4518" y="1701"/>
                    <a:pt x="4457" y="1691"/>
                  </a:cubicBezTo>
                  <a:cubicBezTo>
                    <a:pt x="4070" y="1721"/>
                    <a:pt x="3682" y="1772"/>
                    <a:pt x="3294" y="1864"/>
                  </a:cubicBezTo>
                  <a:lnTo>
                    <a:pt x="3218" y="1873"/>
                  </a:lnTo>
                  <a:lnTo>
                    <a:pt x="3218" y="1873"/>
                  </a:lnTo>
                  <a:lnTo>
                    <a:pt x="3243" y="1864"/>
                  </a:lnTo>
                  <a:lnTo>
                    <a:pt x="3284" y="1854"/>
                  </a:lnTo>
                  <a:cubicBezTo>
                    <a:pt x="3529" y="1783"/>
                    <a:pt x="4202" y="1650"/>
                    <a:pt x="4202" y="1650"/>
                  </a:cubicBezTo>
                  <a:cubicBezTo>
                    <a:pt x="4416" y="1558"/>
                    <a:pt x="4406" y="1477"/>
                    <a:pt x="4355" y="1426"/>
                  </a:cubicBezTo>
                  <a:cubicBezTo>
                    <a:pt x="4325" y="1385"/>
                    <a:pt x="4284" y="1354"/>
                    <a:pt x="4233" y="1354"/>
                  </a:cubicBezTo>
                  <a:cubicBezTo>
                    <a:pt x="4113" y="1340"/>
                    <a:pt x="3992" y="1333"/>
                    <a:pt x="3871" y="1333"/>
                  </a:cubicBezTo>
                  <a:cubicBezTo>
                    <a:pt x="3551" y="1333"/>
                    <a:pt x="3231" y="1383"/>
                    <a:pt x="2927" y="1487"/>
                  </a:cubicBezTo>
                  <a:lnTo>
                    <a:pt x="2917" y="1487"/>
                  </a:lnTo>
                  <a:lnTo>
                    <a:pt x="2764" y="1395"/>
                  </a:lnTo>
                  <a:lnTo>
                    <a:pt x="2846" y="1354"/>
                  </a:lnTo>
                  <a:lnTo>
                    <a:pt x="3407" y="1069"/>
                  </a:lnTo>
                  <a:cubicBezTo>
                    <a:pt x="3478" y="1038"/>
                    <a:pt x="3539" y="967"/>
                    <a:pt x="3560" y="895"/>
                  </a:cubicBezTo>
                  <a:cubicBezTo>
                    <a:pt x="3600" y="814"/>
                    <a:pt x="3549" y="712"/>
                    <a:pt x="3458" y="712"/>
                  </a:cubicBezTo>
                  <a:cubicBezTo>
                    <a:pt x="3430" y="704"/>
                    <a:pt x="3403" y="701"/>
                    <a:pt x="3376" y="701"/>
                  </a:cubicBezTo>
                  <a:cubicBezTo>
                    <a:pt x="3333" y="701"/>
                    <a:pt x="3292" y="709"/>
                    <a:pt x="3254" y="722"/>
                  </a:cubicBezTo>
                  <a:lnTo>
                    <a:pt x="2305" y="1099"/>
                  </a:lnTo>
                  <a:cubicBezTo>
                    <a:pt x="2273" y="1114"/>
                    <a:pt x="2239" y="1121"/>
                    <a:pt x="2205" y="1121"/>
                  </a:cubicBezTo>
                  <a:cubicBezTo>
                    <a:pt x="2142" y="1121"/>
                    <a:pt x="2079" y="1098"/>
                    <a:pt x="2020" y="1058"/>
                  </a:cubicBezTo>
                  <a:lnTo>
                    <a:pt x="1795" y="905"/>
                  </a:lnTo>
                  <a:lnTo>
                    <a:pt x="1285" y="69"/>
                  </a:lnTo>
                  <a:cubicBezTo>
                    <a:pt x="1262" y="23"/>
                    <a:pt x="1216" y="0"/>
                    <a:pt x="1173" y="0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 flipH="1">
              <a:off x="6421255" y="3040468"/>
              <a:ext cx="28191" cy="12683"/>
            </a:xfrm>
            <a:custGeom>
              <a:rect b="b" l="l" r="r" t="t"/>
              <a:pathLst>
                <a:path extrusionOk="0" h="247" w="549">
                  <a:moveTo>
                    <a:pt x="437" y="0"/>
                  </a:moveTo>
                  <a:cubicBezTo>
                    <a:pt x="273" y="20"/>
                    <a:pt x="131" y="92"/>
                    <a:pt x="18" y="194"/>
                  </a:cubicBezTo>
                  <a:cubicBezTo>
                    <a:pt x="0" y="212"/>
                    <a:pt x="14" y="246"/>
                    <a:pt x="32" y="246"/>
                  </a:cubicBezTo>
                  <a:cubicBezTo>
                    <a:pt x="34" y="246"/>
                    <a:pt x="37" y="246"/>
                    <a:pt x="39" y="245"/>
                  </a:cubicBezTo>
                  <a:cubicBezTo>
                    <a:pt x="202" y="235"/>
                    <a:pt x="365" y="204"/>
                    <a:pt x="528" y="173"/>
                  </a:cubicBezTo>
                  <a:cubicBezTo>
                    <a:pt x="549" y="163"/>
                    <a:pt x="549" y="143"/>
                    <a:pt x="539" y="122"/>
                  </a:cubicBezTo>
                  <a:lnTo>
                    <a:pt x="528" y="122"/>
                  </a:lnTo>
                  <a:lnTo>
                    <a:pt x="355" y="41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 flipH="1">
              <a:off x="6403951" y="3066092"/>
              <a:ext cx="2157" cy="616"/>
            </a:xfrm>
            <a:custGeom>
              <a:rect b="b" l="l" r="r" t="t"/>
              <a:pathLst>
                <a:path extrusionOk="0" h="12" w="42">
                  <a:moveTo>
                    <a:pt x="31" y="1"/>
                  </a:moveTo>
                  <a:lnTo>
                    <a:pt x="0" y="1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 flipH="1">
              <a:off x="6402410" y="3066657"/>
              <a:ext cx="33840" cy="17048"/>
            </a:xfrm>
            <a:custGeom>
              <a:rect b="b" l="l" r="r" t="t"/>
              <a:pathLst>
                <a:path extrusionOk="0" h="332" w="659">
                  <a:moveTo>
                    <a:pt x="638" y="0"/>
                  </a:moveTo>
                  <a:lnTo>
                    <a:pt x="547" y="20"/>
                  </a:lnTo>
                  <a:lnTo>
                    <a:pt x="557" y="20"/>
                  </a:lnTo>
                  <a:cubicBezTo>
                    <a:pt x="373" y="92"/>
                    <a:pt x="200" y="184"/>
                    <a:pt x="27" y="286"/>
                  </a:cubicBezTo>
                  <a:cubicBezTo>
                    <a:pt x="1" y="294"/>
                    <a:pt x="18" y="331"/>
                    <a:pt x="42" y="331"/>
                  </a:cubicBezTo>
                  <a:cubicBezTo>
                    <a:pt x="47" y="331"/>
                    <a:pt x="52" y="330"/>
                    <a:pt x="57" y="326"/>
                  </a:cubicBezTo>
                  <a:cubicBezTo>
                    <a:pt x="241" y="224"/>
                    <a:pt x="435" y="122"/>
                    <a:pt x="628" y="51"/>
                  </a:cubicBezTo>
                  <a:cubicBezTo>
                    <a:pt x="649" y="41"/>
                    <a:pt x="659" y="20"/>
                    <a:pt x="638" y="0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 flipH="1">
              <a:off x="6402923" y="3091766"/>
              <a:ext cx="29115" cy="8678"/>
            </a:xfrm>
            <a:custGeom>
              <a:rect b="b" l="l" r="r" t="t"/>
              <a:pathLst>
                <a:path extrusionOk="0" h="169" w="567">
                  <a:moveTo>
                    <a:pt x="404" y="1"/>
                  </a:moveTo>
                  <a:cubicBezTo>
                    <a:pt x="271" y="21"/>
                    <a:pt x="149" y="62"/>
                    <a:pt x="26" y="113"/>
                  </a:cubicBezTo>
                  <a:cubicBezTo>
                    <a:pt x="0" y="130"/>
                    <a:pt x="18" y="169"/>
                    <a:pt x="42" y="169"/>
                  </a:cubicBezTo>
                  <a:cubicBezTo>
                    <a:pt x="47" y="169"/>
                    <a:pt x="52" y="167"/>
                    <a:pt x="57" y="164"/>
                  </a:cubicBezTo>
                  <a:cubicBezTo>
                    <a:pt x="230" y="103"/>
                    <a:pt x="393" y="41"/>
                    <a:pt x="567" y="1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 flipH="1">
              <a:off x="5867657" y="2737456"/>
              <a:ext cx="195952" cy="280525"/>
            </a:xfrm>
            <a:custGeom>
              <a:rect b="b" l="l" r="r" t="t"/>
              <a:pathLst>
                <a:path extrusionOk="0" h="5463" w="3816">
                  <a:moveTo>
                    <a:pt x="232" y="0"/>
                  </a:moveTo>
                  <a:cubicBezTo>
                    <a:pt x="154" y="0"/>
                    <a:pt x="77" y="5"/>
                    <a:pt x="1" y="16"/>
                  </a:cubicBezTo>
                  <a:lnTo>
                    <a:pt x="338" y="2780"/>
                  </a:lnTo>
                  <a:lnTo>
                    <a:pt x="1358" y="5462"/>
                  </a:lnTo>
                  <a:cubicBezTo>
                    <a:pt x="1511" y="5330"/>
                    <a:pt x="1684" y="5218"/>
                    <a:pt x="1868" y="5126"/>
                  </a:cubicBezTo>
                  <a:cubicBezTo>
                    <a:pt x="2316" y="4891"/>
                    <a:pt x="2796" y="4718"/>
                    <a:pt x="3295" y="4616"/>
                  </a:cubicBezTo>
                  <a:cubicBezTo>
                    <a:pt x="3469" y="4585"/>
                    <a:pt x="3642" y="4565"/>
                    <a:pt x="3816" y="4555"/>
                  </a:cubicBezTo>
                  <a:cubicBezTo>
                    <a:pt x="2816" y="1597"/>
                    <a:pt x="2694" y="679"/>
                    <a:pt x="878" y="118"/>
                  </a:cubicBezTo>
                  <a:cubicBezTo>
                    <a:pt x="674" y="42"/>
                    <a:pt x="453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 flipH="1">
              <a:off x="6054622" y="2940953"/>
              <a:ext cx="71274" cy="22543"/>
            </a:xfrm>
            <a:custGeom>
              <a:rect b="b" l="l" r="r" t="t"/>
              <a:pathLst>
                <a:path extrusionOk="0" h="439" w="1388">
                  <a:moveTo>
                    <a:pt x="0" y="0"/>
                  </a:moveTo>
                  <a:lnTo>
                    <a:pt x="0" y="439"/>
                  </a:lnTo>
                  <a:lnTo>
                    <a:pt x="1387" y="439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 flipH="1">
              <a:off x="6016928" y="2374313"/>
              <a:ext cx="293311" cy="231999"/>
            </a:xfrm>
            <a:custGeom>
              <a:rect b="b" l="l" r="r" t="t"/>
              <a:pathLst>
                <a:path extrusionOk="0" h="4518" w="5712">
                  <a:moveTo>
                    <a:pt x="2896" y="1"/>
                  </a:moveTo>
                  <a:cubicBezTo>
                    <a:pt x="2565" y="1"/>
                    <a:pt x="2238" y="67"/>
                    <a:pt x="1928" y="193"/>
                  </a:cubicBezTo>
                  <a:cubicBezTo>
                    <a:pt x="1714" y="275"/>
                    <a:pt x="1520" y="407"/>
                    <a:pt x="1346" y="560"/>
                  </a:cubicBezTo>
                  <a:cubicBezTo>
                    <a:pt x="949" y="652"/>
                    <a:pt x="622" y="927"/>
                    <a:pt x="469" y="1305"/>
                  </a:cubicBezTo>
                  <a:cubicBezTo>
                    <a:pt x="306" y="1713"/>
                    <a:pt x="275" y="2151"/>
                    <a:pt x="367" y="2580"/>
                  </a:cubicBezTo>
                  <a:cubicBezTo>
                    <a:pt x="428" y="2774"/>
                    <a:pt x="439" y="2978"/>
                    <a:pt x="418" y="3171"/>
                  </a:cubicBezTo>
                  <a:cubicBezTo>
                    <a:pt x="379" y="3365"/>
                    <a:pt x="221" y="3540"/>
                    <a:pt x="31" y="3540"/>
                  </a:cubicBezTo>
                  <a:cubicBezTo>
                    <a:pt x="21" y="3540"/>
                    <a:pt x="10" y="3540"/>
                    <a:pt x="0" y="3539"/>
                  </a:cubicBezTo>
                  <a:lnTo>
                    <a:pt x="0" y="3539"/>
                  </a:lnTo>
                  <a:cubicBezTo>
                    <a:pt x="113" y="3576"/>
                    <a:pt x="238" y="3597"/>
                    <a:pt x="362" y="3597"/>
                  </a:cubicBezTo>
                  <a:cubicBezTo>
                    <a:pt x="405" y="3597"/>
                    <a:pt x="447" y="3595"/>
                    <a:pt x="490" y="3590"/>
                  </a:cubicBezTo>
                  <a:lnTo>
                    <a:pt x="490" y="3590"/>
                  </a:lnTo>
                  <a:cubicBezTo>
                    <a:pt x="449" y="3814"/>
                    <a:pt x="571" y="4038"/>
                    <a:pt x="785" y="4120"/>
                  </a:cubicBezTo>
                  <a:cubicBezTo>
                    <a:pt x="643" y="3151"/>
                    <a:pt x="989" y="2182"/>
                    <a:pt x="1724" y="1539"/>
                  </a:cubicBezTo>
                  <a:lnTo>
                    <a:pt x="1724" y="1539"/>
                  </a:lnTo>
                  <a:cubicBezTo>
                    <a:pt x="1632" y="1794"/>
                    <a:pt x="1591" y="2100"/>
                    <a:pt x="1734" y="2325"/>
                  </a:cubicBezTo>
                  <a:cubicBezTo>
                    <a:pt x="1867" y="2519"/>
                    <a:pt x="2101" y="2610"/>
                    <a:pt x="2326" y="2682"/>
                  </a:cubicBezTo>
                  <a:cubicBezTo>
                    <a:pt x="2560" y="2723"/>
                    <a:pt x="2784" y="2794"/>
                    <a:pt x="2988" y="2916"/>
                  </a:cubicBezTo>
                  <a:cubicBezTo>
                    <a:pt x="3203" y="3059"/>
                    <a:pt x="3335" y="3304"/>
                    <a:pt x="3335" y="3559"/>
                  </a:cubicBezTo>
                  <a:cubicBezTo>
                    <a:pt x="3494" y="3351"/>
                    <a:pt x="3546" y="3076"/>
                    <a:pt x="3465" y="2818"/>
                  </a:cubicBezTo>
                  <a:lnTo>
                    <a:pt x="3465" y="2818"/>
                  </a:lnTo>
                  <a:cubicBezTo>
                    <a:pt x="3595" y="3194"/>
                    <a:pt x="3936" y="3496"/>
                    <a:pt x="3906" y="3885"/>
                  </a:cubicBezTo>
                  <a:cubicBezTo>
                    <a:pt x="3886" y="4120"/>
                    <a:pt x="3733" y="4334"/>
                    <a:pt x="3580" y="4518"/>
                  </a:cubicBezTo>
                  <a:cubicBezTo>
                    <a:pt x="3784" y="4507"/>
                    <a:pt x="3968" y="4426"/>
                    <a:pt x="4100" y="4283"/>
                  </a:cubicBezTo>
                  <a:cubicBezTo>
                    <a:pt x="4151" y="4324"/>
                    <a:pt x="4211" y="4341"/>
                    <a:pt x="4275" y="4341"/>
                  </a:cubicBezTo>
                  <a:cubicBezTo>
                    <a:pt x="4402" y="4341"/>
                    <a:pt x="4542" y="4273"/>
                    <a:pt x="4651" y="4191"/>
                  </a:cubicBezTo>
                  <a:cubicBezTo>
                    <a:pt x="4845" y="4069"/>
                    <a:pt x="5008" y="3896"/>
                    <a:pt x="5130" y="3702"/>
                  </a:cubicBezTo>
                  <a:cubicBezTo>
                    <a:pt x="5253" y="3508"/>
                    <a:pt x="5283" y="3263"/>
                    <a:pt x="5232" y="3039"/>
                  </a:cubicBezTo>
                  <a:lnTo>
                    <a:pt x="5232" y="3039"/>
                  </a:lnTo>
                  <a:cubicBezTo>
                    <a:pt x="5265" y="3050"/>
                    <a:pt x="5301" y="3055"/>
                    <a:pt x="5336" y="3055"/>
                  </a:cubicBezTo>
                  <a:cubicBezTo>
                    <a:pt x="5399" y="3055"/>
                    <a:pt x="5462" y="3037"/>
                    <a:pt x="5508" y="2998"/>
                  </a:cubicBezTo>
                  <a:cubicBezTo>
                    <a:pt x="5589" y="2937"/>
                    <a:pt x="5661" y="2865"/>
                    <a:pt x="5712" y="2784"/>
                  </a:cubicBezTo>
                  <a:lnTo>
                    <a:pt x="5712" y="2784"/>
                  </a:lnTo>
                  <a:cubicBezTo>
                    <a:pt x="5705" y="2785"/>
                    <a:pt x="5698" y="2785"/>
                    <a:pt x="5691" y="2785"/>
                  </a:cubicBezTo>
                  <a:cubicBezTo>
                    <a:pt x="5618" y="2785"/>
                    <a:pt x="5557" y="2737"/>
                    <a:pt x="5538" y="2672"/>
                  </a:cubicBezTo>
                  <a:cubicBezTo>
                    <a:pt x="5508" y="2600"/>
                    <a:pt x="5498" y="2519"/>
                    <a:pt x="5508" y="2447"/>
                  </a:cubicBezTo>
                  <a:cubicBezTo>
                    <a:pt x="5518" y="1927"/>
                    <a:pt x="5375" y="1427"/>
                    <a:pt x="5090" y="989"/>
                  </a:cubicBezTo>
                  <a:cubicBezTo>
                    <a:pt x="4682" y="418"/>
                    <a:pt x="3978" y="101"/>
                    <a:pt x="3274" y="30"/>
                  </a:cubicBezTo>
                  <a:cubicBezTo>
                    <a:pt x="3148" y="10"/>
                    <a:pt x="3022" y="1"/>
                    <a:pt x="2896" y="1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 flipH="1">
              <a:off x="6119063" y="2587362"/>
              <a:ext cx="150866" cy="106140"/>
            </a:xfrm>
            <a:custGeom>
              <a:rect b="b" l="l" r="r" t="t"/>
              <a:pathLst>
                <a:path extrusionOk="0" h="2067" w="2938">
                  <a:moveTo>
                    <a:pt x="1147" y="1"/>
                  </a:moveTo>
                  <a:cubicBezTo>
                    <a:pt x="755" y="1"/>
                    <a:pt x="368" y="76"/>
                    <a:pt x="0" y="226"/>
                  </a:cubicBezTo>
                  <a:cubicBezTo>
                    <a:pt x="21" y="369"/>
                    <a:pt x="41" y="522"/>
                    <a:pt x="72" y="664"/>
                  </a:cubicBezTo>
                  <a:cubicBezTo>
                    <a:pt x="217" y="1490"/>
                    <a:pt x="937" y="2066"/>
                    <a:pt x="1754" y="2066"/>
                  </a:cubicBezTo>
                  <a:cubicBezTo>
                    <a:pt x="1795" y="2066"/>
                    <a:pt x="1836" y="2065"/>
                    <a:pt x="1877" y="2062"/>
                  </a:cubicBezTo>
                  <a:cubicBezTo>
                    <a:pt x="1989" y="2041"/>
                    <a:pt x="2101" y="2021"/>
                    <a:pt x="2203" y="1980"/>
                  </a:cubicBezTo>
                  <a:cubicBezTo>
                    <a:pt x="2244" y="1970"/>
                    <a:pt x="2275" y="1950"/>
                    <a:pt x="2316" y="1929"/>
                  </a:cubicBezTo>
                  <a:cubicBezTo>
                    <a:pt x="2418" y="1888"/>
                    <a:pt x="2509" y="1837"/>
                    <a:pt x="2601" y="1776"/>
                  </a:cubicBezTo>
                  <a:cubicBezTo>
                    <a:pt x="2652" y="1735"/>
                    <a:pt x="2713" y="1705"/>
                    <a:pt x="2764" y="1664"/>
                  </a:cubicBezTo>
                  <a:cubicBezTo>
                    <a:pt x="2877" y="1450"/>
                    <a:pt x="2938" y="1225"/>
                    <a:pt x="2938" y="991"/>
                  </a:cubicBezTo>
                  <a:cubicBezTo>
                    <a:pt x="2938" y="950"/>
                    <a:pt x="2938" y="909"/>
                    <a:pt x="2928" y="858"/>
                  </a:cubicBezTo>
                  <a:cubicBezTo>
                    <a:pt x="2907" y="511"/>
                    <a:pt x="2662" y="226"/>
                    <a:pt x="2326" y="155"/>
                  </a:cubicBezTo>
                  <a:cubicBezTo>
                    <a:pt x="2020" y="83"/>
                    <a:pt x="1714" y="32"/>
                    <a:pt x="1408" y="12"/>
                  </a:cubicBezTo>
                  <a:cubicBezTo>
                    <a:pt x="1321" y="4"/>
                    <a:pt x="1234" y="1"/>
                    <a:pt x="1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 flipH="1">
              <a:off x="6770062" y="2392748"/>
              <a:ext cx="457785" cy="370233"/>
            </a:xfrm>
            <a:custGeom>
              <a:rect b="b" l="l" r="r" t="t"/>
              <a:pathLst>
                <a:path extrusionOk="0" h="7210" w="8915">
                  <a:moveTo>
                    <a:pt x="5409" y="0"/>
                  </a:moveTo>
                  <a:cubicBezTo>
                    <a:pt x="5071" y="0"/>
                    <a:pt x="4729" y="53"/>
                    <a:pt x="4396" y="130"/>
                  </a:cubicBezTo>
                  <a:cubicBezTo>
                    <a:pt x="4152" y="181"/>
                    <a:pt x="3917" y="262"/>
                    <a:pt x="3693" y="375"/>
                  </a:cubicBezTo>
                  <a:cubicBezTo>
                    <a:pt x="3489" y="385"/>
                    <a:pt x="3295" y="415"/>
                    <a:pt x="3101" y="487"/>
                  </a:cubicBezTo>
                  <a:cubicBezTo>
                    <a:pt x="2571" y="670"/>
                    <a:pt x="2132" y="1058"/>
                    <a:pt x="1887" y="1568"/>
                  </a:cubicBezTo>
                  <a:cubicBezTo>
                    <a:pt x="1571" y="2231"/>
                    <a:pt x="1581" y="3078"/>
                    <a:pt x="1031" y="3547"/>
                  </a:cubicBezTo>
                  <a:cubicBezTo>
                    <a:pt x="837" y="3700"/>
                    <a:pt x="612" y="3792"/>
                    <a:pt x="429" y="3955"/>
                  </a:cubicBezTo>
                  <a:cubicBezTo>
                    <a:pt x="72" y="4281"/>
                    <a:pt x="0" y="4852"/>
                    <a:pt x="194" y="5291"/>
                  </a:cubicBezTo>
                  <a:cubicBezTo>
                    <a:pt x="408" y="5729"/>
                    <a:pt x="806" y="6056"/>
                    <a:pt x="1275" y="6199"/>
                  </a:cubicBezTo>
                  <a:cubicBezTo>
                    <a:pt x="1571" y="6290"/>
                    <a:pt x="1928" y="6341"/>
                    <a:pt x="2102" y="6607"/>
                  </a:cubicBezTo>
                  <a:cubicBezTo>
                    <a:pt x="2163" y="6698"/>
                    <a:pt x="2193" y="6821"/>
                    <a:pt x="2255" y="6923"/>
                  </a:cubicBezTo>
                  <a:cubicBezTo>
                    <a:pt x="2405" y="7152"/>
                    <a:pt x="2690" y="7210"/>
                    <a:pt x="2973" y="7210"/>
                  </a:cubicBezTo>
                  <a:cubicBezTo>
                    <a:pt x="3054" y="7210"/>
                    <a:pt x="3136" y="7205"/>
                    <a:pt x="3213" y="7198"/>
                  </a:cubicBezTo>
                  <a:cubicBezTo>
                    <a:pt x="3417" y="7198"/>
                    <a:pt x="3611" y="7137"/>
                    <a:pt x="3795" y="7045"/>
                  </a:cubicBezTo>
                  <a:cubicBezTo>
                    <a:pt x="3958" y="6933"/>
                    <a:pt x="4080" y="6760"/>
                    <a:pt x="4233" y="6637"/>
                  </a:cubicBezTo>
                  <a:cubicBezTo>
                    <a:pt x="4412" y="6505"/>
                    <a:pt x="4633" y="6454"/>
                    <a:pt x="4855" y="6454"/>
                  </a:cubicBezTo>
                  <a:cubicBezTo>
                    <a:pt x="4976" y="6454"/>
                    <a:pt x="5097" y="6469"/>
                    <a:pt x="5212" y="6494"/>
                  </a:cubicBezTo>
                  <a:cubicBezTo>
                    <a:pt x="5539" y="6596"/>
                    <a:pt x="5855" y="6709"/>
                    <a:pt x="6171" y="6851"/>
                  </a:cubicBezTo>
                  <a:cubicBezTo>
                    <a:pt x="6385" y="6951"/>
                    <a:pt x="6620" y="7001"/>
                    <a:pt x="6856" y="7001"/>
                  </a:cubicBezTo>
                  <a:cubicBezTo>
                    <a:pt x="6958" y="7001"/>
                    <a:pt x="7060" y="6992"/>
                    <a:pt x="7161" y="6974"/>
                  </a:cubicBezTo>
                  <a:cubicBezTo>
                    <a:pt x="7487" y="6892"/>
                    <a:pt x="7793" y="6607"/>
                    <a:pt x="7783" y="6270"/>
                  </a:cubicBezTo>
                  <a:cubicBezTo>
                    <a:pt x="7772" y="5995"/>
                    <a:pt x="7589" y="5729"/>
                    <a:pt x="7691" y="5474"/>
                  </a:cubicBezTo>
                  <a:cubicBezTo>
                    <a:pt x="7803" y="5158"/>
                    <a:pt x="8242" y="5138"/>
                    <a:pt x="8517" y="4954"/>
                  </a:cubicBezTo>
                  <a:cubicBezTo>
                    <a:pt x="8823" y="4730"/>
                    <a:pt x="8915" y="4291"/>
                    <a:pt x="8792" y="3934"/>
                  </a:cubicBezTo>
                  <a:cubicBezTo>
                    <a:pt x="8650" y="3577"/>
                    <a:pt x="8395" y="3282"/>
                    <a:pt x="8068" y="3098"/>
                  </a:cubicBezTo>
                  <a:cubicBezTo>
                    <a:pt x="7823" y="2945"/>
                    <a:pt x="7558" y="2812"/>
                    <a:pt x="7426" y="2557"/>
                  </a:cubicBezTo>
                  <a:cubicBezTo>
                    <a:pt x="7273" y="2241"/>
                    <a:pt x="7405" y="1874"/>
                    <a:pt x="7395" y="1537"/>
                  </a:cubicBezTo>
                  <a:cubicBezTo>
                    <a:pt x="7385" y="905"/>
                    <a:pt x="6875" y="354"/>
                    <a:pt x="6273" y="140"/>
                  </a:cubicBezTo>
                  <a:cubicBezTo>
                    <a:pt x="5993" y="41"/>
                    <a:pt x="5703" y="0"/>
                    <a:pt x="5409" y="0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 flipH="1">
              <a:off x="6760621" y="2595270"/>
              <a:ext cx="42980" cy="88579"/>
            </a:xfrm>
            <a:custGeom>
              <a:rect b="b" l="l" r="r" t="t"/>
              <a:pathLst>
                <a:path extrusionOk="0" h="1725" w="837">
                  <a:moveTo>
                    <a:pt x="99" y="0"/>
                  </a:moveTo>
                  <a:cubicBezTo>
                    <a:pt x="69" y="0"/>
                    <a:pt x="37" y="18"/>
                    <a:pt x="20" y="52"/>
                  </a:cubicBezTo>
                  <a:cubicBezTo>
                    <a:pt x="0" y="153"/>
                    <a:pt x="10" y="255"/>
                    <a:pt x="41" y="357"/>
                  </a:cubicBezTo>
                  <a:lnTo>
                    <a:pt x="439" y="1112"/>
                  </a:lnTo>
                  <a:lnTo>
                    <a:pt x="469" y="1724"/>
                  </a:lnTo>
                  <a:lnTo>
                    <a:pt x="785" y="1428"/>
                  </a:lnTo>
                  <a:cubicBezTo>
                    <a:pt x="826" y="1388"/>
                    <a:pt x="836" y="1316"/>
                    <a:pt x="816" y="1265"/>
                  </a:cubicBezTo>
                  <a:lnTo>
                    <a:pt x="163" y="41"/>
                  </a:lnTo>
                  <a:cubicBezTo>
                    <a:pt x="149" y="13"/>
                    <a:pt x="124" y="0"/>
                    <a:pt x="99" y="0"/>
                  </a:cubicBezTo>
                  <a:close/>
                </a:path>
              </a:pathLst>
            </a:custGeom>
            <a:solidFill>
              <a:srgbClr val="985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 flipH="1">
              <a:off x="6666337" y="2603126"/>
              <a:ext cx="475090" cy="467799"/>
            </a:xfrm>
            <a:custGeom>
              <a:rect b="b" l="l" r="r" t="t"/>
              <a:pathLst>
                <a:path extrusionOk="0" h="9110" w="9252">
                  <a:moveTo>
                    <a:pt x="6532" y="0"/>
                  </a:moveTo>
                  <a:cubicBezTo>
                    <a:pt x="6514" y="0"/>
                    <a:pt x="6497" y="11"/>
                    <a:pt x="6497" y="31"/>
                  </a:cubicBezTo>
                  <a:cubicBezTo>
                    <a:pt x="6436" y="225"/>
                    <a:pt x="6712" y="776"/>
                    <a:pt x="6712" y="776"/>
                  </a:cubicBezTo>
                  <a:cubicBezTo>
                    <a:pt x="6763" y="1265"/>
                    <a:pt x="6620" y="1459"/>
                    <a:pt x="6620" y="1459"/>
                  </a:cubicBezTo>
                  <a:cubicBezTo>
                    <a:pt x="6151" y="1826"/>
                    <a:pt x="5906" y="2122"/>
                    <a:pt x="5794" y="2336"/>
                  </a:cubicBezTo>
                  <a:cubicBezTo>
                    <a:pt x="5692" y="2520"/>
                    <a:pt x="5692" y="2754"/>
                    <a:pt x="5794" y="2938"/>
                  </a:cubicBezTo>
                  <a:cubicBezTo>
                    <a:pt x="6426" y="4131"/>
                    <a:pt x="6854" y="6212"/>
                    <a:pt x="6854" y="6212"/>
                  </a:cubicBezTo>
                  <a:lnTo>
                    <a:pt x="6406" y="5977"/>
                  </a:lnTo>
                  <a:lnTo>
                    <a:pt x="1530" y="3417"/>
                  </a:lnTo>
                  <a:cubicBezTo>
                    <a:pt x="1392" y="3348"/>
                    <a:pt x="1244" y="3315"/>
                    <a:pt x="1099" y="3315"/>
                  </a:cubicBezTo>
                  <a:cubicBezTo>
                    <a:pt x="752" y="3315"/>
                    <a:pt x="418" y="3502"/>
                    <a:pt x="245" y="3825"/>
                  </a:cubicBezTo>
                  <a:cubicBezTo>
                    <a:pt x="0" y="4294"/>
                    <a:pt x="164" y="4866"/>
                    <a:pt x="612" y="5131"/>
                  </a:cubicBezTo>
                  <a:lnTo>
                    <a:pt x="612" y="5121"/>
                  </a:lnTo>
                  <a:lnTo>
                    <a:pt x="7038" y="8588"/>
                  </a:lnTo>
                  <a:lnTo>
                    <a:pt x="7783" y="8996"/>
                  </a:lnTo>
                  <a:cubicBezTo>
                    <a:pt x="7927" y="9074"/>
                    <a:pt x="8078" y="9109"/>
                    <a:pt x="8224" y="9109"/>
                  </a:cubicBezTo>
                  <a:cubicBezTo>
                    <a:pt x="8768" y="9109"/>
                    <a:pt x="9252" y="8620"/>
                    <a:pt x="9139" y="8017"/>
                  </a:cubicBezTo>
                  <a:cubicBezTo>
                    <a:pt x="8813" y="6202"/>
                    <a:pt x="6365" y="2642"/>
                    <a:pt x="6508" y="2510"/>
                  </a:cubicBezTo>
                  <a:lnTo>
                    <a:pt x="7120" y="1612"/>
                  </a:lnTo>
                  <a:cubicBezTo>
                    <a:pt x="7150" y="1561"/>
                    <a:pt x="7171" y="1500"/>
                    <a:pt x="7160" y="1449"/>
                  </a:cubicBezTo>
                  <a:lnTo>
                    <a:pt x="7018" y="684"/>
                  </a:lnTo>
                  <a:cubicBezTo>
                    <a:pt x="7007" y="643"/>
                    <a:pt x="6987" y="602"/>
                    <a:pt x="6967" y="561"/>
                  </a:cubicBezTo>
                  <a:lnTo>
                    <a:pt x="6783" y="266"/>
                  </a:lnTo>
                  <a:cubicBezTo>
                    <a:pt x="6722" y="174"/>
                    <a:pt x="6640" y="92"/>
                    <a:pt x="6559" y="11"/>
                  </a:cubicBezTo>
                  <a:cubicBezTo>
                    <a:pt x="6551" y="3"/>
                    <a:pt x="6542" y="0"/>
                    <a:pt x="6532" y="0"/>
                  </a:cubicBezTo>
                  <a:close/>
                </a:path>
              </a:pathLst>
            </a:custGeom>
            <a:solidFill>
              <a:srgbClr val="985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 flipH="1">
              <a:off x="6740852" y="2917384"/>
              <a:ext cx="53763" cy="90171"/>
            </a:xfrm>
            <a:custGeom>
              <a:rect b="b" l="l" r="r" t="t"/>
              <a:pathLst>
                <a:path extrusionOk="0" h="1756" w="1047">
                  <a:moveTo>
                    <a:pt x="76" y="1"/>
                  </a:moveTo>
                  <a:cubicBezTo>
                    <a:pt x="39" y="1"/>
                    <a:pt x="0" y="32"/>
                    <a:pt x="19" y="82"/>
                  </a:cubicBezTo>
                  <a:cubicBezTo>
                    <a:pt x="223" y="673"/>
                    <a:pt x="539" y="1234"/>
                    <a:pt x="927" y="1734"/>
                  </a:cubicBezTo>
                  <a:cubicBezTo>
                    <a:pt x="939" y="1749"/>
                    <a:pt x="954" y="1756"/>
                    <a:pt x="968" y="1756"/>
                  </a:cubicBezTo>
                  <a:cubicBezTo>
                    <a:pt x="1010" y="1756"/>
                    <a:pt x="1046" y="1698"/>
                    <a:pt x="1008" y="1653"/>
                  </a:cubicBezTo>
                  <a:cubicBezTo>
                    <a:pt x="631" y="1163"/>
                    <a:pt x="335" y="622"/>
                    <a:pt x="131" y="41"/>
                  </a:cubicBezTo>
                  <a:cubicBezTo>
                    <a:pt x="123" y="13"/>
                    <a:pt x="100" y="1"/>
                    <a:pt x="76" y="1"/>
                  </a:cubicBezTo>
                  <a:close/>
                </a:path>
              </a:pathLst>
            </a:custGeom>
            <a:solidFill>
              <a:srgbClr val="985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 flipH="1">
              <a:off x="6779974" y="2772271"/>
              <a:ext cx="375625" cy="271898"/>
            </a:xfrm>
            <a:custGeom>
              <a:rect b="b" l="l" r="r" t="t"/>
              <a:pathLst>
                <a:path extrusionOk="0" h="5295" w="7315">
                  <a:moveTo>
                    <a:pt x="1354" y="1"/>
                  </a:moveTo>
                  <a:cubicBezTo>
                    <a:pt x="1111" y="1"/>
                    <a:pt x="871" y="92"/>
                    <a:pt x="684" y="266"/>
                  </a:cubicBezTo>
                  <a:cubicBezTo>
                    <a:pt x="572" y="368"/>
                    <a:pt x="1" y="888"/>
                    <a:pt x="531" y="1623"/>
                  </a:cubicBezTo>
                  <a:cubicBezTo>
                    <a:pt x="1531" y="3020"/>
                    <a:pt x="5458" y="4662"/>
                    <a:pt x="7314" y="5294"/>
                  </a:cubicBezTo>
                  <a:cubicBezTo>
                    <a:pt x="7100" y="4428"/>
                    <a:pt x="6886" y="3550"/>
                    <a:pt x="6682" y="2673"/>
                  </a:cubicBezTo>
                  <a:lnTo>
                    <a:pt x="1806" y="113"/>
                  </a:lnTo>
                  <a:cubicBezTo>
                    <a:pt x="1663" y="38"/>
                    <a:pt x="1508" y="1"/>
                    <a:pt x="1354" y="1"/>
                  </a:cubicBezTo>
                  <a:close/>
                </a:path>
              </a:pathLst>
            </a:custGeom>
            <a:solidFill>
              <a:srgbClr val="EBC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 flipH="1">
              <a:off x="6851248" y="2452672"/>
              <a:ext cx="281295" cy="320732"/>
            </a:xfrm>
            <a:custGeom>
              <a:rect b="b" l="l" r="r" t="t"/>
              <a:pathLst>
                <a:path extrusionOk="0" h="6246" w="5478">
                  <a:moveTo>
                    <a:pt x="2566" y="1"/>
                  </a:moveTo>
                  <a:cubicBezTo>
                    <a:pt x="943" y="1"/>
                    <a:pt x="501" y="1635"/>
                    <a:pt x="501" y="1635"/>
                  </a:cubicBezTo>
                  <a:cubicBezTo>
                    <a:pt x="1" y="3685"/>
                    <a:pt x="1663" y="4297"/>
                    <a:pt x="1663" y="4297"/>
                  </a:cubicBezTo>
                  <a:lnTo>
                    <a:pt x="1663" y="4644"/>
                  </a:lnTo>
                  <a:lnTo>
                    <a:pt x="1663" y="5083"/>
                  </a:lnTo>
                  <a:lnTo>
                    <a:pt x="970" y="6245"/>
                  </a:lnTo>
                  <a:lnTo>
                    <a:pt x="2928" y="6245"/>
                  </a:lnTo>
                  <a:lnTo>
                    <a:pt x="3632" y="4736"/>
                  </a:lnTo>
                  <a:lnTo>
                    <a:pt x="3673" y="4736"/>
                  </a:lnTo>
                  <a:lnTo>
                    <a:pt x="3795" y="4746"/>
                  </a:lnTo>
                  <a:lnTo>
                    <a:pt x="3846" y="4756"/>
                  </a:lnTo>
                  <a:lnTo>
                    <a:pt x="3877" y="4756"/>
                  </a:lnTo>
                  <a:lnTo>
                    <a:pt x="4009" y="4777"/>
                  </a:lnTo>
                  <a:lnTo>
                    <a:pt x="4438" y="4828"/>
                  </a:lnTo>
                  <a:cubicBezTo>
                    <a:pt x="4927" y="4817"/>
                    <a:pt x="4978" y="4328"/>
                    <a:pt x="4988" y="4195"/>
                  </a:cubicBezTo>
                  <a:cubicBezTo>
                    <a:pt x="4988" y="4154"/>
                    <a:pt x="4999" y="4114"/>
                    <a:pt x="4999" y="4073"/>
                  </a:cubicBezTo>
                  <a:lnTo>
                    <a:pt x="5172" y="3471"/>
                  </a:lnTo>
                  <a:lnTo>
                    <a:pt x="5315" y="3349"/>
                  </a:lnTo>
                  <a:cubicBezTo>
                    <a:pt x="5356" y="3308"/>
                    <a:pt x="5396" y="3267"/>
                    <a:pt x="5427" y="3216"/>
                  </a:cubicBezTo>
                  <a:cubicBezTo>
                    <a:pt x="5478" y="3124"/>
                    <a:pt x="5457" y="3012"/>
                    <a:pt x="5376" y="2941"/>
                  </a:cubicBezTo>
                  <a:cubicBezTo>
                    <a:pt x="5274" y="2879"/>
                    <a:pt x="5182" y="2798"/>
                    <a:pt x="5090" y="2727"/>
                  </a:cubicBezTo>
                  <a:cubicBezTo>
                    <a:pt x="5080" y="2706"/>
                    <a:pt x="5060" y="2686"/>
                    <a:pt x="5050" y="2676"/>
                  </a:cubicBezTo>
                  <a:cubicBezTo>
                    <a:pt x="4978" y="2584"/>
                    <a:pt x="4927" y="2472"/>
                    <a:pt x="4927" y="2349"/>
                  </a:cubicBezTo>
                  <a:cubicBezTo>
                    <a:pt x="5070" y="860"/>
                    <a:pt x="4213" y="452"/>
                    <a:pt x="4213" y="452"/>
                  </a:cubicBezTo>
                  <a:cubicBezTo>
                    <a:pt x="3562" y="128"/>
                    <a:pt x="3018" y="1"/>
                    <a:pt x="2566" y="1"/>
                  </a:cubicBezTo>
                  <a:close/>
                </a:path>
              </a:pathLst>
            </a:custGeom>
            <a:solidFill>
              <a:srgbClr val="985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 flipH="1">
              <a:off x="6946042" y="2694785"/>
              <a:ext cx="87500" cy="78103"/>
            </a:xfrm>
            <a:custGeom>
              <a:rect b="b" l="l" r="r" t="t"/>
              <a:pathLst>
                <a:path extrusionOk="0" h="1521" w="1704">
                  <a:moveTo>
                    <a:pt x="1704" y="0"/>
                  </a:moveTo>
                  <a:cubicBezTo>
                    <a:pt x="1143" y="0"/>
                    <a:pt x="0" y="939"/>
                    <a:pt x="0" y="1490"/>
                  </a:cubicBezTo>
                  <a:lnTo>
                    <a:pt x="0" y="1520"/>
                  </a:lnTo>
                  <a:lnTo>
                    <a:pt x="1000" y="1520"/>
                  </a:lnTo>
                  <a:lnTo>
                    <a:pt x="1704" y="0"/>
                  </a:lnTo>
                  <a:close/>
                </a:path>
              </a:pathLst>
            </a:custGeom>
            <a:solidFill>
              <a:srgbClr val="985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 flipH="1">
              <a:off x="6879546" y="2625874"/>
              <a:ext cx="37229" cy="18281"/>
            </a:xfrm>
            <a:custGeom>
              <a:rect b="b" l="l" r="r" t="t"/>
              <a:pathLst>
                <a:path extrusionOk="0" h="356" w="725">
                  <a:moveTo>
                    <a:pt x="57" y="0"/>
                  </a:moveTo>
                  <a:cubicBezTo>
                    <a:pt x="48" y="0"/>
                    <a:pt x="39" y="3"/>
                    <a:pt x="32" y="6"/>
                  </a:cubicBezTo>
                  <a:cubicBezTo>
                    <a:pt x="1" y="27"/>
                    <a:pt x="1" y="57"/>
                    <a:pt x="11" y="78"/>
                  </a:cubicBezTo>
                  <a:cubicBezTo>
                    <a:pt x="161" y="255"/>
                    <a:pt x="370" y="356"/>
                    <a:pt x="600" y="356"/>
                  </a:cubicBezTo>
                  <a:cubicBezTo>
                    <a:pt x="621" y="356"/>
                    <a:pt x="642" y="355"/>
                    <a:pt x="664" y="353"/>
                  </a:cubicBezTo>
                  <a:cubicBezTo>
                    <a:pt x="722" y="343"/>
                    <a:pt x="725" y="250"/>
                    <a:pt x="663" y="250"/>
                  </a:cubicBezTo>
                  <a:cubicBezTo>
                    <a:pt x="660" y="250"/>
                    <a:pt x="657" y="251"/>
                    <a:pt x="654" y="251"/>
                  </a:cubicBezTo>
                  <a:cubicBezTo>
                    <a:pt x="632" y="253"/>
                    <a:pt x="611" y="254"/>
                    <a:pt x="589" y="254"/>
                  </a:cubicBezTo>
                  <a:cubicBezTo>
                    <a:pt x="399" y="254"/>
                    <a:pt x="221" y="173"/>
                    <a:pt x="93" y="27"/>
                  </a:cubicBezTo>
                  <a:cubicBezTo>
                    <a:pt x="86" y="7"/>
                    <a:pt x="72" y="0"/>
                    <a:pt x="57" y="0"/>
                  </a:cubicBezTo>
                  <a:close/>
                </a:path>
              </a:pathLst>
            </a:custGeom>
            <a:solidFill>
              <a:srgbClr val="985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 flipH="1">
              <a:off x="6850685" y="2581200"/>
              <a:ext cx="178595" cy="118875"/>
            </a:xfrm>
            <a:custGeom>
              <a:rect b="b" l="l" r="r" t="t"/>
              <a:pathLst>
                <a:path extrusionOk="0" h="2315" w="3478">
                  <a:moveTo>
                    <a:pt x="865" y="1"/>
                  </a:moveTo>
                  <a:cubicBezTo>
                    <a:pt x="807" y="1"/>
                    <a:pt x="765" y="87"/>
                    <a:pt x="825" y="122"/>
                  </a:cubicBezTo>
                  <a:cubicBezTo>
                    <a:pt x="1172" y="326"/>
                    <a:pt x="1407" y="713"/>
                    <a:pt x="1753" y="886"/>
                  </a:cubicBezTo>
                  <a:cubicBezTo>
                    <a:pt x="1753" y="917"/>
                    <a:pt x="1753" y="948"/>
                    <a:pt x="1753" y="978"/>
                  </a:cubicBezTo>
                  <a:cubicBezTo>
                    <a:pt x="1764" y="1172"/>
                    <a:pt x="1774" y="1366"/>
                    <a:pt x="1774" y="1570"/>
                  </a:cubicBezTo>
                  <a:cubicBezTo>
                    <a:pt x="1675" y="1582"/>
                    <a:pt x="1577" y="1588"/>
                    <a:pt x="1479" y="1588"/>
                  </a:cubicBezTo>
                  <a:cubicBezTo>
                    <a:pt x="998" y="1588"/>
                    <a:pt x="528" y="1445"/>
                    <a:pt x="121" y="1182"/>
                  </a:cubicBezTo>
                  <a:cubicBezTo>
                    <a:pt x="112" y="1176"/>
                    <a:pt x="102" y="1173"/>
                    <a:pt x="92" y="1173"/>
                  </a:cubicBezTo>
                  <a:cubicBezTo>
                    <a:pt x="41" y="1173"/>
                    <a:pt x="0" y="1252"/>
                    <a:pt x="60" y="1294"/>
                  </a:cubicBezTo>
                  <a:cubicBezTo>
                    <a:pt x="493" y="1572"/>
                    <a:pt x="992" y="1716"/>
                    <a:pt x="1507" y="1716"/>
                  </a:cubicBezTo>
                  <a:cubicBezTo>
                    <a:pt x="1599" y="1716"/>
                    <a:pt x="1691" y="1712"/>
                    <a:pt x="1784" y="1702"/>
                  </a:cubicBezTo>
                  <a:cubicBezTo>
                    <a:pt x="1794" y="1794"/>
                    <a:pt x="1794" y="1896"/>
                    <a:pt x="1794" y="1988"/>
                  </a:cubicBezTo>
                  <a:cubicBezTo>
                    <a:pt x="1784" y="2080"/>
                    <a:pt x="1804" y="2161"/>
                    <a:pt x="1845" y="2243"/>
                  </a:cubicBezTo>
                  <a:lnTo>
                    <a:pt x="1876" y="2243"/>
                  </a:lnTo>
                  <a:lnTo>
                    <a:pt x="2008" y="2263"/>
                  </a:lnTo>
                  <a:lnTo>
                    <a:pt x="2437" y="2314"/>
                  </a:lnTo>
                  <a:cubicBezTo>
                    <a:pt x="2896" y="2304"/>
                    <a:pt x="2967" y="1876"/>
                    <a:pt x="2988" y="1713"/>
                  </a:cubicBezTo>
                  <a:lnTo>
                    <a:pt x="2988" y="1682"/>
                  </a:lnTo>
                  <a:cubicBezTo>
                    <a:pt x="2988" y="1662"/>
                    <a:pt x="2988" y="1641"/>
                    <a:pt x="2988" y="1611"/>
                  </a:cubicBezTo>
                  <a:lnTo>
                    <a:pt x="2988" y="1570"/>
                  </a:lnTo>
                  <a:lnTo>
                    <a:pt x="3039" y="1386"/>
                  </a:lnTo>
                  <a:lnTo>
                    <a:pt x="3069" y="1284"/>
                  </a:lnTo>
                  <a:lnTo>
                    <a:pt x="3141" y="1050"/>
                  </a:lnTo>
                  <a:lnTo>
                    <a:pt x="3161" y="958"/>
                  </a:lnTo>
                  <a:lnTo>
                    <a:pt x="3181" y="948"/>
                  </a:lnTo>
                  <a:lnTo>
                    <a:pt x="3304" y="846"/>
                  </a:lnTo>
                  <a:cubicBezTo>
                    <a:pt x="3345" y="805"/>
                    <a:pt x="3385" y="764"/>
                    <a:pt x="3416" y="713"/>
                  </a:cubicBezTo>
                  <a:cubicBezTo>
                    <a:pt x="3477" y="621"/>
                    <a:pt x="3457" y="489"/>
                    <a:pt x="3365" y="417"/>
                  </a:cubicBezTo>
                  <a:cubicBezTo>
                    <a:pt x="3294" y="356"/>
                    <a:pt x="3120" y="244"/>
                    <a:pt x="3079" y="193"/>
                  </a:cubicBezTo>
                  <a:cubicBezTo>
                    <a:pt x="3069" y="183"/>
                    <a:pt x="3049" y="162"/>
                    <a:pt x="3039" y="142"/>
                  </a:cubicBezTo>
                  <a:cubicBezTo>
                    <a:pt x="2906" y="152"/>
                    <a:pt x="2763" y="183"/>
                    <a:pt x="2641" y="244"/>
                  </a:cubicBezTo>
                  <a:cubicBezTo>
                    <a:pt x="2498" y="315"/>
                    <a:pt x="2355" y="407"/>
                    <a:pt x="2223" y="499"/>
                  </a:cubicBezTo>
                  <a:lnTo>
                    <a:pt x="1845" y="764"/>
                  </a:lnTo>
                  <a:lnTo>
                    <a:pt x="1835" y="774"/>
                  </a:lnTo>
                  <a:cubicBezTo>
                    <a:pt x="1682" y="703"/>
                    <a:pt x="1549" y="601"/>
                    <a:pt x="1437" y="489"/>
                  </a:cubicBezTo>
                  <a:cubicBezTo>
                    <a:pt x="1284" y="305"/>
                    <a:pt x="1101" y="142"/>
                    <a:pt x="897" y="9"/>
                  </a:cubicBezTo>
                  <a:cubicBezTo>
                    <a:pt x="886" y="3"/>
                    <a:pt x="875" y="1"/>
                    <a:pt x="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 flipH="1">
              <a:off x="6874253" y="2432081"/>
              <a:ext cx="266661" cy="279858"/>
            </a:xfrm>
            <a:custGeom>
              <a:rect b="b" l="l" r="r" t="t"/>
              <a:pathLst>
                <a:path extrusionOk="0" h="5450" w="5193">
                  <a:moveTo>
                    <a:pt x="3204" y="0"/>
                  </a:moveTo>
                  <a:cubicBezTo>
                    <a:pt x="2928" y="0"/>
                    <a:pt x="2651" y="28"/>
                    <a:pt x="2377" y="88"/>
                  </a:cubicBezTo>
                  <a:cubicBezTo>
                    <a:pt x="2142" y="119"/>
                    <a:pt x="1908" y="190"/>
                    <a:pt x="1694" y="292"/>
                  </a:cubicBezTo>
                  <a:cubicBezTo>
                    <a:pt x="1479" y="414"/>
                    <a:pt x="1286" y="567"/>
                    <a:pt x="1133" y="751"/>
                  </a:cubicBezTo>
                  <a:cubicBezTo>
                    <a:pt x="592" y="1302"/>
                    <a:pt x="245" y="2006"/>
                    <a:pt x="113" y="2771"/>
                  </a:cubicBezTo>
                  <a:cubicBezTo>
                    <a:pt x="1" y="3525"/>
                    <a:pt x="164" y="4311"/>
                    <a:pt x="592" y="4953"/>
                  </a:cubicBezTo>
                  <a:cubicBezTo>
                    <a:pt x="674" y="5096"/>
                    <a:pt x="796" y="5218"/>
                    <a:pt x="929" y="5310"/>
                  </a:cubicBezTo>
                  <a:cubicBezTo>
                    <a:pt x="1061" y="5392"/>
                    <a:pt x="1204" y="5433"/>
                    <a:pt x="1347" y="5443"/>
                  </a:cubicBezTo>
                  <a:cubicBezTo>
                    <a:pt x="1393" y="5447"/>
                    <a:pt x="1438" y="5450"/>
                    <a:pt x="1484" y="5450"/>
                  </a:cubicBezTo>
                  <a:cubicBezTo>
                    <a:pt x="1844" y="5450"/>
                    <a:pt x="2194" y="5307"/>
                    <a:pt x="2438" y="5035"/>
                  </a:cubicBezTo>
                  <a:cubicBezTo>
                    <a:pt x="2632" y="4821"/>
                    <a:pt x="2724" y="4535"/>
                    <a:pt x="2703" y="4249"/>
                  </a:cubicBezTo>
                  <a:cubicBezTo>
                    <a:pt x="2714" y="4117"/>
                    <a:pt x="2663" y="3994"/>
                    <a:pt x="2561" y="3913"/>
                  </a:cubicBezTo>
                  <a:cubicBezTo>
                    <a:pt x="2438" y="3831"/>
                    <a:pt x="2346" y="3699"/>
                    <a:pt x="2316" y="3556"/>
                  </a:cubicBezTo>
                  <a:cubicBezTo>
                    <a:pt x="2265" y="3321"/>
                    <a:pt x="2377" y="3087"/>
                    <a:pt x="2591" y="2985"/>
                  </a:cubicBezTo>
                  <a:cubicBezTo>
                    <a:pt x="2650" y="2958"/>
                    <a:pt x="2711" y="2945"/>
                    <a:pt x="2772" y="2945"/>
                  </a:cubicBezTo>
                  <a:cubicBezTo>
                    <a:pt x="2848" y="2945"/>
                    <a:pt x="2925" y="2965"/>
                    <a:pt x="2999" y="3005"/>
                  </a:cubicBezTo>
                  <a:cubicBezTo>
                    <a:pt x="3101" y="3077"/>
                    <a:pt x="3193" y="3158"/>
                    <a:pt x="3285" y="3240"/>
                  </a:cubicBezTo>
                  <a:cubicBezTo>
                    <a:pt x="3377" y="3328"/>
                    <a:pt x="3501" y="3372"/>
                    <a:pt x="3623" y="3372"/>
                  </a:cubicBezTo>
                  <a:cubicBezTo>
                    <a:pt x="3837" y="3372"/>
                    <a:pt x="4048" y="3238"/>
                    <a:pt x="4080" y="2985"/>
                  </a:cubicBezTo>
                  <a:cubicBezTo>
                    <a:pt x="4101" y="2811"/>
                    <a:pt x="4029" y="2638"/>
                    <a:pt x="4019" y="2465"/>
                  </a:cubicBezTo>
                  <a:cubicBezTo>
                    <a:pt x="4009" y="2148"/>
                    <a:pt x="4203" y="1873"/>
                    <a:pt x="4499" y="1781"/>
                  </a:cubicBezTo>
                  <a:cubicBezTo>
                    <a:pt x="4652" y="1730"/>
                    <a:pt x="4815" y="1740"/>
                    <a:pt x="4947" y="1659"/>
                  </a:cubicBezTo>
                  <a:cubicBezTo>
                    <a:pt x="5070" y="1567"/>
                    <a:pt x="5162" y="1424"/>
                    <a:pt x="5172" y="1261"/>
                  </a:cubicBezTo>
                  <a:cubicBezTo>
                    <a:pt x="5192" y="965"/>
                    <a:pt x="5070" y="680"/>
                    <a:pt x="4845" y="486"/>
                  </a:cubicBezTo>
                  <a:cubicBezTo>
                    <a:pt x="4621" y="282"/>
                    <a:pt x="4356" y="149"/>
                    <a:pt x="4060" y="88"/>
                  </a:cubicBezTo>
                  <a:cubicBezTo>
                    <a:pt x="3779" y="31"/>
                    <a:pt x="3492" y="0"/>
                    <a:pt x="3204" y="0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 flipH="1">
              <a:off x="6971666" y="2603845"/>
              <a:ext cx="46677" cy="43853"/>
            </a:xfrm>
            <a:custGeom>
              <a:rect b="b" l="l" r="r" t="t"/>
              <a:pathLst>
                <a:path extrusionOk="0" h="854" w="909">
                  <a:moveTo>
                    <a:pt x="71" y="1"/>
                  </a:moveTo>
                  <a:cubicBezTo>
                    <a:pt x="50" y="1"/>
                    <a:pt x="29" y="12"/>
                    <a:pt x="21" y="37"/>
                  </a:cubicBezTo>
                  <a:cubicBezTo>
                    <a:pt x="0" y="190"/>
                    <a:pt x="41" y="343"/>
                    <a:pt x="133" y="476"/>
                  </a:cubicBezTo>
                  <a:cubicBezTo>
                    <a:pt x="265" y="670"/>
                    <a:pt x="510" y="802"/>
                    <a:pt x="847" y="853"/>
                  </a:cubicBezTo>
                  <a:lnTo>
                    <a:pt x="857" y="853"/>
                  </a:lnTo>
                  <a:cubicBezTo>
                    <a:pt x="888" y="853"/>
                    <a:pt x="908" y="833"/>
                    <a:pt x="908" y="813"/>
                  </a:cubicBezTo>
                  <a:cubicBezTo>
                    <a:pt x="908" y="782"/>
                    <a:pt x="898" y="762"/>
                    <a:pt x="867" y="751"/>
                  </a:cubicBezTo>
                  <a:cubicBezTo>
                    <a:pt x="551" y="700"/>
                    <a:pt x="337" y="588"/>
                    <a:pt x="214" y="415"/>
                  </a:cubicBezTo>
                  <a:cubicBezTo>
                    <a:pt x="143" y="313"/>
                    <a:pt x="112" y="180"/>
                    <a:pt x="123" y="58"/>
                  </a:cubicBezTo>
                  <a:cubicBezTo>
                    <a:pt x="129" y="22"/>
                    <a:pt x="100" y="1"/>
                    <a:pt x="71" y="1"/>
                  </a:cubicBezTo>
                  <a:close/>
                </a:path>
              </a:pathLst>
            </a:custGeom>
            <a:solidFill>
              <a:srgbClr val="985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 flipH="1">
              <a:off x="6964888" y="2614628"/>
              <a:ext cx="23621" cy="22594"/>
            </a:xfrm>
            <a:custGeom>
              <a:rect b="b" l="l" r="r" t="t"/>
              <a:pathLst>
                <a:path extrusionOk="0" h="440" w="460">
                  <a:moveTo>
                    <a:pt x="62" y="1"/>
                  </a:moveTo>
                  <a:cubicBezTo>
                    <a:pt x="31" y="1"/>
                    <a:pt x="11" y="21"/>
                    <a:pt x="1" y="42"/>
                  </a:cubicBezTo>
                  <a:cubicBezTo>
                    <a:pt x="1" y="72"/>
                    <a:pt x="21" y="93"/>
                    <a:pt x="52" y="103"/>
                  </a:cubicBezTo>
                  <a:cubicBezTo>
                    <a:pt x="62" y="103"/>
                    <a:pt x="358" y="133"/>
                    <a:pt x="358" y="388"/>
                  </a:cubicBezTo>
                  <a:cubicBezTo>
                    <a:pt x="358" y="409"/>
                    <a:pt x="378" y="439"/>
                    <a:pt x="409" y="439"/>
                  </a:cubicBezTo>
                  <a:cubicBezTo>
                    <a:pt x="439" y="439"/>
                    <a:pt x="460" y="409"/>
                    <a:pt x="460" y="378"/>
                  </a:cubicBezTo>
                  <a:cubicBezTo>
                    <a:pt x="460" y="113"/>
                    <a:pt x="205" y="11"/>
                    <a:pt x="62" y="1"/>
                  </a:cubicBezTo>
                  <a:close/>
                </a:path>
              </a:pathLst>
            </a:custGeom>
            <a:solidFill>
              <a:srgbClr val="985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 flipH="1">
              <a:off x="6891048" y="2544793"/>
              <a:ext cx="24648" cy="19256"/>
            </a:xfrm>
            <a:custGeom>
              <a:rect b="b" l="l" r="r" t="t"/>
              <a:pathLst>
                <a:path extrusionOk="0" h="375" w="480">
                  <a:moveTo>
                    <a:pt x="416" y="1"/>
                  </a:moveTo>
                  <a:cubicBezTo>
                    <a:pt x="394" y="1"/>
                    <a:pt x="373" y="12"/>
                    <a:pt x="357" y="35"/>
                  </a:cubicBezTo>
                  <a:cubicBezTo>
                    <a:pt x="317" y="76"/>
                    <a:pt x="276" y="127"/>
                    <a:pt x="235" y="178"/>
                  </a:cubicBezTo>
                  <a:cubicBezTo>
                    <a:pt x="204" y="239"/>
                    <a:pt x="164" y="280"/>
                    <a:pt x="113" y="321"/>
                  </a:cubicBezTo>
                  <a:cubicBezTo>
                    <a:pt x="82" y="341"/>
                    <a:pt x="41" y="361"/>
                    <a:pt x="0" y="361"/>
                  </a:cubicBezTo>
                  <a:cubicBezTo>
                    <a:pt x="0" y="361"/>
                    <a:pt x="0" y="372"/>
                    <a:pt x="0" y="372"/>
                  </a:cubicBezTo>
                  <a:cubicBezTo>
                    <a:pt x="17" y="373"/>
                    <a:pt x="35" y="374"/>
                    <a:pt x="51" y="374"/>
                  </a:cubicBezTo>
                  <a:cubicBezTo>
                    <a:pt x="216" y="374"/>
                    <a:pt x="366" y="287"/>
                    <a:pt x="449" y="157"/>
                  </a:cubicBezTo>
                  <a:cubicBezTo>
                    <a:pt x="470" y="127"/>
                    <a:pt x="480" y="106"/>
                    <a:pt x="480" y="76"/>
                  </a:cubicBezTo>
                  <a:cubicBezTo>
                    <a:pt x="480" y="45"/>
                    <a:pt x="470" y="15"/>
                    <a:pt x="439" y="4"/>
                  </a:cubicBezTo>
                  <a:cubicBezTo>
                    <a:pt x="431" y="2"/>
                    <a:pt x="424" y="1"/>
                    <a:pt x="416" y="1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 flipH="1">
              <a:off x="6886838" y="2569081"/>
              <a:ext cx="15764" cy="20540"/>
            </a:xfrm>
            <a:custGeom>
              <a:rect b="b" l="l" r="r" t="t"/>
              <a:pathLst>
                <a:path extrusionOk="0" h="400" w="307">
                  <a:moveTo>
                    <a:pt x="123" y="1"/>
                  </a:moveTo>
                  <a:cubicBezTo>
                    <a:pt x="51" y="11"/>
                    <a:pt x="0" y="103"/>
                    <a:pt x="11" y="205"/>
                  </a:cubicBezTo>
                  <a:cubicBezTo>
                    <a:pt x="30" y="311"/>
                    <a:pt x="95" y="399"/>
                    <a:pt x="163" y="399"/>
                  </a:cubicBezTo>
                  <a:cubicBezTo>
                    <a:pt x="166" y="399"/>
                    <a:pt x="170" y="399"/>
                    <a:pt x="174" y="398"/>
                  </a:cubicBezTo>
                  <a:cubicBezTo>
                    <a:pt x="255" y="398"/>
                    <a:pt x="306" y="307"/>
                    <a:pt x="286" y="194"/>
                  </a:cubicBezTo>
                  <a:cubicBezTo>
                    <a:pt x="266" y="82"/>
                    <a:pt x="194" y="1"/>
                    <a:pt x="123" y="1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 flipH="1">
              <a:off x="7132184" y="3212951"/>
              <a:ext cx="1386" cy="1438"/>
            </a:xfrm>
            <a:custGeom>
              <a:rect b="b" l="l" r="r" t="t"/>
              <a:pathLst>
                <a:path extrusionOk="0" h="28" w="27">
                  <a:moveTo>
                    <a:pt x="24" y="0"/>
                  </a:moveTo>
                  <a:cubicBezTo>
                    <a:pt x="22" y="0"/>
                    <a:pt x="15" y="8"/>
                    <a:pt x="0" y="27"/>
                  </a:cubicBezTo>
                  <a:lnTo>
                    <a:pt x="11" y="27"/>
                  </a:lnTo>
                  <a:cubicBezTo>
                    <a:pt x="21" y="11"/>
                    <a:pt x="27" y="0"/>
                    <a:pt x="24" y="0"/>
                  </a:cubicBezTo>
                  <a:close/>
                </a:path>
              </a:pathLst>
            </a:custGeom>
            <a:solidFill>
              <a:srgbClr val="985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 flipH="1">
              <a:off x="6993177" y="3214337"/>
              <a:ext cx="270820" cy="1350762"/>
            </a:xfrm>
            <a:custGeom>
              <a:rect b="b" l="l" r="r" t="t"/>
              <a:pathLst>
                <a:path extrusionOk="0" h="26305" w="5274">
                  <a:moveTo>
                    <a:pt x="2540" y="0"/>
                  </a:moveTo>
                  <a:cubicBezTo>
                    <a:pt x="2540" y="10"/>
                    <a:pt x="2520" y="31"/>
                    <a:pt x="2510" y="51"/>
                  </a:cubicBezTo>
                  <a:cubicBezTo>
                    <a:pt x="2367" y="337"/>
                    <a:pt x="2234" y="633"/>
                    <a:pt x="2122" y="939"/>
                  </a:cubicBezTo>
                  <a:cubicBezTo>
                    <a:pt x="2092" y="1010"/>
                    <a:pt x="2061" y="1092"/>
                    <a:pt x="2030" y="1183"/>
                  </a:cubicBezTo>
                  <a:cubicBezTo>
                    <a:pt x="2000" y="1265"/>
                    <a:pt x="1969" y="1357"/>
                    <a:pt x="1939" y="1438"/>
                  </a:cubicBezTo>
                  <a:cubicBezTo>
                    <a:pt x="1816" y="1826"/>
                    <a:pt x="1724" y="2214"/>
                    <a:pt x="1673" y="2622"/>
                  </a:cubicBezTo>
                  <a:cubicBezTo>
                    <a:pt x="1520" y="3621"/>
                    <a:pt x="1582" y="4763"/>
                    <a:pt x="2214" y="5804"/>
                  </a:cubicBezTo>
                  <a:cubicBezTo>
                    <a:pt x="2316" y="5947"/>
                    <a:pt x="2377" y="6110"/>
                    <a:pt x="2418" y="6283"/>
                  </a:cubicBezTo>
                  <a:lnTo>
                    <a:pt x="3050" y="12403"/>
                  </a:lnTo>
                  <a:lnTo>
                    <a:pt x="2714" y="13219"/>
                  </a:lnTo>
                  <a:lnTo>
                    <a:pt x="2367" y="14065"/>
                  </a:lnTo>
                  <a:cubicBezTo>
                    <a:pt x="1653" y="15830"/>
                    <a:pt x="1214" y="17696"/>
                    <a:pt x="1072" y="19604"/>
                  </a:cubicBezTo>
                  <a:lnTo>
                    <a:pt x="939" y="21215"/>
                  </a:lnTo>
                  <a:lnTo>
                    <a:pt x="919" y="21440"/>
                  </a:lnTo>
                  <a:lnTo>
                    <a:pt x="908" y="21450"/>
                  </a:lnTo>
                  <a:cubicBezTo>
                    <a:pt x="898" y="21450"/>
                    <a:pt x="898" y="21450"/>
                    <a:pt x="888" y="21460"/>
                  </a:cubicBezTo>
                  <a:cubicBezTo>
                    <a:pt x="868" y="21480"/>
                    <a:pt x="827" y="21511"/>
                    <a:pt x="776" y="21552"/>
                  </a:cubicBezTo>
                  <a:lnTo>
                    <a:pt x="745" y="21582"/>
                  </a:lnTo>
                  <a:lnTo>
                    <a:pt x="735" y="21593"/>
                  </a:lnTo>
                  <a:lnTo>
                    <a:pt x="725" y="21613"/>
                  </a:lnTo>
                  <a:cubicBezTo>
                    <a:pt x="613" y="21715"/>
                    <a:pt x="521" y="21827"/>
                    <a:pt x="439" y="21950"/>
                  </a:cubicBezTo>
                  <a:lnTo>
                    <a:pt x="388" y="22031"/>
                  </a:lnTo>
                  <a:cubicBezTo>
                    <a:pt x="347" y="22103"/>
                    <a:pt x="307" y="22174"/>
                    <a:pt x="266" y="22256"/>
                  </a:cubicBezTo>
                  <a:cubicBezTo>
                    <a:pt x="245" y="22296"/>
                    <a:pt x="225" y="22347"/>
                    <a:pt x="205" y="22388"/>
                  </a:cubicBezTo>
                  <a:cubicBezTo>
                    <a:pt x="184" y="22439"/>
                    <a:pt x="174" y="22470"/>
                    <a:pt x="164" y="22521"/>
                  </a:cubicBezTo>
                  <a:cubicBezTo>
                    <a:pt x="164" y="22531"/>
                    <a:pt x="154" y="22551"/>
                    <a:pt x="143" y="22572"/>
                  </a:cubicBezTo>
                  <a:cubicBezTo>
                    <a:pt x="143" y="22592"/>
                    <a:pt x="133" y="22623"/>
                    <a:pt x="123" y="22643"/>
                  </a:cubicBezTo>
                  <a:lnTo>
                    <a:pt x="113" y="22694"/>
                  </a:lnTo>
                  <a:cubicBezTo>
                    <a:pt x="103" y="22735"/>
                    <a:pt x="92" y="22766"/>
                    <a:pt x="92" y="22796"/>
                  </a:cubicBezTo>
                  <a:cubicBezTo>
                    <a:pt x="72" y="22868"/>
                    <a:pt x="62" y="22949"/>
                    <a:pt x="52" y="23031"/>
                  </a:cubicBezTo>
                  <a:cubicBezTo>
                    <a:pt x="41" y="23092"/>
                    <a:pt x="41" y="23153"/>
                    <a:pt x="31" y="23214"/>
                  </a:cubicBezTo>
                  <a:lnTo>
                    <a:pt x="31" y="23347"/>
                  </a:lnTo>
                  <a:cubicBezTo>
                    <a:pt x="31" y="23449"/>
                    <a:pt x="31" y="23541"/>
                    <a:pt x="21" y="23643"/>
                  </a:cubicBezTo>
                  <a:lnTo>
                    <a:pt x="21" y="23653"/>
                  </a:lnTo>
                  <a:cubicBezTo>
                    <a:pt x="21" y="23755"/>
                    <a:pt x="11" y="23847"/>
                    <a:pt x="11" y="23938"/>
                  </a:cubicBezTo>
                  <a:lnTo>
                    <a:pt x="11" y="23949"/>
                  </a:lnTo>
                  <a:lnTo>
                    <a:pt x="11" y="24224"/>
                  </a:lnTo>
                  <a:cubicBezTo>
                    <a:pt x="1" y="24734"/>
                    <a:pt x="11" y="25193"/>
                    <a:pt x="41" y="25591"/>
                  </a:cubicBezTo>
                  <a:cubicBezTo>
                    <a:pt x="52" y="25693"/>
                    <a:pt x="62" y="25795"/>
                    <a:pt x="82" y="25897"/>
                  </a:cubicBezTo>
                  <a:cubicBezTo>
                    <a:pt x="92" y="26009"/>
                    <a:pt x="143" y="26111"/>
                    <a:pt x="225" y="26193"/>
                  </a:cubicBezTo>
                  <a:cubicBezTo>
                    <a:pt x="256" y="26223"/>
                    <a:pt x="296" y="26254"/>
                    <a:pt x="347" y="26274"/>
                  </a:cubicBezTo>
                  <a:cubicBezTo>
                    <a:pt x="388" y="26284"/>
                    <a:pt x="419" y="26295"/>
                    <a:pt x="460" y="26305"/>
                  </a:cubicBezTo>
                  <a:lnTo>
                    <a:pt x="1663" y="26305"/>
                  </a:lnTo>
                  <a:cubicBezTo>
                    <a:pt x="1888" y="26284"/>
                    <a:pt x="2051" y="26091"/>
                    <a:pt x="2041" y="25866"/>
                  </a:cubicBezTo>
                  <a:lnTo>
                    <a:pt x="2041" y="25846"/>
                  </a:lnTo>
                  <a:lnTo>
                    <a:pt x="2041" y="25774"/>
                  </a:lnTo>
                  <a:lnTo>
                    <a:pt x="2041" y="25632"/>
                  </a:lnTo>
                  <a:lnTo>
                    <a:pt x="2041" y="25438"/>
                  </a:lnTo>
                  <a:lnTo>
                    <a:pt x="2041" y="25336"/>
                  </a:lnTo>
                  <a:lnTo>
                    <a:pt x="2041" y="25264"/>
                  </a:lnTo>
                  <a:lnTo>
                    <a:pt x="2041" y="25122"/>
                  </a:lnTo>
                  <a:lnTo>
                    <a:pt x="2041" y="25111"/>
                  </a:lnTo>
                  <a:lnTo>
                    <a:pt x="2041" y="24775"/>
                  </a:lnTo>
                  <a:lnTo>
                    <a:pt x="2041" y="24418"/>
                  </a:lnTo>
                  <a:cubicBezTo>
                    <a:pt x="2041" y="23836"/>
                    <a:pt x="2051" y="23245"/>
                    <a:pt x="2041" y="22837"/>
                  </a:cubicBezTo>
                  <a:lnTo>
                    <a:pt x="2041" y="22745"/>
                  </a:lnTo>
                  <a:lnTo>
                    <a:pt x="2041" y="22623"/>
                  </a:lnTo>
                  <a:cubicBezTo>
                    <a:pt x="2030" y="22235"/>
                    <a:pt x="2061" y="21858"/>
                    <a:pt x="2112" y="21470"/>
                  </a:cubicBezTo>
                  <a:cubicBezTo>
                    <a:pt x="2183" y="21042"/>
                    <a:pt x="2296" y="20613"/>
                    <a:pt x="2449" y="20195"/>
                  </a:cubicBezTo>
                  <a:lnTo>
                    <a:pt x="4774" y="14331"/>
                  </a:lnTo>
                  <a:cubicBezTo>
                    <a:pt x="4784" y="14300"/>
                    <a:pt x="4794" y="14269"/>
                    <a:pt x="4805" y="14239"/>
                  </a:cubicBezTo>
                  <a:cubicBezTo>
                    <a:pt x="4866" y="14086"/>
                    <a:pt x="4917" y="13923"/>
                    <a:pt x="4968" y="13759"/>
                  </a:cubicBezTo>
                  <a:cubicBezTo>
                    <a:pt x="5182" y="13045"/>
                    <a:pt x="5274" y="12311"/>
                    <a:pt x="5253" y="11567"/>
                  </a:cubicBezTo>
                  <a:lnTo>
                    <a:pt x="5039" y="3101"/>
                  </a:lnTo>
                  <a:lnTo>
                    <a:pt x="4958" y="10"/>
                  </a:lnTo>
                  <a:lnTo>
                    <a:pt x="4958" y="0"/>
                  </a:lnTo>
                  <a:close/>
                </a:path>
              </a:pathLst>
            </a:custGeom>
            <a:solidFill>
              <a:srgbClr val="985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 flipH="1">
              <a:off x="6826086" y="3213670"/>
              <a:ext cx="359347" cy="712173"/>
            </a:xfrm>
            <a:custGeom>
              <a:rect b="b" l="l" r="r" t="t"/>
              <a:pathLst>
                <a:path extrusionOk="0" h="13869" w="6998">
                  <a:moveTo>
                    <a:pt x="2540" y="1"/>
                  </a:moveTo>
                  <a:cubicBezTo>
                    <a:pt x="2316" y="1"/>
                    <a:pt x="2092" y="8"/>
                    <a:pt x="1867" y="23"/>
                  </a:cubicBezTo>
                  <a:lnTo>
                    <a:pt x="1429" y="44"/>
                  </a:lnTo>
                  <a:lnTo>
                    <a:pt x="1143" y="64"/>
                  </a:lnTo>
                  <a:lnTo>
                    <a:pt x="990" y="74"/>
                  </a:lnTo>
                  <a:lnTo>
                    <a:pt x="980" y="74"/>
                  </a:lnTo>
                  <a:cubicBezTo>
                    <a:pt x="847" y="340"/>
                    <a:pt x="735" y="605"/>
                    <a:pt x="633" y="880"/>
                  </a:cubicBezTo>
                  <a:cubicBezTo>
                    <a:pt x="623" y="901"/>
                    <a:pt x="613" y="931"/>
                    <a:pt x="602" y="962"/>
                  </a:cubicBezTo>
                  <a:cubicBezTo>
                    <a:pt x="572" y="1033"/>
                    <a:pt x="541" y="1115"/>
                    <a:pt x="511" y="1207"/>
                  </a:cubicBezTo>
                  <a:cubicBezTo>
                    <a:pt x="480" y="1288"/>
                    <a:pt x="449" y="1370"/>
                    <a:pt x="419" y="1462"/>
                  </a:cubicBezTo>
                  <a:cubicBezTo>
                    <a:pt x="296" y="1849"/>
                    <a:pt x="194" y="2237"/>
                    <a:pt x="123" y="2635"/>
                  </a:cubicBezTo>
                  <a:lnTo>
                    <a:pt x="143" y="2635"/>
                  </a:lnTo>
                  <a:cubicBezTo>
                    <a:pt x="1" y="3644"/>
                    <a:pt x="62" y="4787"/>
                    <a:pt x="694" y="5817"/>
                  </a:cubicBezTo>
                  <a:cubicBezTo>
                    <a:pt x="796" y="5960"/>
                    <a:pt x="868" y="6123"/>
                    <a:pt x="898" y="6296"/>
                  </a:cubicBezTo>
                  <a:lnTo>
                    <a:pt x="1531" y="12416"/>
                  </a:lnTo>
                  <a:lnTo>
                    <a:pt x="1194" y="13232"/>
                  </a:lnTo>
                  <a:cubicBezTo>
                    <a:pt x="1541" y="13354"/>
                    <a:pt x="1898" y="13466"/>
                    <a:pt x="2265" y="13548"/>
                  </a:cubicBezTo>
                  <a:cubicBezTo>
                    <a:pt x="2520" y="13609"/>
                    <a:pt x="2785" y="13660"/>
                    <a:pt x="3040" y="13711"/>
                  </a:cubicBezTo>
                  <a:cubicBezTo>
                    <a:pt x="3122" y="13721"/>
                    <a:pt x="3203" y="13732"/>
                    <a:pt x="3295" y="13752"/>
                  </a:cubicBezTo>
                  <a:lnTo>
                    <a:pt x="3458" y="13772"/>
                  </a:lnTo>
                  <a:cubicBezTo>
                    <a:pt x="3943" y="13836"/>
                    <a:pt x="4435" y="13868"/>
                    <a:pt x="4928" y="13868"/>
                  </a:cubicBezTo>
                  <a:cubicBezTo>
                    <a:pt x="5224" y="13868"/>
                    <a:pt x="5520" y="13857"/>
                    <a:pt x="5814" y="13834"/>
                  </a:cubicBezTo>
                  <a:lnTo>
                    <a:pt x="5845" y="13640"/>
                  </a:lnTo>
                  <a:cubicBezTo>
                    <a:pt x="6732" y="9560"/>
                    <a:pt x="6997" y="6653"/>
                    <a:pt x="6926" y="4613"/>
                  </a:cubicBezTo>
                  <a:lnTo>
                    <a:pt x="6926" y="4440"/>
                  </a:lnTo>
                  <a:cubicBezTo>
                    <a:pt x="6926" y="4317"/>
                    <a:pt x="6926" y="4195"/>
                    <a:pt x="6916" y="4093"/>
                  </a:cubicBezTo>
                  <a:cubicBezTo>
                    <a:pt x="6916" y="3991"/>
                    <a:pt x="6906" y="3899"/>
                    <a:pt x="6906" y="3787"/>
                  </a:cubicBezTo>
                  <a:cubicBezTo>
                    <a:pt x="6895" y="3675"/>
                    <a:pt x="6885" y="3563"/>
                    <a:pt x="6875" y="3461"/>
                  </a:cubicBezTo>
                  <a:cubicBezTo>
                    <a:pt x="6875" y="3410"/>
                    <a:pt x="6865" y="3359"/>
                    <a:pt x="6865" y="3308"/>
                  </a:cubicBezTo>
                  <a:cubicBezTo>
                    <a:pt x="6865" y="3287"/>
                    <a:pt x="6855" y="3257"/>
                    <a:pt x="6855" y="3226"/>
                  </a:cubicBezTo>
                  <a:cubicBezTo>
                    <a:pt x="6855" y="3155"/>
                    <a:pt x="6844" y="3094"/>
                    <a:pt x="6834" y="3022"/>
                  </a:cubicBezTo>
                  <a:lnTo>
                    <a:pt x="6834" y="3002"/>
                  </a:lnTo>
                  <a:cubicBezTo>
                    <a:pt x="6824" y="2920"/>
                    <a:pt x="6814" y="2859"/>
                    <a:pt x="6814" y="2798"/>
                  </a:cubicBezTo>
                  <a:lnTo>
                    <a:pt x="6814" y="2767"/>
                  </a:lnTo>
                  <a:cubicBezTo>
                    <a:pt x="6814" y="2757"/>
                    <a:pt x="6814" y="2757"/>
                    <a:pt x="6814" y="2757"/>
                  </a:cubicBezTo>
                  <a:cubicBezTo>
                    <a:pt x="6804" y="2726"/>
                    <a:pt x="6804" y="2696"/>
                    <a:pt x="6793" y="2665"/>
                  </a:cubicBezTo>
                  <a:cubicBezTo>
                    <a:pt x="6793" y="2624"/>
                    <a:pt x="6783" y="2594"/>
                    <a:pt x="6783" y="2563"/>
                  </a:cubicBezTo>
                  <a:cubicBezTo>
                    <a:pt x="6773" y="2512"/>
                    <a:pt x="6763" y="2461"/>
                    <a:pt x="6753" y="2410"/>
                  </a:cubicBezTo>
                  <a:lnTo>
                    <a:pt x="6753" y="2380"/>
                  </a:lnTo>
                  <a:cubicBezTo>
                    <a:pt x="6753" y="2349"/>
                    <a:pt x="6742" y="2308"/>
                    <a:pt x="6742" y="2278"/>
                  </a:cubicBezTo>
                  <a:cubicBezTo>
                    <a:pt x="6732" y="2216"/>
                    <a:pt x="6722" y="2165"/>
                    <a:pt x="6702" y="2104"/>
                  </a:cubicBezTo>
                  <a:cubicBezTo>
                    <a:pt x="6702" y="2084"/>
                    <a:pt x="6702" y="2063"/>
                    <a:pt x="6691" y="2043"/>
                  </a:cubicBezTo>
                  <a:cubicBezTo>
                    <a:pt x="6691" y="2012"/>
                    <a:pt x="6681" y="1992"/>
                    <a:pt x="6681" y="1972"/>
                  </a:cubicBezTo>
                  <a:lnTo>
                    <a:pt x="6671" y="1931"/>
                  </a:lnTo>
                  <a:cubicBezTo>
                    <a:pt x="6661" y="1900"/>
                    <a:pt x="6661" y="1870"/>
                    <a:pt x="6651" y="1829"/>
                  </a:cubicBezTo>
                  <a:cubicBezTo>
                    <a:pt x="6640" y="1788"/>
                    <a:pt x="6630" y="1747"/>
                    <a:pt x="6620" y="1706"/>
                  </a:cubicBezTo>
                  <a:cubicBezTo>
                    <a:pt x="6600" y="1655"/>
                    <a:pt x="6589" y="1615"/>
                    <a:pt x="6579" y="1574"/>
                  </a:cubicBezTo>
                  <a:cubicBezTo>
                    <a:pt x="6569" y="1533"/>
                    <a:pt x="6559" y="1492"/>
                    <a:pt x="6549" y="1462"/>
                  </a:cubicBezTo>
                  <a:cubicBezTo>
                    <a:pt x="6538" y="1431"/>
                    <a:pt x="6528" y="1380"/>
                    <a:pt x="6518" y="1370"/>
                  </a:cubicBezTo>
                  <a:cubicBezTo>
                    <a:pt x="6518" y="1360"/>
                    <a:pt x="6518" y="1349"/>
                    <a:pt x="6508" y="1329"/>
                  </a:cubicBezTo>
                  <a:cubicBezTo>
                    <a:pt x="6508" y="1319"/>
                    <a:pt x="6508" y="1319"/>
                    <a:pt x="6498" y="1288"/>
                  </a:cubicBezTo>
                  <a:cubicBezTo>
                    <a:pt x="6487" y="1258"/>
                    <a:pt x="6477" y="1217"/>
                    <a:pt x="6467" y="1196"/>
                  </a:cubicBezTo>
                  <a:cubicBezTo>
                    <a:pt x="6304" y="1054"/>
                    <a:pt x="6141" y="921"/>
                    <a:pt x="5957" y="809"/>
                  </a:cubicBezTo>
                  <a:cubicBezTo>
                    <a:pt x="5478" y="513"/>
                    <a:pt x="4958" y="299"/>
                    <a:pt x="4417" y="187"/>
                  </a:cubicBezTo>
                  <a:cubicBezTo>
                    <a:pt x="4091" y="105"/>
                    <a:pt x="3764" y="64"/>
                    <a:pt x="3438" y="34"/>
                  </a:cubicBezTo>
                  <a:cubicBezTo>
                    <a:pt x="3366" y="23"/>
                    <a:pt x="3295" y="23"/>
                    <a:pt x="3213" y="23"/>
                  </a:cubicBezTo>
                  <a:cubicBezTo>
                    <a:pt x="2989" y="8"/>
                    <a:pt x="2765" y="1"/>
                    <a:pt x="25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 flipH="1">
              <a:off x="6826087" y="3374599"/>
              <a:ext cx="276058" cy="551242"/>
            </a:xfrm>
            <a:custGeom>
              <a:rect b="b" l="l" r="r" t="t"/>
              <a:pathLst>
                <a:path extrusionOk="0" h="10735" w="5376">
                  <a:moveTo>
                    <a:pt x="82" y="0"/>
                  </a:moveTo>
                  <a:lnTo>
                    <a:pt x="82" y="0"/>
                  </a:lnTo>
                  <a:cubicBezTo>
                    <a:pt x="0" y="908"/>
                    <a:pt x="337" y="2244"/>
                    <a:pt x="898" y="3162"/>
                  </a:cubicBezTo>
                  <a:cubicBezTo>
                    <a:pt x="1000" y="3295"/>
                    <a:pt x="1071" y="3458"/>
                    <a:pt x="1102" y="3631"/>
                  </a:cubicBezTo>
                  <a:lnTo>
                    <a:pt x="1398" y="10567"/>
                  </a:lnTo>
                  <a:lnTo>
                    <a:pt x="1428" y="10567"/>
                  </a:lnTo>
                  <a:cubicBezTo>
                    <a:pt x="1510" y="10587"/>
                    <a:pt x="1591" y="10598"/>
                    <a:pt x="1683" y="10608"/>
                  </a:cubicBezTo>
                  <a:lnTo>
                    <a:pt x="1846" y="10638"/>
                  </a:lnTo>
                  <a:cubicBezTo>
                    <a:pt x="2331" y="10702"/>
                    <a:pt x="2823" y="10734"/>
                    <a:pt x="3316" y="10734"/>
                  </a:cubicBezTo>
                  <a:cubicBezTo>
                    <a:pt x="3612" y="10734"/>
                    <a:pt x="3908" y="10723"/>
                    <a:pt x="4203" y="10700"/>
                  </a:cubicBezTo>
                  <a:lnTo>
                    <a:pt x="4233" y="10506"/>
                  </a:lnTo>
                  <a:cubicBezTo>
                    <a:pt x="5120" y="6426"/>
                    <a:pt x="5375" y="3519"/>
                    <a:pt x="5345" y="1469"/>
                  </a:cubicBezTo>
                  <a:cubicBezTo>
                    <a:pt x="5335" y="1418"/>
                    <a:pt x="5335" y="1357"/>
                    <a:pt x="5335" y="1296"/>
                  </a:cubicBezTo>
                  <a:lnTo>
                    <a:pt x="5335" y="1224"/>
                  </a:lnTo>
                  <a:cubicBezTo>
                    <a:pt x="4621" y="1143"/>
                    <a:pt x="3917" y="1030"/>
                    <a:pt x="3223" y="877"/>
                  </a:cubicBezTo>
                  <a:cubicBezTo>
                    <a:pt x="2744" y="775"/>
                    <a:pt x="2265" y="674"/>
                    <a:pt x="1785" y="572"/>
                  </a:cubicBezTo>
                  <a:cubicBezTo>
                    <a:pt x="1530" y="521"/>
                    <a:pt x="82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 flipH="1">
              <a:off x="7133006" y="3212232"/>
              <a:ext cx="565" cy="2157"/>
            </a:xfrm>
            <a:custGeom>
              <a:rect b="b" l="l" r="r" t="t"/>
              <a:pathLst>
                <a:path extrusionOk="0" h="42" w="11">
                  <a:moveTo>
                    <a:pt x="0" y="0"/>
                  </a:moveTo>
                  <a:lnTo>
                    <a:pt x="0" y="41"/>
                  </a:lnTo>
                  <a:lnTo>
                    <a:pt x="11" y="4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 flipH="1">
              <a:off x="7133519" y="3212232"/>
              <a:ext cx="51" cy="5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 flipH="1">
              <a:off x="7154468" y="4303611"/>
              <a:ext cx="110043" cy="260961"/>
            </a:xfrm>
            <a:custGeom>
              <a:rect b="b" l="l" r="r" t="t"/>
              <a:pathLst>
                <a:path extrusionOk="0" h="5082" w="2143">
                  <a:moveTo>
                    <a:pt x="1060" y="1"/>
                  </a:moveTo>
                  <a:cubicBezTo>
                    <a:pt x="1026" y="1"/>
                    <a:pt x="993" y="1"/>
                    <a:pt x="959" y="2"/>
                  </a:cubicBezTo>
                  <a:lnTo>
                    <a:pt x="949" y="216"/>
                  </a:lnTo>
                  <a:cubicBezTo>
                    <a:pt x="582" y="492"/>
                    <a:pt x="317" y="869"/>
                    <a:pt x="184" y="1298"/>
                  </a:cubicBezTo>
                  <a:cubicBezTo>
                    <a:pt x="92" y="1573"/>
                    <a:pt x="51" y="1848"/>
                    <a:pt x="51" y="2124"/>
                  </a:cubicBezTo>
                  <a:cubicBezTo>
                    <a:pt x="0" y="2970"/>
                    <a:pt x="11" y="3827"/>
                    <a:pt x="92" y="4674"/>
                  </a:cubicBezTo>
                  <a:cubicBezTo>
                    <a:pt x="113" y="4898"/>
                    <a:pt x="286" y="5071"/>
                    <a:pt x="510" y="5082"/>
                  </a:cubicBezTo>
                  <a:lnTo>
                    <a:pt x="1673" y="5082"/>
                  </a:lnTo>
                  <a:cubicBezTo>
                    <a:pt x="1898" y="5071"/>
                    <a:pt x="2071" y="4878"/>
                    <a:pt x="2061" y="4653"/>
                  </a:cubicBezTo>
                  <a:cubicBezTo>
                    <a:pt x="2071" y="4521"/>
                    <a:pt x="2071" y="4378"/>
                    <a:pt x="2071" y="4215"/>
                  </a:cubicBezTo>
                  <a:cubicBezTo>
                    <a:pt x="2071" y="3399"/>
                    <a:pt x="2091" y="2175"/>
                    <a:pt x="2071" y="1542"/>
                  </a:cubicBezTo>
                  <a:lnTo>
                    <a:pt x="2071" y="1400"/>
                  </a:lnTo>
                  <a:cubicBezTo>
                    <a:pt x="2061" y="1012"/>
                    <a:pt x="2091" y="635"/>
                    <a:pt x="2142" y="257"/>
                  </a:cubicBezTo>
                  <a:cubicBezTo>
                    <a:pt x="1842" y="60"/>
                    <a:pt x="1454" y="1"/>
                    <a:pt x="1060" y="1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 flipH="1">
              <a:off x="7158165" y="4361328"/>
              <a:ext cx="106346" cy="203757"/>
            </a:xfrm>
            <a:custGeom>
              <a:rect b="b" l="l" r="r" t="t"/>
              <a:pathLst>
                <a:path extrusionOk="0" h="3968" w="2071">
                  <a:moveTo>
                    <a:pt x="806" y="0"/>
                  </a:moveTo>
                  <a:cubicBezTo>
                    <a:pt x="582" y="0"/>
                    <a:pt x="368" y="61"/>
                    <a:pt x="184" y="184"/>
                  </a:cubicBezTo>
                  <a:cubicBezTo>
                    <a:pt x="102" y="449"/>
                    <a:pt x="51" y="724"/>
                    <a:pt x="62" y="1000"/>
                  </a:cubicBezTo>
                  <a:cubicBezTo>
                    <a:pt x="0" y="1856"/>
                    <a:pt x="21" y="2703"/>
                    <a:pt x="102" y="3550"/>
                  </a:cubicBezTo>
                  <a:cubicBezTo>
                    <a:pt x="113" y="3774"/>
                    <a:pt x="296" y="3958"/>
                    <a:pt x="521" y="3968"/>
                  </a:cubicBezTo>
                  <a:lnTo>
                    <a:pt x="1683" y="3968"/>
                  </a:lnTo>
                  <a:cubicBezTo>
                    <a:pt x="1908" y="3947"/>
                    <a:pt x="2071" y="3754"/>
                    <a:pt x="2061" y="3529"/>
                  </a:cubicBezTo>
                  <a:cubicBezTo>
                    <a:pt x="2071" y="3244"/>
                    <a:pt x="1979" y="2968"/>
                    <a:pt x="1806" y="2744"/>
                  </a:cubicBezTo>
                  <a:cubicBezTo>
                    <a:pt x="1775" y="2703"/>
                    <a:pt x="1745" y="2662"/>
                    <a:pt x="1724" y="2611"/>
                  </a:cubicBezTo>
                  <a:cubicBezTo>
                    <a:pt x="1490" y="2244"/>
                    <a:pt x="1388" y="1816"/>
                    <a:pt x="1439" y="1387"/>
                  </a:cubicBezTo>
                  <a:cubicBezTo>
                    <a:pt x="1490" y="1000"/>
                    <a:pt x="1653" y="602"/>
                    <a:pt x="1377" y="265"/>
                  </a:cubicBezTo>
                  <a:cubicBezTo>
                    <a:pt x="1235" y="92"/>
                    <a:pt x="1020" y="0"/>
                    <a:pt x="806" y="0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 flipH="1">
              <a:off x="6817717" y="3214337"/>
              <a:ext cx="269793" cy="1350762"/>
            </a:xfrm>
            <a:custGeom>
              <a:rect b="b" l="l" r="r" t="t"/>
              <a:pathLst>
                <a:path extrusionOk="0" h="26305" w="5254">
                  <a:moveTo>
                    <a:pt x="796" y="0"/>
                  </a:moveTo>
                  <a:cubicBezTo>
                    <a:pt x="592" y="388"/>
                    <a:pt x="429" y="806"/>
                    <a:pt x="286" y="1224"/>
                  </a:cubicBezTo>
                  <a:cubicBezTo>
                    <a:pt x="276" y="1265"/>
                    <a:pt x="266" y="1306"/>
                    <a:pt x="246" y="1357"/>
                  </a:cubicBezTo>
                  <a:cubicBezTo>
                    <a:pt x="185" y="1551"/>
                    <a:pt x="144" y="1755"/>
                    <a:pt x="103" y="1959"/>
                  </a:cubicBezTo>
                  <a:cubicBezTo>
                    <a:pt x="93" y="1989"/>
                    <a:pt x="83" y="2030"/>
                    <a:pt x="83" y="2071"/>
                  </a:cubicBezTo>
                  <a:cubicBezTo>
                    <a:pt x="32" y="2356"/>
                    <a:pt x="1" y="2652"/>
                    <a:pt x="1" y="2948"/>
                  </a:cubicBezTo>
                  <a:cubicBezTo>
                    <a:pt x="1" y="2958"/>
                    <a:pt x="1" y="2958"/>
                    <a:pt x="1" y="2968"/>
                  </a:cubicBezTo>
                  <a:cubicBezTo>
                    <a:pt x="1" y="3091"/>
                    <a:pt x="11" y="3203"/>
                    <a:pt x="11" y="3315"/>
                  </a:cubicBezTo>
                  <a:cubicBezTo>
                    <a:pt x="72" y="4070"/>
                    <a:pt x="358" y="4794"/>
                    <a:pt x="837" y="5396"/>
                  </a:cubicBezTo>
                  <a:cubicBezTo>
                    <a:pt x="888" y="5477"/>
                    <a:pt x="960" y="5549"/>
                    <a:pt x="1021" y="5610"/>
                  </a:cubicBezTo>
                  <a:lnTo>
                    <a:pt x="1082" y="5671"/>
                  </a:lnTo>
                  <a:cubicBezTo>
                    <a:pt x="1113" y="5702"/>
                    <a:pt x="1153" y="5743"/>
                    <a:pt x="1184" y="5773"/>
                  </a:cubicBezTo>
                  <a:cubicBezTo>
                    <a:pt x="1255" y="5834"/>
                    <a:pt x="1327" y="5896"/>
                    <a:pt x="1408" y="5947"/>
                  </a:cubicBezTo>
                  <a:lnTo>
                    <a:pt x="1388" y="13729"/>
                  </a:lnTo>
                  <a:lnTo>
                    <a:pt x="1388" y="14239"/>
                  </a:lnTo>
                  <a:lnTo>
                    <a:pt x="1102" y="24153"/>
                  </a:lnTo>
                  <a:lnTo>
                    <a:pt x="1051" y="24510"/>
                  </a:lnTo>
                  <a:lnTo>
                    <a:pt x="888" y="25744"/>
                  </a:lnTo>
                  <a:cubicBezTo>
                    <a:pt x="847" y="26040"/>
                    <a:pt x="1041" y="26305"/>
                    <a:pt x="1306" y="26305"/>
                  </a:cubicBezTo>
                  <a:lnTo>
                    <a:pt x="4907" y="26305"/>
                  </a:lnTo>
                  <a:cubicBezTo>
                    <a:pt x="5162" y="26305"/>
                    <a:pt x="5254" y="26029"/>
                    <a:pt x="5243" y="25734"/>
                  </a:cubicBezTo>
                  <a:cubicBezTo>
                    <a:pt x="5213" y="24989"/>
                    <a:pt x="2367" y="24591"/>
                    <a:pt x="2367" y="24591"/>
                  </a:cubicBezTo>
                  <a:lnTo>
                    <a:pt x="2377" y="24530"/>
                  </a:lnTo>
                  <a:lnTo>
                    <a:pt x="3877" y="13800"/>
                  </a:lnTo>
                  <a:lnTo>
                    <a:pt x="3907" y="13606"/>
                  </a:lnTo>
                  <a:cubicBezTo>
                    <a:pt x="4795" y="9516"/>
                    <a:pt x="5050" y="6620"/>
                    <a:pt x="5019" y="4580"/>
                  </a:cubicBezTo>
                  <a:lnTo>
                    <a:pt x="5019" y="4396"/>
                  </a:lnTo>
                  <a:cubicBezTo>
                    <a:pt x="5009" y="4284"/>
                    <a:pt x="5009" y="4162"/>
                    <a:pt x="4999" y="4060"/>
                  </a:cubicBezTo>
                  <a:cubicBezTo>
                    <a:pt x="4999" y="3947"/>
                    <a:pt x="4988" y="3856"/>
                    <a:pt x="4988" y="3744"/>
                  </a:cubicBezTo>
                  <a:cubicBezTo>
                    <a:pt x="4978" y="3631"/>
                    <a:pt x="4968" y="3529"/>
                    <a:pt x="4958" y="3417"/>
                  </a:cubicBezTo>
                  <a:cubicBezTo>
                    <a:pt x="4958" y="3366"/>
                    <a:pt x="4948" y="3325"/>
                    <a:pt x="4948" y="3274"/>
                  </a:cubicBezTo>
                  <a:cubicBezTo>
                    <a:pt x="4948" y="3244"/>
                    <a:pt x="4937" y="3213"/>
                    <a:pt x="4937" y="3183"/>
                  </a:cubicBezTo>
                  <a:cubicBezTo>
                    <a:pt x="4937" y="3111"/>
                    <a:pt x="4927" y="3050"/>
                    <a:pt x="4917" y="2989"/>
                  </a:cubicBezTo>
                  <a:lnTo>
                    <a:pt x="4917" y="2958"/>
                  </a:lnTo>
                  <a:cubicBezTo>
                    <a:pt x="4907" y="2887"/>
                    <a:pt x="4907" y="2826"/>
                    <a:pt x="4897" y="2754"/>
                  </a:cubicBezTo>
                  <a:lnTo>
                    <a:pt x="4897" y="2724"/>
                  </a:lnTo>
                  <a:cubicBezTo>
                    <a:pt x="4886" y="2683"/>
                    <a:pt x="4886" y="2652"/>
                    <a:pt x="4876" y="2622"/>
                  </a:cubicBezTo>
                  <a:cubicBezTo>
                    <a:pt x="4876" y="2591"/>
                    <a:pt x="4866" y="2560"/>
                    <a:pt x="4866" y="2530"/>
                  </a:cubicBezTo>
                  <a:cubicBezTo>
                    <a:pt x="4856" y="2479"/>
                    <a:pt x="4846" y="2428"/>
                    <a:pt x="4846" y="2377"/>
                  </a:cubicBezTo>
                  <a:lnTo>
                    <a:pt x="4846" y="2346"/>
                  </a:lnTo>
                  <a:cubicBezTo>
                    <a:pt x="4835" y="2305"/>
                    <a:pt x="4825" y="2275"/>
                    <a:pt x="4825" y="2244"/>
                  </a:cubicBezTo>
                  <a:cubicBezTo>
                    <a:pt x="4815" y="2183"/>
                    <a:pt x="4805" y="2132"/>
                    <a:pt x="4795" y="2071"/>
                  </a:cubicBezTo>
                  <a:cubicBezTo>
                    <a:pt x="4784" y="2050"/>
                    <a:pt x="4784" y="2030"/>
                    <a:pt x="4774" y="1999"/>
                  </a:cubicBezTo>
                  <a:cubicBezTo>
                    <a:pt x="4774" y="1979"/>
                    <a:pt x="4764" y="1959"/>
                    <a:pt x="4764" y="1928"/>
                  </a:cubicBezTo>
                  <a:lnTo>
                    <a:pt x="4754" y="1897"/>
                  </a:lnTo>
                  <a:cubicBezTo>
                    <a:pt x="4744" y="1857"/>
                    <a:pt x="4744" y="1836"/>
                    <a:pt x="4733" y="1795"/>
                  </a:cubicBezTo>
                  <a:cubicBezTo>
                    <a:pt x="4723" y="1755"/>
                    <a:pt x="4713" y="1714"/>
                    <a:pt x="4703" y="1663"/>
                  </a:cubicBezTo>
                  <a:cubicBezTo>
                    <a:pt x="4693" y="1622"/>
                    <a:pt x="4682" y="1581"/>
                    <a:pt x="4662" y="1540"/>
                  </a:cubicBezTo>
                  <a:cubicBezTo>
                    <a:pt x="4652" y="1500"/>
                    <a:pt x="4642" y="1449"/>
                    <a:pt x="4631" y="1418"/>
                  </a:cubicBezTo>
                  <a:cubicBezTo>
                    <a:pt x="4621" y="1387"/>
                    <a:pt x="4611" y="1347"/>
                    <a:pt x="4611" y="1336"/>
                  </a:cubicBezTo>
                  <a:cubicBezTo>
                    <a:pt x="4601" y="1316"/>
                    <a:pt x="4601" y="1306"/>
                    <a:pt x="4591" y="1296"/>
                  </a:cubicBezTo>
                  <a:cubicBezTo>
                    <a:pt x="4591" y="1275"/>
                    <a:pt x="4591" y="1285"/>
                    <a:pt x="4580" y="1245"/>
                  </a:cubicBezTo>
                  <a:cubicBezTo>
                    <a:pt x="4570" y="1214"/>
                    <a:pt x="4560" y="1183"/>
                    <a:pt x="4550" y="1153"/>
                  </a:cubicBezTo>
                  <a:cubicBezTo>
                    <a:pt x="4550" y="1143"/>
                    <a:pt x="4550" y="1132"/>
                    <a:pt x="4540" y="1132"/>
                  </a:cubicBezTo>
                  <a:cubicBezTo>
                    <a:pt x="4530" y="1092"/>
                    <a:pt x="4509" y="1051"/>
                    <a:pt x="4499" y="1010"/>
                  </a:cubicBezTo>
                  <a:cubicBezTo>
                    <a:pt x="4489" y="979"/>
                    <a:pt x="4468" y="918"/>
                    <a:pt x="4458" y="908"/>
                  </a:cubicBezTo>
                  <a:cubicBezTo>
                    <a:pt x="4458" y="888"/>
                    <a:pt x="4448" y="877"/>
                    <a:pt x="4438" y="857"/>
                  </a:cubicBezTo>
                  <a:cubicBezTo>
                    <a:pt x="4438" y="847"/>
                    <a:pt x="4428" y="826"/>
                    <a:pt x="4417" y="806"/>
                  </a:cubicBezTo>
                  <a:lnTo>
                    <a:pt x="4397" y="755"/>
                  </a:lnTo>
                  <a:cubicBezTo>
                    <a:pt x="4397" y="745"/>
                    <a:pt x="4387" y="724"/>
                    <a:pt x="4377" y="704"/>
                  </a:cubicBezTo>
                  <a:cubicBezTo>
                    <a:pt x="4366" y="694"/>
                    <a:pt x="4366" y="694"/>
                    <a:pt x="4356" y="663"/>
                  </a:cubicBezTo>
                  <a:cubicBezTo>
                    <a:pt x="4346" y="633"/>
                    <a:pt x="4336" y="602"/>
                    <a:pt x="4315" y="582"/>
                  </a:cubicBezTo>
                  <a:lnTo>
                    <a:pt x="4305" y="541"/>
                  </a:lnTo>
                  <a:lnTo>
                    <a:pt x="4275" y="500"/>
                  </a:lnTo>
                  <a:cubicBezTo>
                    <a:pt x="4264" y="480"/>
                    <a:pt x="4264" y="469"/>
                    <a:pt x="4254" y="449"/>
                  </a:cubicBezTo>
                  <a:cubicBezTo>
                    <a:pt x="4244" y="429"/>
                    <a:pt x="4234" y="408"/>
                    <a:pt x="4224" y="398"/>
                  </a:cubicBezTo>
                  <a:lnTo>
                    <a:pt x="4193" y="347"/>
                  </a:lnTo>
                  <a:lnTo>
                    <a:pt x="4152" y="276"/>
                  </a:lnTo>
                  <a:lnTo>
                    <a:pt x="4142" y="255"/>
                  </a:lnTo>
                  <a:cubicBezTo>
                    <a:pt x="4132" y="245"/>
                    <a:pt x="4132" y="245"/>
                    <a:pt x="4122" y="235"/>
                  </a:cubicBezTo>
                  <a:cubicBezTo>
                    <a:pt x="4122" y="225"/>
                    <a:pt x="4111" y="225"/>
                    <a:pt x="4111" y="214"/>
                  </a:cubicBezTo>
                  <a:lnTo>
                    <a:pt x="4101" y="194"/>
                  </a:lnTo>
                  <a:cubicBezTo>
                    <a:pt x="4091" y="194"/>
                    <a:pt x="4091" y="184"/>
                    <a:pt x="4091" y="184"/>
                  </a:cubicBezTo>
                  <a:lnTo>
                    <a:pt x="4071" y="163"/>
                  </a:lnTo>
                  <a:lnTo>
                    <a:pt x="4071" y="153"/>
                  </a:lnTo>
                  <a:lnTo>
                    <a:pt x="4050" y="133"/>
                  </a:lnTo>
                  <a:lnTo>
                    <a:pt x="4040" y="112"/>
                  </a:lnTo>
                  <a:lnTo>
                    <a:pt x="4020" y="92"/>
                  </a:lnTo>
                  <a:lnTo>
                    <a:pt x="4009" y="72"/>
                  </a:lnTo>
                  <a:lnTo>
                    <a:pt x="3999" y="61"/>
                  </a:lnTo>
                  <a:cubicBezTo>
                    <a:pt x="3989" y="51"/>
                    <a:pt x="3989" y="51"/>
                    <a:pt x="3979" y="41"/>
                  </a:cubicBezTo>
                  <a:lnTo>
                    <a:pt x="3969" y="31"/>
                  </a:lnTo>
                  <a:lnTo>
                    <a:pt x="3969" y="21"/>
                  </a:lnTo>
                  <a:lnTo>
                    <a:pt x="3958" y="10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rgbClr val="985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 flipH="1">
              <a:off x="6826087" y="3214337"/>
              <a:ext cx="261423" cy="711506"/>
            </a:xfrm>
            <a:custGeom>
              <a:rect b="b" l="l" r="r" t="t"/>
              <a:pathLst>
                <a:path extrusionOk="0" h="13856" w="5091">
                  <a:moveTo>
                    <a:pt x="796" y="0"/>
                  </a:moveTo>
                  <a:cubicBezTo>
                    <a:pt x="592" y="388"/>
                    <a:pt x="429" y="806"/>
                    <a:pt x="286" y="1224"/>
                  </a:cubicBezTo>
                  <a:cubicBezTo>
                    <a:pt x="276" y="1265"/>
                    <a:pt x="266" y="1306"/>
                    <a:pt x="246" y="1357"/>
                  </a:cubicBezTo>
                  <a:cubicBezTo>
                    <a:pt x="185" y="1551"/>
                    <a:pt x="144" y="1755"/>
                    <a:pt x="103" y="1959"/>
                  </a:cubicBezTo>
                  <a:cubicBezTo>
                    <a:pt x="93" y="1989"/>
                    <a:pt x="83" y="2030"/>
                    <a:pt x="83" y="2071"/>
                  </a:cubicBezTo>
                  <a:cubicBezTo>
                    <a:pt x="32" y="2356"/>
                    <a:pt x="1" y="2652"/>
                    <a:pt x="1" y="2948"/>
                  </a:cubicBezTo>
                  <a:cubicBezTo>
                    <a:pt x="1" y="2958"/>
                    <a:pt x="1" y="2958"/>
                    <a:pt x="1" y="2968"/>
                  </a:cubicBezTo>
                  <a:cubicBezTo>
                    <a:pt x="1" y="3091"/>
                    <a:pt x="11" y="3203"/>
                    <a:pt x="11" y="3315"/>
                  </a:cubicBezTo>
                  <a:cubicBezTo>
                    <a:pt x="72" y="4070"/>
                    <a:pt x="358" y="4794"/>
                    <a:pt x="837" y="5396"/>
                  </a:cubicBezTo>
                  <a:cubicBezTo>
                    <a:pt x="888" y="5477"/>
                    <a:pt x="960" y="5549"/>
                    <a:pt x="1021" y="5610"/>
                  </a:cubicBezTo>
                  <a:lnTo>
                    <a:pt x="1082" y="5671"/>
                  </a:lnTo>
                  <a:cubicBezTo>
                    <a:pt x="1113" y="5702"/>
                    <a:pt x="1153" y="5743"/>
                    <a:pt x="1184" y="5773"/>
                  </a:cubicBezTo>
                  <a:cubicBezTo>
                    <a:pt x="1245" y="5834"/>
                    <a:pt x="1327" y="5896"/>
                    <a:pt x="1398" y="5947"/>
                  </a:cubicBezTo>
                  <a:lnTo>
                    <a:pt x="1388" y="13739"/>
                  </a:lnTo>
                  <a:lnTo>
                    <a:pt x="1551" y="13759"/>
                  </a:lnTo>
                  <a:cubicBezTo>
                    <a:pt x="2036" y="13823"/>
                    <a:pt x="2528" y="13855"/>
                    <a:pt x="3021" y="13855"/>
                  </a:cubicBezTo>
                  <a:cubicBezTo>
                    <a:pt x="3317" y="13855"/>
                    <a:pt x="3613" y="13844"/>
                    <a:pt x="3907" y="13821"/>
                  </a:cubicBezTo>
                  <a:lnTo>
                    <a:pt x="3938" y="13627"/>
                  </a:lnTo>
                  <a:cubicBezTo>
                    <a:pt x="4825" y="9547"/>
                    <a:pt x="5090" y="6640"/>
                    <a:pt x="5029" y="4590"/>
                  </a:cubicBezTo>
                  <a:lnTo>
                    <a:pt x="5029" y="4417"/>
                  </a:lnTo>
                  <a:cubicBezTo>
                    <a:pt x="5019" y="4294"/>
                    <a:pt x="5019" y="4172"/>
                    <a:pt x="5009" y="4070"/>
                  </a:cubicBezTo>
                  <a:cubicBezTo>
                    <a:pt x="5009" y="3968"/>
                    <a:pt x="5009" y="3876"/>
                    <a:pt x="4999" y="3764"/>
                  </a:cubicBezTo>
                  <a:cubicBezTo>
                    <a:pt x="4988" y="3652"/>
                    <a:pt x="4978" y="3540"/>
                    <a:pt x="4968" y="3438"/>
                  </a:cubicBezTo>
                  <a:cubicBezTo>
                    <a:pt x="4968" y="3387"/>
                    <a:pt x="4958" y="3336"/>
                    <a:pt x="4958" y="3285"/>
                  </a:cubicBezTo>
                  <a:cubicBezTo>
                    <a:pt x="4958" y="3254"/>
                    <a:pt x="4948" y="3234"/>
                    <a:pt x="4948" y="3203"/>
                  </a:cubicBezTo>
                  <a:cubicBezTo>
                    <a:pt x="4948" y="3132"/>
                    <a:pt x="4937" y="3070"/>
                    <a:pt x="4927" y="2999"/>
                  </a:cubicBezTo>
                  <a:lnTo>
                    <a:pt x="4927" y="2968"/>
                  </a:lnTo>
                  <a:cubicBezTo>
                    <a:pt x="4927" y="2897"/>
                    <a:pt x="4917" y="2836"/>
                    <a:pt x="4907" y="2775"/>
                  </a:cubicBezTo>
                  <a:lnTo>
                    <a:pt x="4907" y="2744"/>
                  </a:lnTo>
                  <a:cubicBezTo>
                    <a:pt x="4907" y="2734"/>
                    <a:pt x="4907" y="2734"/>
                    <a:pt x="4907" y="2734"/>
                  </a:cubicBezTo>
                  <a:cubicBezTo>
                    <a:pt x="4897" y="2703"/>
                    <a:pt x="4897" y="2673"/>
                    <a:pt x="4886" y="2642"/>
                  </a:cubicBezTo>
                  <a:cubicBezTo>
                    <a:pt x="4886" y="2601"/>
                    <a:pt x="4876" y="2571"/>
                    <a:pt x="4876" y="2540"/>
                  </a:cubicBezTo>
                  <a:cubicBezTo>
                    <a:pt x="4866" y="2489"/>
                    <a:pt x="4856" y="2438"/>
                    <a:pt x="4856" y="2387"/>
                  </a:cubicBezTo>
                  <a:lnTo>
                    <a:pt x="4856" y="2356"/>
                  </a:lnTo>
                  <a:cubicBezTo>
                    <a:pt x="4846" y="2326"/>
                    <a:pt x="4835" y="2285"/>
                    <a:pt x="4835" y="2254"/>
                  </a:cubicBezTo>
                  <a:cubicBezTo>
                    <a:pt x="4825" y="2193"/>
                    <a:pt x="4815" y="2142"/>
                    <a:pt x="4805" y="2081"/>
                  </a:cubicBezTo>
                  <a:cubicBezTo>
                    <a:pt x="4795" y="2061"/>
                    <a:pt x="4795" y="2040"/>
                    <a:pt x="4784" y="2020"/>
                  </a:cubicBezTo>
                  <a:cubicBezTo>
                    <a:pt x="4784" y="1989"/>
                    <a:pt x="4774" y="1969"/>
                    <a:pt x="4774" y="1938"/>
                  </a:cubicBezTo>
                  <a:lnTo>
                    <a:pt x="4764" y="1908"/>
                  </a:lnTo>
                  <a:cubicBezTo>
                    <a:pt x="4754" y="1877"/>
                    <a:pt x="4754" y="1846"/>
                    <a:pt x="4744" y="1806"/>
                  </a:cubicBezTo>
                  <a:cubicBezTo>
                    <a:pt x="4733" y="1765"/>
                    <a:pt x="4723" y="1724"/>
                    <a:pt x="4713" y="1683"/>
                  </a:cubicBezTo>
                  <a:cubicBezTo>
                    <a:pt x="4703" y="1632"/>
                    <a:pt x="4693" y="1591"/>
                    <a:pt x="4682" y="1551"/>
                  </a:cubicBezTo>
                  <a:cubicBezTo>
                    <a:pt x="4662" y="1510"/>
                    <a:pt x="4652" y="1469"/>
                    <a:pt x="4642" y="1438"/>
                  </a:cubicBezTo>
                  <a:cubicBezTo>
                    <a:pt x="4631" y="1408"/>
                    <a:pt x="4621" y="1357"/>
                    <a:pt x="4621" y="1347"/>
                  </a:cubicBezTo>
                  <a:cubicBezTo>
                    <a:pt x="4611" y="1336"/>
                    <a:pt x="4611" y="1326"/>
                    <a:pt x="4611" y="1306"/>
                  </a:cubicBezTo>
                  <a:cubicBezTo>
                    <a:pt x="4601" y="1296"/>
                    <a:pt x="4601" y="1296"/>
                    <a:pt x="4591" y="1265"/>
                  </a:cubicBezTo>
                  <a:cubicBezTo>
                    <a:pt x="4580" y="1234"/>
                    <a:pt x="4570" y="1194"/>
                    <a:pt x="4560" y="1163"/>
                  </a:cubicBezTo>
                  <a:cubicBezTo>
                    <a:pt x="3969" y="663"/>
                    <a:pt x="3265" y="316"/>
                    <a:pt x="2510" y="163"/>
                  </a:cubicBezTo>
                  <a:cubicBezTo>
                    <a:pt x="2184" y="92"/>
                    <a:pt x="1857" y="41"/>
                    <a:pt x="1531" y="10"/>
                  </a:cubicBezTo>
                  <a:cubicBezTo>
                    <a:pt x="1459" y="10"/>
                    <a:pt x="1388" y="0"/>
                    <a:pt x="1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 flipH="1">
              <a:off x="6817718" y="4472859"/>
              <a:ext cx="226299" cy="92225"/>
            </a:xfrm>
            <a:custGeom>
              <a:rect b="b" l="l" r="r" t="t"/>
              <a:pathLst>
                <a:path extrusionOk="0" h="1796" w="4407">
                  <a:moveTo>
                    <a:pt x="204" y="1"/>
                  </a:moveTo>
                  <a:lnTo>
                    <a:pt x="41" y="1235"/>
                  </a:lnTo>
                  <a:cubicBezTo>
                    <a:pt x="0" y="1531"/>
                    <a:pt x="194" y="1796"/>
                    <a:pt x="459" y="1796"/>
                  </a:cubicBezTo>
                  <a:lnTo>
                    <a:pt x="4060" y="1796"/>
                  </a:lnTo>
                  <a:cubicBezTo>
                    <a:pt x="4315" y="1796"/>
                    <a:pt x="4407" y="1520"/>
                    <a:pt x="4396" y="1225"/>
                  </a:cubicBezTo>
                  <a:cubicBezTo>
                    <a:pt x="4366" y="480"/>
                    <a:pt x="1561" y="103"/>
                    <a:pt x="1561" y="103"/>
                  </a:cubicBezTo>
                  <a:lnTo>
                    <a:pt x="1571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 flipH="1">
              <a:off x="6815610" y="2757123"/>
              <a:ext cx="377166" cy="617022"/>
            </a:xfrm>
            <a:custGeom>
              <a:rect b="b" l="l" r="r" t="t"/>
              <a:pathLst>
                <a:path extrusionOk="0" h="12016" w="7345">
                  <a:moveTo>
                    <a:pt x="2561" y="0"/>
                  </a:moveTo>
                  <a:cubicBezTo>
                    <a:pt x="2306" y="0"/>
                    <a:pt x="2061" y="92"/>
                    <a:pt x="1878" y="255"/>
                  </a:cubicBezTo>
                  <a:lnTo>
                    <a:pt x="1408" y="653"/>
                  </a:lnTo>
                  <a:cubicBezTo>
                    <a:pt x="439" y="1479"/>
                    <a:pt x="1" y="2887"/>
                    <a:pt x="286" y="4223"/>
                  </a:cubicBezTo>
                  <a:cubicBezTo>
                    <a:pt x="460" y="5018"/>
                    <a:pt x="654" y="5763"/>
                    <a:pt x="868" y="6446"/>
                  </a:cubicBezTo>
                  <a:cubicBezTo>
                    <a:pt x="1051" y="7028"/>
                    <a:pt x="1143" y="7619"/>
                    <a:pt x="1153" y="8221"/>
                  </a:cubicBezTo>
                  <a:lnTo>
                    <a:pt x="1153" y="8894"/>
                  </a:lnTo>
                  <a:cubicBezTo>
                    <a:pt x="1153" y="8894"/>
                    <a:pt x="1143" y="8914"/>
                    <a:pt x="1123" y="8955"/>
                  </a:cubicBezTo>
                  <a:cubicBezTo>
                    <a:pt x="1062" y="9067"/>
                    <a:pt x="929" y="9363"/>
                    <a:pt x="776" y="9761"/>
                  </a:cubicBezTo>
                  <a:lnTo>
                    <a:pt x="745" y="9843"/>
                  </a:lnTo>
                  <a:cubicBezTo>
                    <a:pt x="715" y="9914"/>
                    <a:pt x="684" y="9996"/>
                    <a:pt x="654" y="10077"/>
                  </a:cubicBezTo>
                  <a:cubicBezTo>
                    <a:pt x="623" y="10169"/>
                    <a:pt x="603" y="10261"/>
                    <a:pt x="572" y="10353"/>
                  </a:cubicBezTo>
                  <a:cubicBezTo>
                    <a:pt x="450" y="10730"/>
                    <a:pt x="348" y="11118"/>
                    <a:pt x="276" y="11515"/>
                  </a:cubicBezTo>
                  <a:lnTo>
                    <a:pt x="297" y="11515"/>
                  </a:lnTo>
                  <a:cubicBezTo>
                    <a:pt x="878" y="11658"/>
                    <a:pt x="1459" y="11770"/>
                    <a:pt x="2051" y="11852"/>
                  </a:cubicBezTo>
                  <a:cubicBezTo>
                    <a:pt x="2561" y="11913"/>
                    <a:pt x="3112" y="11974"/>
                    <a:pt x="3673" y="11995"/>
                  </a:cubicBezTo>
                  <a:cubicBezTo>
                    <a:pt x="3931" y="12008"/>
                    <a:pt x="4191" y="12016"/>
                    <a:pt x="4449" y="12016"/>
                  </a:cubicBezTo>
                  <a:cubicBezTo>
                    <a:pt x="5374" y="12016"/>
                    <a:pt x="6273" y="11919"/>
                    <a:pt x="6967" y="11648"/>
                  </a:cubicBezTo>
                  <a:cubicBezTo>
                    <a:pt x="6967" y="11648"/>
                    <a:pt x="6967" y="11638"/>
                    <a:pt x="6967" y="11638"/>
                  </a:cubicBezTo>
                  <a:cubicBezTo>
                    <a:pt x="6967" y="11607"/>
                    <a:pt x="6957" y="11577"/>
                    <a:pt x="6957" y="11546"/>
                  </a:cubicBezTo>
                  <a:cubicBezTo>
                    <a:pt x="6947" y="11515"/>
                    <a:pt x="6947" y="11475"/>
                    <a:pt x="6936" y="11444"/>
                  </a:cubicBezTo>
                  <a:cubicBezTo>
                    <a:pt x="6936" y="11413"/>
                    <a:pt x="6926" y="11342"/>
                    <a:pt x="6916" y="11291"/>
                  </a:cubicBezTo>
                  <a:lnTo>
                    <a:pt x="6916" y="11260"/>
                  </a:lnTo>
                  <a:lnTo>
                    <a:pt x="6896" y="11158"/>
                  </a:lnTo>
                  <a:cubicBezTo>
                    <a:pt x="6885" y="11107"/>
                    <a:pt x="6875" y="11046"/>
                    <a:pt x="6865" y="10995"/>
                  </a:cubicBezTo>
                  <a:cubicBezTo>
                    <a:pt x="6865" y="10965"/>
                    <a:pt x="6855" y="10944"/>
                    <a:pt x="6855" y="10924"/>
                  </a:cubicBezTo>
                  <a:cubicBezTo>
                    <a:pt x="6845" y="10903"/>
                    <a:pt x="6845" y="10873"/>
                    <a:pt x="6834" y="10852"/>
                  </a:cubicBezTo>
                  <a:cubicBezTo>
                    <a:pt x="6834" y="10822"/>
                    <a:pt x="6834" y="10832"/>
                    <a:pt x="6824" y="10822"/>
                  </a:cubicBezTo>
                  <a:cubicBezTo>
                    <a:pt x="6814" y="10781"/>
                    <a:pt x="6814" y="10750"/>
                    <a:pt x="6804" y="10710"/>
                  </a:cubicBezTo>
                  <a:cubicBezTo>
                    <a:pt x="6794" y="10679"/>
                    <a:pt x="6783" y="10628"/>
                    <a:pt x="6773" y="10587"/>
                  </a:cubicBezTo>
                  <a:cubicBezTo>
                    <a:pt x="6763" y="10546"/>
                    <a:pt x="6753" y="10506"/>
                    <a:pt x="6743" y="10455"/>
                  </a:cubicBezTo>
                  <a:cubicBezTo>
                    <a:pt x="6732" y="10414"/>
                    <a:pt x="6712" y="10383"/>
                    <a:pt x="6702" y="10342"/>
                  </a:cubicBezTo>
                  <a:lnTo>
                    <a:pt x="6681" y="10251"/>
                  </a:lnTo>
                  <a:cubicBezTo>
                    <a:pt x="6681" y="10240"/>
                    <a:pt x="6671" y="10230"/>
                    <a:pt x="6671" y="10210"/>
                  </a:cubicBezTo>
                  <a:lnTo>
                    <a:pt x="6651" y="10169"/>
                  </a:lnTo>
                  <a:cubicBezTo>
                    <a:pt x="6641" y="10138"/>
                    <a:pt x="6630" y="10108"/>
                    <a:pt x="6620" y="10067"/>
                  </a:cubicBezTo>
                  <a:cubicBezTo>
                    <a:pt x="6620" y="10067"/>
                    <a:pt x="6620" y="10057"/>
                    <a:pt x="6610" y="10047"/>
                  </a:cubicBezTo>
                  <a:cubicBezTo>
                    <a:pt x="6600" y="10006"/>
                    <a:pt x="6590" y="9965"/>
                    <a:pt x="6569" y="9934"/>
                  </a:cubicBezTo>
                  <a:cubicBezTo>
                    <a:pt x="6559" y="9894"/>
                    <a:pt x="6549" y="9853"/>
                    <a:pt x="6529" y="9822"/>
                  </a:cubicBezTo>
                  <a:cubicBezTo>
                    <a:pt x="6518" y="9792"/>
                    <a:pt x="6518" y="9792"/>
                    <a:pt x="6518" y="9781"/>
                  </a:cubicBezTo>
                  <a:cubicBezTo>
                    <a:pt x="6508" y="9761"/>
                    <a:pt x="6498" y="9730"/>
                    <a:pt x="6488" y="9710"/>
                  </a:cubicBezTo>
                  <a:cubicBezTo>
                    <a:pt x="6478" y="9690"/>
                    <a:pt x="6467" y="9669"/>
                    <a:pt x="6457" y="9639"/>
                  </a:cubicBezTo>
                  <a:lnTo>
                    <a:pt x="6427" y="9577"/>
                  </a:lnTo>
                  <a:cubicBezTo>
                    <a:pt x="6416" y="9547"/>
                    <a:pt x="6406" y="9526"/>
                    <a:pt x="6396" y="9496"/>
                  </a:cubicBezTo>
                  <a:lnTo>
                    <a:pt x="6376" y="9465"/>
                  </a:lnTo>
                  <a:lnTo>
                    <a:pt x="6345" y="9414"/>
                  </a:lnTo>
                  <a:cubicBezTo>
                    <a:pt x="6345" y="9394"/>
                    <a:pt x="6335" y="9384"/>
                    <a:pt x="6325" y="9373"/>
                  </a:cubicBezTo>
                  <a:lnTo>
                    <a:pt x="6294" y="9312"/>
                  </a:lnTo>
                  <a:cubicBezTo>
                    <a:pt x="6284" y="9292"/>
                    <a:pt x="6274" y="9282"/>
                    <a:pt x="6263" y="9261"/>
                  </a:cubicBezTo>
                  <a:lnTo>
                    <a:pt x="6223" y="9190"/>
                  </a:lnTo>
                  <a:lnTo>
                    <a:pt x="6212" y="9180"/>
                  </a:lnTo>
                  <a:cubicBezTo>
                    <a:pt x="6202" y="9169"/>
                    <a:pt x="6202" y="9159"/>
                    <a:pt x="6192" y="9149"/>
                  </a:cubicBezTo>
                  <a:lnTo>
                    <a:pt x="6182" y="9139"/>
                  </a:lnTo>
                  <a:cubicBezTo>
                    <a:pt x="6182" y="9129"/>
                    <a:pt x="6172" y="9118"/>
                    <a:pt x="6172" y="9118"/>
                  </a:cubicBezTo>
                  <a:cubicBezTo>
                    <a:pt x="6172" y="9108"/>
                    <a:pt x="6161" y="9108"/>
                    <a:pt x="6161" y="9098"/>
                  </a:cubicBezTo>
                  <a:lnTo>
                    <a:pt x="6141" y="9067"/>
                  </a:lnTo>
                  <a:lnTo>
                    <a:pt x="6121" y="9047"/>
                  </a:lnTo>
                  <a:lnTo>
                    <a:pt x="6100" y="9027"/>
                  </a:lnTo>
                  <a:lnTo>
                    <a:pt x="6090" y="9006"/>
                  </a:lnTo>
                  <a:cubicBezTo>
                    <a:pt x="6080" y="9006"/>
                    <a:pt x="6080" y="8996"/>
                    <a:pt x="6080" y="8996"/>
                  </a:cubicBezTo>
                  <a:lnTo>
                    <a:pt x="6059" y="8986"/>
                  </a:lnTo>
                  <a:lnTo>
                    <a:pt x="6049" y="8955"/>
                  </a:lnTo>
                  <a:lnTo>
                    <a:pt x="6039" y="8955"/>
                  </a:lnTo>
                  <a:lnTo>
                    <a:pt x="6029" y="8945"/>
                  </a:lnTo>
                  <a:lnTo>
                    <a:pt x="6019" y="8935"/>
                  </a:lnTo>
                  <a:lnTo>
                    <a:pt x="5998" y="8914"/>
                  </a:lnTo>
                  <a:lnTo>
                    <a:pt x="6100" y="7823"/>
                  </a:lnTo>
                  <a:lnTo>
                    <a:pt x="6192" y="6701"/>
                  </a:lnTo>
                  <a:cubicBezTo>
                    <a:pt x="6192" y="6701"/>
                    <a:pt x="7344" y="5528"/>
                    <a:pt x="6406" y="3641"/>
                  </a:cubicBezTo>
                  <a:lnTo>
                    <a:pt x="5804" y="2560"/>
                  </a:lnTo>
                  <a:lnTo>
                    <a:pt x="5682" y="867"/>
                  </a:lnTo>
                  <a:lnTo>
                    <a:pt x="4101" y="102"/>
                  </a:lnTo>
                  <a:cubicBezTo>
                    <a:pt x="3958" y="31"/>
                    <a:pt x="3805" y="0"/>
                    <a:pt x="3652" y="0"/>
                  </a:cubicBezTo>
                  <a:close/>
                </a:path>
              </a:pathLst>
            </a:custGeom>
            <a:solidFill>
              <a:srgbClr val="EBC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 flipH="1">
              <a:off x="6815610" y="2888064"/>
              <a:ext cx="362993" cy="486901"/>
            </a:xfrm>
            <a:custGeom>
              <a:rect b="b" l="l" r="r" t="t"/>
              <a:pathLst>
                <a:path extrusionOk="0" h="9482" w="7069">
                  <a:moveTo>
                    <a:pt x="5528" y="0"/>
                  </a:moveTo>
                  <a:cubicBezTo>
                    <a:pt x="5324" y="0"/>
                    <a:pt x="5120" y="31"/>
                    <a:pt x="4927" y="102"/>
                  </a:cubicBezTo>
                  <a:cubicBezTo>
                    <a:pt x="4345" y="316"/>
                    <a:pt x="4223" y="887"/>
                    <a:pt x="4100" y="1428"/>
                  </a:cubicBezTo>
                  <a:cubicBezTo>
                    <a:pt x="3937" y="2081"/>
                    <a:pt x="3825" y="2744"/>
                    <a:pt x="3754" y="3417"/>
                  </a:cubicBezTo>
                  <a:cubicBezTo>
                    <a:pt x="3692" y="4110"/>
                    <a:pt x="3692" y="4804"/>
                    <a:pt x="3743" y="5508"/>
                  </a:cubicBezTo>
                  <a:cubicBezTo>
                    <a:pt x="3764" y="5855"/>
                    <a:pt x="3805" y="6211"/>
                    <a:pt x="3856" y="6568"/>
                  </a:cubicBezTo>
                  <a:cubicBezTo>
                    <a:pt x="3917" y="6813"/>
                    <a:pt x="3947" y="7068"/>
                    <a:pt x="3968" y="7333"/>
                  </a:cubicBezTo>
                  <a:cubicBezTo>
                    <a:pt x="3978" y="7660"/>
                    <a:pt x="3866" y="7986"/>
                    <a:pt x="3652" y="8241"/>
                  </a:cubicBezTo>
                  <a:cubicBezTo>
                    <a:pt x="3273" y="8682"/>
                    <a:pt x="2642" y="8833"/>
                    <a:pt x="2063" y="8833"/>
                  </a:cubicBezTo>
                  <a:cubicBezTo>
                    <a:pt x="1972" y="8833"/>
                    <a:pt x="1882" y="8829"/>
                    <a:pt x="1795" y="8823"/>
                  </a:cubicBezTo>
                  <a:cubicBezTo>
                    <a:pt x="1234" y="8772"/>
                    <a:pt x="622" y="8598"/>
                    <a:pt x="174" y="8231"/>
                  </a:cubicBezTo>
                  <a:cubicBezTo>
                    <a:pt x="102" y="8476"/>
                    <a:pt x="41" y="8721"/>
                    <a:pt x="0" y="8986"/>
                  </a:cubicBezTo>
                  <a:lnTo>
                    <a:pt x="21" y="8986"/>
                  </a:lnTo>
                  <a:cubicBezTo>
                    <a:pt x="602" y="9118"/>
                    <a:pt x="1183" y="9231"/>
                    <a:pt x="1775" y="9312"/>
                  </a:cubicBezTo>
                  <a:cubicBezTo>
                    <a:pt x="2285" y="9384"/>
                    <a:pt x="2836" y="9435"/>
                    <a:pt x="3397" y="9465"/>
                  </a:cubicBezTo>
                  <a:cubicBezTo>
                    <a:pt x="3642" y="9476"/>
                    <a:pt x="3888" y="9482"/>
                    <a:pt x="4134" y="9482"/>
                  </a:cubicBezTo>
                  <a:cubicBezTo>
                    <a:pt x="5072" y="9482"/>
                    <a:pt x="5988" y="9391"/>
                    <a:pt x="6691" y="9108"/>
                  </a:cubicBezTo>
                  <a:cubicBezTo>
                    <a:pt x="6691" y="9108"/>
                    <a:pt x="6691" y="9108"/>
                    <a:pt x="6691" y="9098"/>
                  </a:cubicBezTo>
                  <a:cubicBezTo>
                    <a:pt x="6691" y="9067"/>
                    <a:pt x="6681" y="9027"/>
                    <a:pt x="6681" y="8996"/>
                  </a:cubicBezTo>
                  <a:cubicBezTo>
                    <a:pt x="6681" y="8965"/>
                    <a:pt x="6671" y="8935"/>
                    <a:pt x="6660" y="8904"/>
                  </a:cubicBezTo>
                  <a:cubicBezTo>
                    <a:pt x="6660" y="8874"/>
                    <a:pt x="6640" y="8802"/>
                    <a:pt x="6640" y="8751"/>
                  </a:cubicBezTo>
                  <a:lnTo>
                    <a:pt x="6640" y="8721"/>
                  </a:lnTo>
                  <a:lnTo>
                    <a:pt x="6620" y="8619"/>
                  </a:lnTo>
                  <a:cubicBezTo>
                    <a:pt x="6609" y="8557"/>
                    <a:pt x="6599" y="8506"/>
                    <a:pt x="6589" y="8445"/>
                  </a:cubicBezTo>
                  <a:cubicBezTo>
                    <a:pt x="6589" y="8425"/>
                    <a:pt x="6579" y="8404"/>
                    <a:pt x="6569" y="8384"/>
                  </a:cubicBezTo>
                  <a:cubicBezTo>
                    <a:pt x="6569" y="8353"/>
                    <a:pt x="6558" y="8333"/>
                    <a:pt x="6558" y="8302"/>
                  </a:cubicBezTo>
                  <a:lnTo>
                    <a:pt x="6548" y="8272"/>
                  </a:lnTo>
                  <a:cubicBezTo>
                    <a:pt x="6538" y="8241"/>
                    <a:pt x="6538" y="8200"/>
                    <a:pt x="6528" y="8170"/>
                  </a:cubicBezTo>
                  <a:cubicBezTo>
                    <a:pt x="6518" y="8139"/>
                    <a:pt x="6507" y="8078"/>
                    <a:pt x="6497" y="8037"/>
                  </a:cubicBezTo>
                  <a:cubicBezTo>
                    <a:pt x="6487" y="8007"/>
                    <a:pt x="6477" y="7956"/>
                    <a:pt x="6467" y="7915"/>
                  </a:cubicBezTo>
                  <a:cubicBezTo>
                    <a:pt x="6456" y="7874"/>
                    <a:pt x="6436" y="7833"/>
                    <a:pt x="6426" y="7792"/>
                  </a:cubicBezTo>
                  <a:lnTo>
                    <a:pt x="6405" y="7711"/>
                  </a:lnTo>
                  <a:cubicBezTo>
                    <a:pt x="6395" y="7690"/>
                    <a:pt x="6395" y="7680"/>
                    <a:pt x="6395" y="7670"/>
                  </a:cubicBezTo>
                  <a:lnTo>
                    <a:pt x="6375" y="7619"/>
                  </a:lnTo>
                  <a:cubicBezTo>
                    <a:pt x="6365" y="7588"/>
                    <a:pt x="6354" y="7558"/>
                    <a:pt x="6344" y="7527"/>
                  </a:cubicBezTo>
                  <a:cubicBezTo>
                    <a:pt x="6344" y="7517"/>
                    <a:pt x="6344" y="7507"/>
                    <a:pt x="6334" y="7497"/>
                  </a:cubicBezTo>
                  <a:cubicBezTo>
                    <a:pt x="6324" y="7466"/>
                    <a:pt x="6314" y="7425"/>
                    <a:pt x="6293" y="7384"/>
                  </a:cubicBezTo>
                  <a:cubicBezTo>
                    <a:pt x="6283" y="7344"/>
                    <a:pt x="6273" y="7313"/>
                    <a:pt x="6253" y="7282"/>
                  </a:cubicBezTo>
                  <a:cubicBezTo>
                    <a:pt x="6242" y="7242"/>
                    <a:pt x="6242" y="7252"/>
                    <a:pt x="6242" y="7231"/>
                  </a:cubicBezTo>
                  <a:cubicBezTo>
                    <a:pt x="6232" y="7221"/>
                    <a:pt x="6222" y="7191"/>
                    <a:pt x="6212" y="7160"/>
                  </a:cubicBezTo>
                  <a:cubicBezTo>
                    <a:pt x="6202" y="7140"/>
                    <a:pt x="6191" y="7119"/>
                    <a:pt x="6181" y="7099"/>
                  </a:cubicBezTo>
                  <a:lnTo>
                    <a:pt x="6151" y="7038"/>
                  </a:lnTo>
                  <a:cubicBezTo>
                    <a:pt x="6140" y="7007"/>
                    <a:pt x="6130" y="6976"/>
                    <a:pt x="6120" y="6956"/>
                  </a:cubicBezTo>
                  <a:lnTo>
                    <a:pt x="6100" y="6915"/>
                  </a:lnTo>
                  <a:lnTo>
                    <a:pt x="6069" y="6874"/>
                  </a:lnTo>
                  <a:cubicBezTo>
                    <a:pt x="6069" y="6854"/>
                    <a:pt x="6059" y="6834"/>
                    <a:pt x="6049" y="6823"/>
                  </a:cubicBezTo>
                  <a:lnTo>
                    <a:pt x="6018" y="6762"/>
                  </a:lnTo>
                  <a:cubicBezTo>
                    <a:pt x="6008" y="6752"/>
                    <a:pt x="5998" y="6732"/>
                    <a:pt x="5987" y="6721"/>
                  </a:cubicBezTo>
                  <a:lnTo>
                    <a:pt x="5947" y="6650"/>
                  </a:lnTo>
                  <a:lnTo>
                    <a:pt x="5936" y="6630"/>
                  </a:lnTo>
                  <a:cubicBezTo>
                    <a:pt x="5926" y="6619"/>
                    <a:pt x="5926" y="6619"/>
                    <a:pt x="5916" y="6609"/>
                  </a:cubicBezTo>
                  <a:cubicBezTo>
                    <a:pt x="5916" y="6599"/>
                    <a:pt x="5916" y="6599"/>
                    <a:pt x="5906" y="6589"/>
                  </a:cubicBezTo>
                  <a:cubicBezTo>
                    <a:pt x="5906" y="6589"/>
                    <a:pt x="5896" y="6579"/>
                    <a:pt x="5896" y="6568"/>
                  </a:cubicBezTo>
                  <a:cubicBezTo>
                    <a:pt x="5885" y="6568"/>
                    <a:pt x="5885" y="6558"/>
                    <a:pt x="5885" y="6558"/>
                  </a:cubicBezTo>
                  <a:lnTo>
                    <a:pt x="5865" y="6528"/>
                  </a:lnTo>
                  <a:lnTo>
                    <a:pt x="5845" y="6507"/>
                  </a:lnTo>
                  <a:lnTo>
                    <a:pt x="5824" y="6477"/>
                  </a:lnTo>
                  <a:lnTo>
                    <a:pt x="5814" y="6466"/>
                  </a:lnTo>
                  <a:cubicBezTo>
                    <a:pt x="5804" y="6456"/>
                    <a:pt x="5804" y="6456"/>
                    <a:pt x="5804" y="6446"/>
                  </a:cubicBezTo>
                  <a:lnTo>
                    <a:pt x="5783" y="6436"/>
                  </a:lnTo>
                  <a:lnTo>
                    <a:pt x="5773" y="6415"/>
                  </a:lnTo>
                  <a:lnTo>
                    <a:pt x="5763" y="6405"/>
                  </a:lnTo>
                  <a:lnTo>
                    <a:pt x="5753" y="6395"/>
                  </a:lnTo>
                  <a:lnTo>
                    <a:pt x="5743" y="6385"/>
                  </a:lnTo>
                  <a:lnTo>
                    <a:pt x="5722" y="6375"/>
                  </a:lnTo>
                  <a:lnTo>
                    <a:pt x="5824" y="5273"/>
                  </a:lnTo>
                  <a:lnTo>
                    <a:pt x="5916" y="4161"/>
                  </a:lnTo>
                  <a:cubicBezTo>
                    <a:pt x="5916" y="4161"/>
                    <a:pt x="7068" y="2988"/>
                    <a:pt x="6130" y="1102"/>
                  </a:cubicBezTo>
                  <a:lnTo>
                    <a:pt x="5528" y="10"/>
                  </a:lnTo>
                  <a:lnTo>
                    <a:pt x="5528" y="0"/>
                  </a:lnTo>
                  <a:close/>
                </a:path>
              </a:pathLst>
            </a:custGeom>
            <a:solidFill>
              <a:srgbClr val="EBC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 flipH="1">
              <a:off x="6426997" y="2793427"/>
              <a:ext cx="569369" cy="444075"/>
            </a:xfrm>
            <a:custGeom>
              <a:rect b="b" l="l" r="r" t="t"/>
              <a:pathLst>
                <a:path extrusionOk="0" h="8648" w="11088">
                  <a:moveTo>
                    <a:pt x="1246" y="0"/>
                  </a:moveTo>
                  <a:cubicBezTo>
                    <a:pt x="1142" y="0"/>
                    <a:pt x="1036" y="12"/>
                    <a:pt x="929" y="38"/>
                  </a:cubicBezTo>
                  <a:lnTo>
                    <a:pt x="908" y="38"/>
                  </a:lnTo>
                  <a:cubicBezTo>
                    <a:pt x="419" y="170"/>
                    <a:pt x="72" y="609"/>
                    <a:pt x="62" y="1119"/>
                  </a:cubicBezTo>
                  <a:cubicBezTo>
                    <a:pt x="31" y="1935"/>
                    <a:pt x="1" y="3332"/>
                    <a:pt x="62" y="4709"/>
                  </a:cubicBezTo>
                  <a:cubicBezTo>
                    <a:pt x="113" y="6045"/>
                    <a:pt x="256" y="7351"/>
                    <a:pt x="572" y="8085"/>
                  </a:cubicBezTo>
                  <a:cubicBezTo>
                    <a:pt x="704" y="8391"/>
                    <a:pt x="1000" y="8605"/>
                    <a:pt x="1337" y="8615"/>
                  </a:cubicBezTo>
                  <a:cubicBezTo>
                    <a:pt x="1838" y="8637"/>
                    <a:pt x="2340" y="8647"/>
                    <a:pt x="2841" y="8647"/>
                  </a:cubicBezTo>
                  <a:cubicBezTo>
                    <a:pt x="4745" y="8647"/>
                    <a:pt x="6646" y="8494"/>
                    <a:pt x="8527" y="8187"/>
                  </a:cubicBezTo>
                  <a:lnTo>
                    <a:pt x="8619" y="8289"/>
                  </a:lnTo>
                  <a:cubicBezTo>
                    <a:pt x="8687" y="8357"/>
                    <a:pt x="8780" y="8393"/>
                    <a:pt x="8873" y="8393"/>
                  </a:cubicBezTo>
                  <a:cubicBezTo>
                    <a:pt x="8949" y="8393"/>
                    <a:pt x="9025" y="8370"/>
                    <a:pt x="9088" y="8320"/>
                  </a:cubicBezTo>
                  <a:lnTo>
                    <a:pt x="9762" y="7800"/>
                  </a:lnTo>
                  <a:lnTo>
                    <a:pt x="10108" y="8054"/>
                  </a:lnTo>
                  <a:lnTo>
                    <a:pt x="9823" y="8116"/>
                  </a:lnTo>
                  <a:cubicBezTo>
                    <a:pt x="9639" y="8156"/>
                    <a:pt x="9660" y="8432"/>
                    <a:pt x="9853" y="8432"/>
                  </a:cubicBezTo>
                  <a:lnTo>
                    <a:pt x="9874" y="8432"/>
                  </a:lnTo>
                  <a:cubicBezTo>
                    <a:pt x="10149" y="8422"/>
                    <a:pt x="10414" y="8360"/>
                    <a:pt x="10669" y="8258"/>
                  </a:cubicBezTo>
                  <a:cubicBezTo>
                    <a:pt x="10720" y="8228"/>
                    <a:pt x="10761" y="8167"/>
                    <a:pt x="10751" y="8105"/>
                  </a:cubicBezTo>
                  <a:lnTo>
                    <a:pt x="10751" y="8085"/>
                  </a:lnTo>
                  <a:cubicBezTo>
                    <a:pt x="10751" y="8004"/>
                    <a:pt x="10802" y="7942"/>
                    <a:pt x="10873" y="7912"/>
                  </a:cubicBezTo>
                  <a:cubicBezTo>
                    <a:pt x="10945" y="7891"/>
                    <a:pt x="10996" y="7820"/>
                    <a:pt x="10996" y="7749"/>
                  </a:cubicBezTo>
                  <a:lnTo>
                    <a:pt x="10996" y="7555"/>
                  </a:lnTo>
                  <a:cubicBezTo>
                    <a:pt x="10996" y="7524"/>
                    <a:pt x="11006" y="7494"/>
                    <a:pt x="11016" y="7473"/>
                  </a:cubicBezTo>
                  <a:cubicBezTo>
                    <a:pt x="11057" y="7371"/>
                    <a:pt x="11088" y="6953"/>
                    <a:pt x="10170" y="6616"/>
                  </a:cubicBezTo>
                  <a:cubicBezTo>
                    <a:pt x="10127" y="6602"/>
                    <a:pt x="10082" y="6595"/>
                    <a:pt x="10038" y="6595"/>
                  </a:cubicBezTo>
                  <a:cubicBezTo>
                    <a:pt x="9987" y="6595"/>
                    <a:pt x="9938" y="6605"/>
                    <a:pt x="9894" y="6627"/>
                  </a:cubicBezTo>
                  <a:lnTo>
                    <a:pt x="8456" y="7310"/>
                  </a:lnTo>
                  <a:cubicBezTo>
                    <a:pt x="8316" y="7311"/>
                    <a:pt x="8176" y="7312"/>
                    <a:pt x="8035" y="7312"/>
                  </a:cubicBezTo>
                  <a:cubicBezTo>
                    <a:pt x="6207" y="7312"/>
                    <a:pt x="4379" y="7188"/>
                    <a:pt x="2561" y="6933"/>
                  </a:cubicBezTo>
                  <a:lnTo>
                    <a:pt x="2581" y="3261"/>
                  </a:lnTo>
                  <a:lnTo>
                    <a:pt x="2591" y="1364"/>
                  </a:lnTo>
                  <a:cubicBezTo>
                    <a:pt x="2591" y="596"/>
                    <a:pt x="1974" y="0"/>
                    <a:pt x="1246" y="0"/>
                  </a:cubicBezTo>
                  <a:close/>
                </a:path>
              </a:pathLst>
            </a:custGeom>
            <a:solidFill>
              <a:srgbClr val="985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 flipH="1">
              <a:off x="6863266" y="2793427"/>
              <a:ext cx="133613" cy="241858"/>
            </a:xfrm>
            <a:custGeom>
              <a:rect b="b" l="l" r="r" t="t"/>
              <a:pathLst>
                <a:path extrusionOk="0" h="4710" w="2602">
                  <a:moveTo>
                    <a:pt x="1256" y="0"/>
                  </a:moveTo>
                  <a:cubicBezTo>
                    <a:pt x="1152" y="0"/>
                    <a:pt x="1046" y="12"/>
                    <a:pt x="939" y="38"/>
                  </a:cubicBezTo>
                  <a:lnTo>
                    <a:pt x="908" y="38"/>
                  </a:lnTo>
                  <a:cubicBezTo>
                    <a:pt x="419" y="170"/>
                    <a:pt x="72" y="609"/>
                    <a:pt x="62" y="1119"/>
                  </a:cubicBezTo>
                  <a:cubicBezTo>
                    <a:pt x="31" y="1935"/>
                    <a:pt x="0" y="3332"/>
                    <a:pt x="62" y="4709"/>
                  </a:cubicBezTo>
                  <a:cubicBezTo>
                    <a:pt x="663" y="4556"/>
                    <a:pt x="1836" y="4148"/>
                    <a:pt x="2591" y="3251"/>
                  </a:cubicBezTo>
                  <a:lnTo>
                    <a:pt x="2601" y="1364"/>
                  </a:lnTo>
                  <a:cubicBezTo>
                    <a:pt x="2601" y="596"/>
                    <a:pt x="1984" y="0"/>
                    <a:pt x="1256" y="0"/>
                  </a:cubicBezTo>
                  <a:close/>
                </a:path>
              </a:pathLst>
            </a:custGeom>
            <a:solidFill>
              <a:srgbClr val="EBC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 flipH="1">
              <a:off x="6438765" y="3167712"/>
              <a:ext cx="44110" cy="40361"/>
            </a:xfrm>
            <a:custGeom>
              <a:rect b="b" l="l" r="r" t="t"/>
              <a:pathLst>
                <a:path extrusionOk="0" h="786" w="859">
                  <a:moveTo>
                    <a:pt x="89" y="1"/>
                  </a:moveTo>
                  <a:cubicBezTo>
                    <a:pt x="43" y="1"/>
                    <a:pt x="0" y="66"/>
                    <a:pt x="47" y="113"/>
                  </a:cubicBezTo>
                  <a:cubicBezTo>
                    <a:pt x="261" y="337"/>
                    <a:pt x="486" y="562"/>
                    <a:pt x="720" y="765"/>
                  </a:cubicBezTo>
                  <a:cubicBezTo>
                    <a:pt x="735" y="780"/>
                    <a:pt x="751" y="786"/>
                    <a:pt x="766" y="786"/>
                  </a:cubicBezTo>
                  <a:cubicBezTo>
                    <a:pt x="816" y="786"/>
                    <a:pt x="859" y="723"/>
                    <a:pt x="812" y="684"/>
                  </a:cubicBezTo>
                  <a:cubicBezTo>
                    <a:pt x="578" y="470"/>
                    <a:pt x="353" y="245"/>
                    <a:pt x="129" y="21"/>
                  </a:cubicBezTo>
                  <a:cubicBezTo>
                    <a:pt x="117" y="7"/>
                    <a:pt x="103" y="1"/>
                    <a:pt x="89" y="1"/>
                  </a:cubicBezTo>
                  <a:close/>
                </a:path>
              </a:pathLst>
            </a:custGeom>
            <a:solidFill>
              <a:srgbClr val="985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 flipH="1">
              <a:off x="6427211" y="3149894"/>
              <a:ext cx="39642" cy="39848"/>
            </a:xfrm>
            <a:custGeom>
              <a:rect b="b" l="l" r="r" t="t"/>
              <a:pathLst>
                <a:path extrusionOk="0" h="776" w="772">
                  <a:moveTo>
                    <a:pt x="76" y="0"/>
                  </a:moveTo>
                  <a:cubicBezTo>
                    <a:pt x="64" y="0"/>
                    <a:pt x="52" y="4"/>
                    <a:pt x="41" y="11"/>
                  </a:cubicBezTo>
                  <a:cubicBezTo>
                    <a:pt x="11" y="31"/>
                    <a:pt x="0" y="62"/>
                    <a:pt x="21" y="93"/>
                  </a:cubicBezTo>
                  <a:cubicBezTo>
                    <a:pt x="194" y="337"/>
                    <a:pt x="398" y="562"/>
                    <a:pt x="633" y="756"/>
                  </a:cubicBezTo>
                  <a:cubicBezTo>
                    <a:pt x="647" y="770"/>
                    <a:pt x="663" y="776"/>
                    <a:pt x="678" y="776"/>
                  </a:cubicBezTo>
                  <a:cubicBezTo>
                    <a:pt x="728" y="776"/>
                    <a:pt x="771" y="711"/>
                    <a:pt x="725" y="664"/>
                  </a:cubicBezTo>
                  <a:lnTo>
                    <a:pt x="725" y="664"/>
                  </a:lnTo>
                  <a:lnTo>
                    <a:pt x="725" y="674"/>
                  </a:lnTo>
                  <a:cubicBezTo>
                    <a:pt x="500" y="480"/>
                    <a:pt x="296" y="266"/>
                    <a:pt x="133" y="31"/>
                  </a:cubicBezTo>
                  <a:cubicBezTo>
                    <a:pt x="120" y="12"/>
                    <a:pt x="98" y="0"/>
                    <a:pt x="76" y="0"/>
                  </a:cubicBezTo>
                  <a:close/>
                </a:path>
              </a:pathLst>
            </a:custGeom>
            <a:solidFill>
              <a:srgbClr val="985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 flipH="1">
              <a:off x="5304607" y="4152849"/>
              <a:ext cx="647421" cy="120518"/>
            </a:xfrm>
            <a:custGeom>
              <a:rect b="b" l="l" r="r" t="t"/>
              <a:pathLst>
                <a:path extrusionOk="0" h="2347" w="12608">
                  <a:moveTo>
                    <a:pt x="6304" y="1"/>
                  </a:moveTo>
                  <a:cubicBezTo>
                    <a:pt x="2826" y="1"/>
                    <a:pt x="0" y="531"/>
                    <a:pt x="0" y="1174"/>
                  </a:cubicBezTo>
                  <a:cubicBezTo>
                    <a:pt x="0" y="1826"/>
                    <a:pt x="2826" y="2347"/>
                    <a:pt x="6304" y="2347"/>
                  </a:cubicBezTo>
                  <a:cubicBezTo>
                    <a:pt x="9792" y="2347"/>
                    <a:pt x="12607" y="1826"/>
                    <a:pt x="12607" y="1174"/>
                  </a:cubicBezTo>
                  <a:cubicBezTo>
                    <a:pt x="12607" y="531"/>
                    <a:pt x="9792" y="1"/>
                    <a:pt x="6304" y="1"/>
                  </a:cubicBezTo>
                  <a:close/>
                </a:path>
              </a:pathLst>
            </a:custGeom>
            <a:solidFill>
              <a:srgbClr val="93C2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 flipH="1">
              <a:off x="5234469" y="2628647"/>
              <a:ext cx="322119" cy="273439"/>
            </a:xfrm>
            <a:custGeom>
              <a:rect b="b" l="l" r="r" t="t"/>
              <a:pathLst>
                <a:path extrusionOk="0" h="5325" w="6273">
                  <a:moveTo>
                    <a:pt x="970" y="1"/>
                  </a:moveTo>
                  <a:cubicBezTo>
                    <a:pt x="849" y="1"/>
                    <a:pt x="723" y="23"/>
                    <a:pt x="612" y="75"/>
                  </a:cubicBezTo>
                  <a:cubicBezTo>
                    <a:pt x="429" y="146"/>
                    <a:pt x="276" y="279"/>
                    <a:pt x="184" y="442"/>
                  </a:cubicBezTo>
                  <a:lnTo>
                    <a:pt x="153" y="483"/>
                  </a:lnTo>
                  <a:cubicBezTo>
                    <a:pt x="133" y="523"/>
                    <a:pt x="102" y="585"/>
                    <a:pt x="92" y="636"/>
                  </a:cubicBezTo>
                  <a:cubicBezTo>
                    <a:pt x="0" y="911"/>
                    <a:pt x="41" y="1207"/>
                    <a:pt x="204" y="1452"/>
                  </a:cubicBezTo>
                  <a:lnTo>
                    <a:pt x="2407" y="4930"/>
                  </a:lnTo>
                  <a:cubicBezTo>
                    <a:pt x="2557" y="5182"/>
                    <a:pt x="2829" y="5324"/>
                    <a:pt x="3109" y="5324"/>
                  </a:cubicBezTo>
                  <a:cubicBezTo>
                    <a:pt x="3191" y="5324"/>
                    <a:pt x="3275" y="5312"/>
                    <a:pt x="3356" y="5287"/>
                  </a:cubicBezTo>
                  <a:lnTo>
                    <a:pt x="3397" y="5266"/>
                  </a:lnTo>
                  <a:cubicBezTo>
                    <a:pt x="4437" y="4848"/>
                    <a:pt x="5732" y="2461"/>
                    <a:pt x="6273" y="1625"/>
                  </a:cubicBezTo>
                  <a:cubicBezTo>
                    <a:pt x="6171" y="1564"/>
                    <a:pt x="6079" y="1482"/>
                    <a:pt x="5997" y="1390"/>
                  </a:cubicBezTo>
                  <a:cubicBezTo>
                    <a:pt x="5946" y="1339"/>
                    <a:pt x="5906" y="1278"/>
                    <a:pt x="5875" y="1227"/>
                  </a:cubicBezTo>
                  <a:cubicBezTo>
                    <a:pt x="5814" y="1125"/>
                    <a:pt x="5783" y="1023"/>
                    <a:pt x="5732" y="921"/>
                  </a:cubicBezTo>
                  <a:lnTo>
                    <a:pt x="5671" y="972"/>
                  </a:lnTo>
                  <a:lnTo>
                    <a:pt x="3060" y="3369"/>
                  </a:lnTo>
                  <a:lnTo>
                    <a:pt x="1805" y="554"/>
                  </a:lnTo>
                  <a:cubicBezTo>
                    <a:pt x="1673" y="238"/>
                    <a:pt x="1377" y="34"/>
                    <a:pt x="1040" y="3"/>
                  </a:cubicBezTo>
                  <a:cubicBezTo>
                    <a:pt x="1017" y="2"/>
                    <a:pt x="994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 flipH="1">
              <a:off x="5624623" y="4088971"/>
              <a:ext cx="132586" cy="116308"/>
            </a:xfrm>
            <a:custGeom>
              <a:rect b="b" l="l" r="r" t="t"/>
              <a:pathLst>
                <a:path extrusionOk="0" h="2265" w="2582">
                  <a:moveTo>
                    <a:pt x="1388" y="0"/>
                  </a:moveTo>
                  <a:lnTo>
                    <a:pt x="1388" y="31"/>
                  </a:lnTo>
                  <a:lnTo>
                    <a:pt x="592" y="1775"/>
                  </a:lnTo>
                  <a:cubicBezTo>
                    <a:pt x="592" y="1775"/>
                    <a:pt x="582" y="1774"/>
                    <a:pt x="564" y="1774"/>
                  </a:cubicBezTo>
                  <a:cubicBezTo>
                    <a:pt x="450" y="1774"/>
                    <a:pt x="18" y="1805"/>
                    <a:pt x="1" y="2265"/>
                  </a:cubicBezTo>
                  <a:lnTo>
                    <a:pt x="2102" y="2265"/>
                  </a:lnTo>
                  <a:cubicBezTo>
                    <a:pt x="2265" y="2265"/>
                    <a:pt x="2408" y="2142"/>
                    <a:pt x="2438" y="1979"/>
                  </a:cubicBezTo>
                  <a:cubicBezTo>
                    <a:pt x="2500" y="1520"/>
                    <a:pt x="2581" y="602"/>
                    <a:pt x="2214" y="113"/>
                  </a:cubicBezTo>
                  <a:lnTo>
                    <a:pt x="2214" y="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 flipH="1">
              <a:off x="5395245" y="4100473"/>
              <a:ext cx="209046" cy="104857"/>
            </a:xfrm>
            <a:custGeom>
              <a:rect b="b" l="l" r="r" t="t"/>
              <a:pathLst>
                <a:path extrusionOk="0" h="2042" w="4071">
                  <a:moveTo>
                    <a:pt x="266" y="1"/>
                  </a:moveTo>
                  <a:lnTo>
                    <a:pt x="266" y="113"/>
                  </a:lnTo>
                  <a:cubicBezTo>
                    <a:pt x="144" y="409"/>
                    <a:pt x="1" y="1164"/>
                    <a:pt x="174" y="2041"/>
                  </a:cubicBezTo>
                  <a:lnTo>
                    <a:pt x="674" y="2041"/>
                  </a:lnTo>
                  <a:lnTo>
                    <a:pt x="674" y="1347"/>
                  </a:lnTo>
                  <a:cubicBezTo>
                    <a:pt x="674" y="1295"/>
                    <a:pt x="718" y="1265"/>
                    <a:pt x="761" y="1265"/>
                  </a:cubicBezTo>
                  <a:cubicBezTo>
                    <a:pt x="793" y="1265"/>
                    <a:pt x="824" y="1282"/>
                    <a:pt x="837" y="1317"/>
                  </a:cubicBezTo>
                  <a:cubicBezTo>
                    <a:pt x="995" y="1779"/>
                    <a:pt x="1304" y="2042"/>
                    <a:pt x="1774" y="2042"/>
                  </a:cubicBezTo>
                  <a:cubicBezTo>
                    <a:pt x="1791" y="2042"/>
                    <a:pt x="1809" y="2041"/>
                    <a:pt x="1827" y="2041"/>
                  </a:cubicBezTo>
                  <a:lnTo>
                    <a:pt x="3867" y="2041"/>
                  </a:lnTo>
                  <a:cubicBezTo>
                    <a:pt x="4009" y="2041"/>
                    <a:pt x="4071" y="1857"/>
                    <a:pt x="3948" y="1776"/>
                  </a:cubicBezTo>
                  <a:cubicBezTo>
                    <a:pt x="3081" y="1521"/>
                    <a:pt x="1765" y="684"/>
                    <a:pt x="1398" y="42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 flipH="1">
              <a:off x="5445001" y="2326820"/>
              <a:ext cx="305892" cy="244940"/>
            </a:xfrm>
            <a:custGeom>
              <a:rect b="b" l="l" r="r" t="t"/>
              <a:pathLst>
                <a:path extrusionOk="0" h="4770" w="5957">
                  <a:moveTo>
                    <a:pt x="3565" y="0"/>
                  </a:moveTo>
                  <a:cubicBezTo>
                    <a:pt x="3233" y="0"/>
                    <a:pt x="2907" y="60"/>
                    <a:pt x="2611" y="201"/>
                  </a:cubicBezTo>
                  <a:lnTo>
                    <a:pt x="755" y="1211"/>
                  </a:lnTo>
                  <a:cubicBezTo>
                    <a:pt x="510" y="1517"/>
                    <a:pt x="418" y="1914"/>
                    <a:pt x="510" y="2292"/>
                  </a:cubicBezTo>
                  <a:cubicBezTo>
                    <a:pt x="541" y="2353"/>
                    <a:pt x="551" y="2424"/>
                    <a:pt x="551" y="2496"/>
                  </a:cubicBezTo>
                  <a:cubicBezTo>
                    <a:pt x="530" y="2700"/>
                    <a:pt x="275" y="2792"/>
                    <a:pt x="143" y="2955"/>
                  </a:cubicBezTo>
                  <a:cubicBezTo>
                    <a:pt x="10" y="3118"/>
                    <a:pt x="0" y="3363"/>
                    <a:pt x="133" y="3536"/>
                  </a:cubicBezTo>
                  <a:cubicBezTo>
                    <a:pt x="235" y="3669"/>
                    <a:pt x="398" y="3750"/>
                    <a:pt x="428" y="3903"/>
                  </a:cubicBezTo>
                  <a:cubicBezTo>
                    <a:pt x="439" y="4046"/>
                    <a:pt x="337" y="4169"/>
                    <a:pt x="204" y="4179"/>
                  </a:cubicBezTo>
                  <a:cubicBezTo>
                    <a:pt x="332" y="4332"/>
                    <a:pt x="515" y="4408"/>
                    <a:pt x="699" y="4408"/>
                  </a:cubicBezTo>
                  <a:cubicBezTo>
                    <a:pt x="882" y="4408"/>
                    <a:pt x="1066" y="4332"/>
                    <a:pt x="1193" y="4179"/>
                  </a:cubicBezTo>
                  <a:lnTo>
                    <a:pt x="1193" y="4179"/>
                  </a:lnTo>
                  <a:cubicBezTo>
                    <a:pt x="1163" y="4260"/>
                    <a:pt x="1183" y="4362"/>
                    <a:pt x="1255" y="4424"/>
                  </a:cubicBezTo>
                  <a:cubicBezTo>
                    <a:pt x="1316" y="4485"/>
                    <a:pt x="1397" y="4526"/>
                    <a:pt x="1489" y="4556"/>
                  </a:cubicBezTo>
                  <a:cubicBezTo>
                    <a:pt x="1634" y="4596"/>
                    <a:pt x="1791" y="4624"/>
                    <a:pt x="1945" y="4624"/>
                  </a:cubicBezTo>
                  <a:cubicBezTo>
                    <a:pt x="1987" y="4624"/>
                    <a:pt x="2029" y="4622"/>
                    <a:pt x="2071" y="4617"/>
                  </a:cubicBezTo>
                  <a:cubicBezTo>
                    <a:pt x="2071" y="4526"/>
                    <a:pt x="2091" y="4444"/>
                    <a:pt x="2152" y="4362"/>
                  </a:cubicBezTo>
                  <a:cubicBezTo>
                    <a:pt x="2203" y="4485"/>
                    <a:pt x="2305" y="4566"/>
                    <a:pt x="2438" y="4587"/>
                  </a:cubicBezTo>
                  <a:cubicBezTo>
                    <a:pt x="2635" y="4647"/>
                    <a:pt x="2844" y="4680"/>
                    <a:pt x="3051" y="4680"/>
                  </a:cubicBezTo>
                  <a:cubicBezTo>
                    <a:pt x="3123" y="4680"/>
                    <a:pt x="3194" y="4676"/>
                    <a:pt x="3264" y="4668"/>
                  </a:cubicBezTo>
                  <a:cubicBezTo>
                    <a:pt x="3254" y="4475"/>
                    <a:pt x="3305" y="4281"/>
                    <a:pt x="3427" y="4138"/>
                  </a:cubicBezTo>
                  <a:cubicBezTo>
                    <a:pt x="3519" y="4209"/>
                    <a:pt x="3590" y="4301"/>
                    <a:pt x="3631" y="4413"/>
                  </a:cubicBezTo>
                  <a:cubicBezTo>
                    <a:pt x="3682" y="4515"/>
                    <a:pt x="3652" y="4638"/>
                    <a:pt x="3570" y="4729"/>
                  </a:cubicBezTo>
                  <a:cubicBezTo>
                    <a:pt x="3658" y="4757"/>
                    <a:pt x="3748" y="4770"/>
                    <a:pt x="3836" y="4770"/>
                  </a:cubicBezTo>
                  <a:cubicBezTo>
                    <a:pt x="4143" y="4770"/>
                    <a:pt x="4431" y="4609"/>
                    <a:pt x="4590" y="4332"/>
                  </a:cubicBezTo>
                  <a:cubicBezTo>
                    <a:pt x="4610" y="4444"/>
                    <a:pt x="4722" y="4515"/>
                    <a:pt x="4824" y="4556"/>
                  </a:cubicBezTo>
                  <a:cubicBezTo>
                    <a:pt x="4941" y="4598"/>
                    <a:pt x="5065" y="4619"/>
                    <a:pt x="5190" y="4619"/>
                  </a:cubicBezTo>
                  <a:cubicBezTo>
                    <a:pt x="5369" y="4619"/>
                    <a:pt x="5549" y="4575"/>
                    <a:pt x="5712" y="4485"/>
                  </a:cubicBezTo>
                  <a:cubicBezTo>
                    <a:pt x="5640" y="4485"/>
                    <a:pt x="5569" y="4464"/>
                    <a:pt x="5508" y="4413"/>
                  </a:cubicBezTo>
                  <a:cubicBezTo>
                    <a:pt x="5467" y="4342"/>
                    <a:pt x="5457" y="4250"/>
                    <a:pt x="5498" y="4179"/>
                  </a:cubicBezTo>
                  <a:cubicBezTo>
                    <a:pt x="5538" y="4118"/>
                    <a:pt x="5589" y="4046"/>
                    <a:pt x="5651" y="3995"/>
                  </a:cubicBezTo>
                  <a:cubicBezTo>
                    <a:pt x="5855" y="3781"/>
                    <a:pt x="5957" y="3455"/>
                    <a:pt x="5844" y="3179"/>
                  </a:cubicBezTo>
                  <a:cubicBezTo>
                    <a:pt x="5783" y="3026"/>
                    <a:pt x="5651" y="2914"/>
                    <a:pt x="5600" y="2761"/>
                  </a:cubicBezTo>
                  <a:cubicBezTo>
                    <a:pt x="5538" y="2547"/>
                    <a:pt x="5630" y="2322"/>
                    <a:pt x="5661" y="2108"/>
                  </a:cubicBezTo>
                  <a:cubicBezTo>
                    <a:pt x="5691" y="1782"/>
                    <a:pt x="5651" y="1466"/>
                    <a:pt x="5538" y="1160"/>
                  </a:cubicBezTo>
                  <a:cubicBezTo>
                    <a:pt x="5487" y="905"/>
                    <a:pt x="5365" y="680"/>
                    <a:pt x="5192" y="487"/>
                  </a:cubicBezTo>
                  <a:cubicBezTo>
                    <a:pt x="5039" y="344"/>
                    <a:pt x="4855" y="242"/>
                    <a:pt x="4651" y="191"/>
                  </a:cubicBezTo>
                  <a:cubicBezTo>
                    <a:pt x="4304" y="73"/>
                    <a:pt x="3931" y="0"/>
                    <a:pt x="3565" y="0"/>
                  </a:cubicBezTo>
                  <a:close/>
                </a:path>
              </a:pathLst>
            </a:custGeom>
            <a:solidFill>
              <a:srgbClr val="985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 flipH="1">
              <a:off x="5446540" y="2964523"/>
              <a:ext cx="370901" cy="1143410"/>
            </a:xfrm>
            <a:custGeom>
              <a:rect b="b" l="l" r="r" t="t"/>
              <a:pathLst>
                <a:path extrusionOk="0" h="22267" w="7223">
                  <a:moveTo>
                    <a:pt x="1847" y="0"/>
                  </a:moveTo>
                  <a:cubicBezTo>
                    <a:pt x="1" y="2540"/>
                    <a:pt x="144" y="7130"/>
                    <a:pt x="898" y="12331"/>
                  </a:cubicBezTo>
                  <a:cubicBezTo>
                    <a:pt x="1337" y="15412"/>
                    <a:pt x="1184" y="18686"/>
                    <a:pt x="1745" y="21898"/>
                  </a:cubicBezTo>
                  <a:cubicBezTo>
                    <a:pt x="1952" y="22074"/>
                    <a:pt x="2196" y="22161"/>
                    <a:pt x="2475" y="22161"/>
                  </a:cubicBezTo>
                  <a:cubicBezTo>
                    <a:pt x="2746" y="22161"/>
                    <a:pt x="3051" y="22080"/>
                    <a:pt x="3387" y="21919"/>
                  </a:cubicBezTo>
                  <a:lnTo>
                    <a:pt x="3479" y="12117"/>
                  </a:lnTo>
                  <a:lnTo>
                    <a:pt x="3550" y="4315"/>
                  </a:lnTo>
                  <a:lnTo>
                    <a:pt x="4264" y="4315"/>
                  </a:lnTo>
                  <a:lnTo>
                    <a:pt x="4336" y="12872"/>
                  </a:lnTo>
                  <a:lnTo>
                    <a:pt x="4417" y="22123"/>
                  </a:lnTo>
                  <a:cubicBezTo>
                    <a:pt x="4763" y="22218"/>
                    <a:pt x="5090" y="22267"/>
                    <a:pt x="5396" y="22267"/>
                  </a:cubicBezTo>
                  <a:cubicBezTo>
                    <a:pt x="5650" y="22267"/>
                    <a:pt x="5888" y="22233"/>
                    <a:pt x="6110" y="22164"/>
                  </a:cubicBezTo>
                  <a:cubicBezTo>
                    <a:pt x="6508" y="18696"/>
                    <a:pt x="6396" y="15136"/>
                    <a:pt x="6692" y="11903"/>
                  </a:cubicBezTo>
                  <a:cubicBezTo>
                    <a:pt x="7202" y="6314"/>
                    <a:pt x="7222" y="1744"/>
                    <a:pt x="5723" y="459"/>
                  </a:cubicBezTo>
                  <a:lnTo>
                    <a:pt x="1847" y="0"/>
                  </a:ln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 flipH="1">
              <a:off x="5435551" y="2964523"/>
              <a:ext cx="388155" cy="662056"/>
            </a:xfrm>
            <a:custGeom>
              <a:rect b="b" l="l" r="r" t="t"/>
              <a:pathLst>
                <a:path extrusionOk="0" h="12893" w="7559">
                  <a:moveTo>
                    <a:pt x="1969" y="0"/>
                  </a:moveTo>
                  <a:cubicBezTo>
                    <a:pt x="123" y="2540"/>
                    <a:pt x="0" y="7068"/>
                    <a:pt x="745" y="12280"/>
                  </a:cubicBezTo>
                  <a:cubicBezTo>
                    <a:pt x="931" y="12325"/>
                    <a:pt x="1183" y="12343"/>
                    <a:pt x="1463" y="12343"/>
                  </a:cubicBezTo>
                  <a:cubicBezTo>
                    <a:pt x="2215" y="12343"/>
                    <a:pt x="3170" y="12214"/>
                    <a:pt x="3601" y="12117"/>
                  </a:cubicBezTo>
                  <a:cubicBezTo>
                    <a:pt x="3795" y="12076"/>
                    <a:pt x="3907" y="12046"/>
                    <a:pt x="3907" y="12046"/>
                  </a:cubicBezTo>
                  <a:lnTo>
                    <a:pt x="4039" y="12892"/>
                  </a:lnTo>
                  <a:cubicBezTo>
                    <a:pt x="4172" y="12892"/>
                    <a:pt x="4315" y="12892"/>
                    <a:pt x="4458" y="12882"/>
                  </a:cubicBezTo>
                  <a:cubicBezTo>
                    <a:pt x="5488" y="12790"/>
                    <a:pt x="6610" y="12138"/>
                    <a:pt x="7048" y="11811"/>
                  </a:cubicBezTo>
                  <a:cubicBezTo>
                    <a:pt x="7558" y="6222"/>
                    <a:pt x="7344" y="1754"/>
                    <a:pt x="5845" y="459"/>
                  </a:cubicBezTo>
                  <a:lnTo>
                    <a:pt x="1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 flipH="1">
              <a:off x="5445514" y="2597170"/>
              <a:ext cx="341015" cy="390979"/>
            </a:xfrm>
            <a:custGeom>
              <a:rect b="b" l="l" r="r" t="t"/>
              <a:pathLst>
                <a:path extrusionOk="0" h="7614" w="6641">
                  <a:moveTo>
                    <a:pt x="1" y="1738"/>
                  </a:moveTo>
                  <a:lnTo>
                    <a:pt x="1" y="1738"/>
                  </a:lnTo>
                  <a:cubicBezTo>
                    <a:pt x="1" y="1738"/>
                    <a:pt x="1" y="1738"/>
                    <a:pt x="1" y="1738"/>
                  </a:cubicBezTo>
                  <a:lnTo>
                    <a:pt x="1" y="1738"/>
                  </a:lnTo>
                  <a:cubicBezTo>
                    <a:pt x="1" y="1738"/>
                    <a:pt x="1" y="1738"/>
                    <a:pt x="1" y="1738"/>
                  </a:cubicBezTo>
                  <a:close/>
                  <a:moveTo>
                    <a:pt x="3268" y="1"/>
                  </a:moveTo>
                  <a:cubicBezTo>
                    <a:pt x="3202" y="1"/>
                    <a:pt x="3137" y="2"/>
                    <a:pt x="3071" y="4"/>
                  </a:cubicBezTo>
                  <a:cubicBezTo>
                    <a:pt x="1027" y="106"/>
                    <a:pt x="7" y="1738"/>
                    <a:pt x="1" y="1738"/>
                  </a:cubicBezTo>
                  <a:cubicBezTo>
                    <a:pt x="1" y="1738"/>
                    <a:pt x="1" y="1738"/>
                    <a:pt x="1" y="1738"/>
                  </a:cubicBezTo>
                  <a:lnTo>
                    <a:pt x="1" y="1738"/>
                  </a:lnTo>
                  <a:cubicBezTo>
                    <a:pt x="398" y="3870"/>
                    <a:pt x="1163" y="5186"/>
                    <a:pt x="2142" y="7277"/>
                  </a:cubicBezTo>
                  <a:lnTo>
                    <a:pt x="5121" y="7613"/>
                  </a:lnTo>
                  <a:lnTo>
                    <a:pt x="5865" y="4961"/>
                  </a:lnTo>
                  <a:lnTo>
                    <a:pt x="6294" y="4390"/>
                  </a:lnTo>
                  <a:cubicBezTo>
                    <a:pt x="6508" y="4104"/>
                    <a:pt x="6589" y="3748"/>
                    <a:pt x="6508" y="3401"/>
                  </a:cubicBezTo>
                  <a:lnTo>
                    <a:pt x="6406" y="2901"/>
                  </a:lnTo>
                  <a:cubicBezTo>
                    <a:pt x="6365" y="2717"/>
                    <a:pt x="6365" y="2524"/>
                    <a:pt x="6426" y="2350"/>
                  </a:cubicBezTo>
                  <a:cubicBezTo>
                    <a:pt x="6640" y="1626"/>
                    <a:pt x="6304" y="841"/>
                    <a:pt x="5620" y="514"/>
                  </a:cubicBezTo>
                  <a:cubicBezTo>
                    <a:pt x="4885" y="175"/>
                    <a:pt x="4079" y="1"/>
                    <a:pt x="3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 flipH="1">
              <a:off x="5527728" y="2526153"/>
              <a:ext cx="111121" cy="213257"/>
            </a:xfrm>
            <a:custGeom>
              <a:rect b="b" l="l" r="r" t="t"/>
              <a:pathLst>
                <a:path extrusionOk="0" h="4153" w="2164">
                  <a:moveTo>
                    <a:pt x="1510" y="0"/>
                  </a:moveTo>
                  <a:lnTo>
                    <a:pt x="694" y="21"/>
                  </a:lnTo>
                  <a:lnTo>
                    <a:pt x="82" y="31"/>
                  </a:lnTo>
                  <a:lnTo>
                    <a:pt x="31" y="31"/>
                  </a:lnTo>
                  <a:lnTo>
                    <a:pt x="21" y="327"/>
                  </a:lnTo>
                  <a:lnTo>
                    <a:pt x="1" y="1958"/>
                  </a:lnTo>
                  <a:cubicBezTo>
                    <a:pt x="21" y="2322"/>
                    <a:pt x="1389" y="4152"/>
                    <a:pt x="1813" y="4152"/>
                  </a:cubicBezTo>
                  <a:cubicBezTo>
                    <a:pt x="1818" y="4152"/>
                    <a:pt x="1822" y="4152"/>
                    <a:pt x="1827" y="4151"/>
                  </a:cubicBezTo>
                  <a:cubicBezTo>
                    <a:pt x="2163" y="4111"/>
                    <a:pt x="1521" y="2254"/>
                    <a:pt x="1470" y="1867"/>
                  </a:cubicBezTo>
                  <a:lnTo>
                    <a:pt x="1490" y="1041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 flipH="1">
              <a:off x="5562851" y="2522456"/>
              <a:ext cx="72301" cy="90171"/>
            </a:xfrm>
            <a:custGeom>
              <a:rect b="b" l="l" r="r" t="t"/>
              <a:pathLst>
                <a:path extrusionOk="0" h="1756" w="1408">
                  <a:moveTo>
                    <a:pt x="0" y="1"/>
                  </a:moveTo>
                  <a:lnTo>
                    <a:pt x="0" y="103"/>
                  </a:lnTo>
                  <a:cubicBezTo>
                    <a:pt x="31" y="460"/>
                    <a:pt x="184" y="1735"/>
                    <a:pt x="1408" y="1755"/>
                  </a:cubicBezTo>
                  <a:lnTo>
                    <a:pt x="1408" y="1633"/>
                  </a:lnTo>
                  <a:lnTo>
                    <a:pt x="1408" y="1102"/>
                  </a:lnTo>
                  <a:lnTo>
                    <a:pt x="1306" y="174"/>
                  </a:lnTo>
                  <a:lnTo>
                    <a:pt x="612" y="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 flipH="1">
              <a:off x="5505238" y="2597888"/>
              <a:ext cx="57666" cy="179674"/>
            </a:xfrm>
            <a:custGeom>
              <a:rect b="b" l="l" r="r" t="t"/>
              <a:pathLst>
                <a:path extrusionOk="0" h="3499" w="1123">
                  <a:moveTo>
                    <a:pt x="11" y="1"/>
                  </a:moveTo>
                  <a:lnTo>
                    <a:pt x="11" y="21"/>
                  </a:lnTo>
                  <a:cubicBezTo>
                    <a:pt x="11" y="164"/>
                    <a:pt x="11" y="317"/>
                    <a:pt x="1" y="470"/>
                  </a:cubicBezTo>
                  <a:cubicBezTo>
                    <a:pt x="82" y="980"/>
                    <a:pt x="144" y="1143"/>
                    <a:pt x="174" y="1673"/>
                  </a:cubicBezTo>
                  <a:cubicBezTo>
                    <a:pt x="195" y="1979"/>
                    <a:pt x="184" y="2285"/>
                    <a:pt x="144" y="2591"/>
                  </a:cubicBezTo>
                  <a:cubicBezTo>
                    <a:pt x="256" y="2897"/>
                    <a:pt x="368" y="3203"/>
                    <a:pt x="501" y="3499"/>
                  </a:cubicBezTo>
                  <a:cubicBezTo>
                    <a:pt x="664" y="3336"/>
                    <a:pt x="898" y="1326"/>
                    <a:pt x="898" y="1326"/>
                  </a:cubicBezTo>
                  <a:lnTo>
                    <a:pt x="572" y="1153"/>
                  </a:lnTo>
                  <a:cubicBezTo>
                    <a:pt x="694" y="1133"/>
                    <a:pt x="817" y="1092"/>
                    <a:pt x="939" y="1051"/>
                  </a:cubicBezTo>
                  <a:cubicBezTo>
                    <a:pt x="919" y="878"/>
                    <a:pt x="1123" y="490"/>
                    <a:pt x="878" y="235"/>
                  </a:cubicBezTo>
                  <a:cubicBezTo>
                    <a:pt x="705" y="72"/>
                    <a:pt x="72" y="1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 flipH="1">
              <a:off x="5537175" y="2593164"/>
              <a:ext cx="168171" cy="184398"/>
            </a:xfrm>
            <a:custGeom>
              <a:rect b="b" l="l" r="r" t="t"/>
              <a:pathLst>
                <a:path extrusionOk="0" h="3591" w="3275">
                  <a:moveTo>
                    <a:pt x="1337" y="1"/>
                  </a:moveTo>
                  <a:cubicBezTo>
                    <a:pt x="1112" y="21"/>
                    <a:pt x="878" y="82"/>
                    <a:pt x="663" y="174"/>
                  </a:cubicBezTo>
                  <a:cubicBezTo>
                    <a:pt x="449" y="256"/>
                    <a:pt x="245" y="368"/>
                    <a:pt x="62" y="511"/>
                  </a:cubicBezTo>
                  <a:cubicBezTo>
                    <a:pt x="31" y="531"/>
                    <a:pt x="11" y="551"/>
                    <a:pt x="11" y="592"/>
                  </a:cubicBezTo>
                  <a:cubicBezTo>
                    <a:pt x="0" y="613"/>
                    <a:pt x="11" y="633"/>
                    <a:pt x="21" y="653"/>
                  </a:cubicBezTo>
                  <a:cubicBezTo>
                    <a:pt x="215" y="1133"/>
                    <a:pt x="551" y="1541"/>
                    <a:pt x="990" y="1826"/>
                  </a:cubicBezTo>
                  <a:cubicBezTo>
                    <a:pt x="1031" y="1857"/>
                    <a:pt x="1071" y="1867"/>
                    <a:pt x="1122" y="1888"/>
                  </a:cubicBezTo>
                  <a:cubicBezTo>
                    <a:pt x="1131" y="1889"/>
                    <a:pt x="1140" y="1889"/>
                    <a:pt x="1149" y="1889"/>
                  </a:cubicBezTo>
                  <a:cubicBezTo>
                    <a:pt x="1281" y="1889"/>
                    <a:pt x="1397" y="1754"/>
                    <a:pt x="1541" y="1745"/>
                  </a:cubicBezTo>
                  <a:lnTo>
                    <a:pt x="1541" y="1745"/>
                  </a:lnTo>
                  <a:cubicBezTo>
                    <a:pt x="1418" y="1888"/>
                    <a:pt x="1296" y="2020"/>
                    <a:pt x="1153" y="2143"/>
                  </a:cubicBezTo>
                  <a:cubicBezTo>
                    <a:pt x="1530" y="2622"/>
                    <a:pt x="3111" y="3377"/>
                    <a:pt x="3275" y="3591"/>
                  </a:cubicBezTo>
                  <a:cubicBezTo>
                    <a:pt x="3234" y="3336"/>
                    <a:pt x="3193" y="3081"/>
                    <a:pt x="3122" y="2836"/>
                  </a:cubicBezTo>
                  <a:cubicBezTo>
                    <a:pt x="3081" y="2785"/>
                    <a:pt x="3040" y="2724"/>
                    <a:pt x="2999" y="2663"/>
                  </a:cubicBezTo>
                  <a:cubicBezTo>
                    <a:pt x="2724" y="2357"/>
                    <a:pt x="2469" y="2041"/>
                    <a:pt x="2255" y="1694"/>
                  </a:cubicBezTo>
                  <a:cubicBezTo>
                    <a:pt x="1908" y="1163"/>
                    <a:pt x="1551" y="664"/>
                    <a:pt x="1347" y="62"/>
                  </a:cubicBezTo>
                  <a:cubicBezTo>
                    <a:pt x="1347" y="52"/>
                    <a:pt x="1337" y="31"/>
                    <a:pt x="1337" y="11"/>
                  </a:cubicBezTo>
                  <a:lnTo>
                    <a:pt x="1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 flipH="1">
              <a:off x="5484798" y="2349922"/>
              <a:ext cx="205862" cy="241037"/>
            </a:xfrm>
            <a:custGeom>
              <a:rect b="b" l="l" r="r" t="t"/>
              <a:pathLst>
                <a:path extrusionOk="0" h="4694" w="4009">
                  <a:moveTo>
                    <a:pt x="1930" y="0"/>
                  </a:moveTo>
                  <a:cubicBezTo>
                    <a:pt x="1714" y="0"/>
                    <a:pt x="1497" y="35"/>
                    <a:pt x="1285" y="107"/>
                  </a:cubicBezTo>
                  <a:cubicBezTo>
                    <a:pt x="500" y="403"/>
                    <a:pt x="398" y="1188"/>
                    <a:pt x="581" y="1892"/>
                  </a:cubicBezTo>
                  <a:cubicBezTo>
                    <a:pt x="497" y="1846"/>
                    <a:pt x="425" y="1827"/>
                    <a:pt x="364" y="1827"/>
                  </a:cubicBezTo>
                  <a:cubicBezTo>
                    <a:pt x="76" y="1827"/>
                    <a:pt x="41" y="2259"/>
                    <a:pt x="41" y="2259"/>
                  </a:cubicBezTo>
                  <a:cubicBezTo>
                    <a:pt x="0" y="2892"/>
                    <a:pt x="612" y="2912"/>
                    <a:pt x="612" y="2912"/>
                  </a:cubicBezTo>
                  <a:cubicBezTo>
                    <a:pt x="683" y="3177"/>
                    <a:pt x="806" y="3432"/>
                    <a:pt x="969" y="3667"/>
                  </a:cubicBezTo>
                  <a:cubicBezTo>
                    <a:pt x="1020" y="3748"/>
                    <a:pt x="1091" y="3830"/>
                    <a:pt x="1163" y="3912"/>
                  </a:cubicBezTo>
                  <a:cubicBezTo>
                    <a:pt x="1448" y="4207"/>
                    <a:pt x="1775" y="4442"/>
                    <a:pt x="2152" y="4605"/>
                  </a:cubicBezTo>
                  <a:cubicBezTo>
                    <a:pt x="2303" y="4665"/>
                    <a:pt x="2460" y="4693"/>
                    <a:pt x="2616" y="4693"/>
                  </a:cubicBezTo>
                  <a:cubicBezTo>
                    <a:pt x="3021" y="4693"/>
                    <a:pt x="3416" y="4500"/>
                    <a:pt x="3651" y="4146"/>
                  </a:cubicBezTo>
                  <a:cubicBezTo>
                    <a:pt x="3896" y="3789"/>
                    <a:pt x="4008" y="3361"/>
                    <a:pt x="3968" y="2932"/>
                  </a:cubicBezTo>
                  <a:cubicBezTo>
                    <a:pt x="3968" y="2892"/>
                    <a:pt x="3968" y="2851"/>
                    <a:pt x="3968" y="2810"/>
                  </a:cubicBezTo>
                  <a:lnTo>
                    <a:pt x="3947" y="2596"/>
                  </a:lnTo>
                  <a:cubicBezTo>
                    <a:pt x="3927" y="2351"/>
                    <a:pt x="3896" y="2106"/>
                    <a:pt x="3896" y="1861"/>
                  </a:cubicBezTo>
                  <a:cubicBezTo>
                    <a:pt x="3896" y="1515"/>
                    <a:pt x="3702" y="1158"/>
                    <a:pt x="3519" y="862"/>
                  </a:cubicBezTo>
                  <a:cubicBezTo>
                    <a:pt x="3396" y="668"/>
                    <a:pt x="3244" y="495"/>
                    <a:pt x="3060" y="352"/>
                  </a:cubicBezTo>
                  <a:cubicBezTo>
                    <a:pt x="2722" y="120"/>
                    <a:pt x="2329" y="0"/>
                    <a:pt x="1930" y="0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 flipH="1">
              <a:off x="5582724" y="2492622"/>
              <a:ext cx="41953" cy="36048"/>
            </a:xfrm>
            <a:custGeom>
              <a:rect b="b" l="l" r="r" t="t"/>
              <a:pathLst>
                <a:path extrusionOk="0" h="702" w="817">
                  <a:moveTo>
                    <a:pt x="347" y="0"/>
                  </a:moveTo>
                  <a:cubicBezTo>
                    <a:pt x="153" y="0"/>
                    <a:pt x="0" y="153"/>
                    <a:pt x="0" y="347"/>
                  </a:cubicBezTo>
                  <a:cubicBezTo>
                    <a:pt x="0" y="562"/>
                    <a:pt x="170" y="702"/>
                    <a:pt x="349" y="702"/>
                  </a:cubicBezTo>
                  <a:cubicBezTo>
                    <a:pt x="433" y="702"/>
                    <a:pt x="520" y="671"/>
                    <a:pt x="592" y="602"/>
                  </a:cubicBezTo>
                  <a:cubicBezTo>
                    <a:pt x="816" y="388"/>
                    <a:pt x="663" y="11"/>
                    <a:pt x="347" y="0"/>
                  </a:cubicBezTo>
                  <a:close/>
                </a:path>
              </a:pathLst>
            </a:custGeom>
            <a:solidFill>
              <a:srgbClr val="E69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 flipH="1">
              <a:off x="5481669" y="2498373"/>
              <a:ext cx="41799" cy="35791"/>
            </a:xfrm>
            <a:custGeom>
              <a:rect b="b" l="l" r="r" t="t"/>
              <a:pathLst>
                <a:path extrusionOk="0" h="697" w="814">
                  <a:moveTo>
                    <a:pt x="355" y="1"/>
                  </a:moveTo>
                  <a:cubicBezTo>
                    <a:pt x="161" y="1"/>
                    <a:pt x="8" y="154"/>
                    <a:pt x="8" y="347"/>
                  </a:cubicBezTo>
                  <a:cubicBezTo>
                    <a:pt x="1" y="555"/>
                    <a:pt x="172" y="697"/>
                    <a:pt x="353" y="697"/>
                  </a:cubicBezTo>
                  <a:cubicBezTo>
                    <a:pt x="439" y="697"/>
                    <a:pt x="527" y="664"/>
                    <a:pt x="599" y="592"/>
                  </a:cubicBezTo>
                  <a:cubicBezTo>
                    <a:pt x="814" y="378"/>
                    <a:pt x="661" y="1"/>
                    <a:pt x="355" y="1"/>
                  </a:cubicBezTo>
                  <a:close/>
                </a:path>
              </a:pathLst>
            </a:custGeom>
            <a:solidFill>
              <a:srgbClr val="E69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 flipH="1">
              <a:off x="5524084" y="2479015"/>
              <a:ext cx="26240" cy="51042"/>
            </a:xfrm>
            <a:custGeom>
              <a:rect b="b" l="l" r="r" t="t"/>
              <a:pathLst>
                <a:path extrusionOk="0" h="994" w="511">
                  <a:moveTo>
                    <a:pt x="123" y="0"/>
                  </a:moveTo>
                  <a:cubicBezTo>
                    <a:pt x="92" y="10"/>
                    <a:pt x="72" y="41"/>
                    <a:pt x="82" y="72"/>
                  </a:cubicBezTo>
                  <a:cubicBezTo>
                    <a:pt x="103" y="276"/>
                    <a:pt x="174" y="459"/>
                    <a:pt x="296" y="622"/>
                  </a:cubicBezTo>
                  <a:cubicBezTo>
                    <a:pt x="347" y="684"/>
                    <a:pt x="409" y="745"/>
                    <a:pt x="347" y="816"/>
                  </a:cubicBezTo>
                  <a:cubicBezTo>
                    <a:pt x="308" y="862"/>
                    <a:pt x="247" y="874"/>
                    <a:pt x="184" y="874"/>
                  </a:cubicBezTo>
                  <a:cubicBezTo>
                    <a:pt x="150" y="874"/>
                    <a:pt x="115" y="871"/>
                    <a:pt x="82" y="867"/>
                  </a:cubicBezTo>
                  <a:cubicBezTo>
                    <a:pt x="79" y="867"/>
                    <a:pt x="75" y="867"/>
                    <a:pt x="72" y="867"/>
                  </a:cubicBezTo>
                  <a:cubicBezTo>
                    <a:pt x="1" y="867"/>
                    <a:pt x="4" y="970"/>
                    <a:pt x="72" y="979"/>
                  </a:cubicBezTo>
                  <a:cubicBezTo>
                    <a:pt x="107" y="989"/>
                    <a:pt x="142" y="993"/>
                    <a:pt x="178" y="993"/>
                  </a:cubicBezTo>
                  <a:cubicBezTo>
                    <a:pt x="258" y="993"/>
                    <a:pt x="338" y="971"/>
                    <a:pt x="409" y="928"/>
                  </a:cubicBezTo>
                  <a:cubicBezTo>
                    <a:pt x="490" y="877"/>
                    <a:pt x="511" y="765"/>
                    <a:pt x="470" y="673"/>
                  </a:cubicBezTo>
                  <a:cubicBezTo>
                    <a:pt x="449" y="622"/>
                    <a:pt x="419" y="582"/>
                    <a:pt x="388" y="551"/>
                  </a:cubicBezTo>
                  <a:cubicBezTo>
                    <a:pt x="347" y="500"/>
                    <a:pt x="317" y="449"/>
                    <a:pt x="286" y="398"/>
                  </a:cubicBezTo>
                  <a:cubicBezTo>
                    <a:pt x="235" y="286"/>
                    <a:pt x="205" y="174"/>
                    <a:pt x="194" y="51"/>
                  </a:cubicBezTo>
                  <a:cubicBezTo>
                    <a:pt x="184" y="21"/>
                    <a:pt x="154" y="0"/>
                    <a:pt x="123" y="0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 flipH="1">
              <a:off x="5542415" y="2538683"/>
              <a:ext cx="37742" cy="16946"/>
            </a:xfrm>
            <a:custGeom>
              <a:rect b="b" l="l" r="r" t="t"/>
              <a:pathLst>
                <a:path extrusionOk="0" h="330" w="735">
                  <a:moveTo>
                    <a:pt x="0" y="1"/>
                  </a:moveTo>
                  <a:lnTo>
                    <a:pt x="0" y="1"/>
                  </a:lnTo>
                  <a:cubicBezTo>
                    <a:pt x="10" y="11"/>
                    <a:pt x="10" y="42"/>
                    <a:pt x="10" y="62"/>
                  </a:cubicBezTo>
                  <a:cubicBezTo>
                    <a:pt x="21" y="83"/>
                    <a:pt x="31" y="103"/>
                    <a:pt x="41" y="123"/>
                  </a:cubicBezTo>
                  <a:cubicBezTo>
                    <a:pt x="61" y="164"/>
                    <a:pt x="102" y="195"/>
                    <a:pt x="133" y="225"/>
                  </a:cubicBezTo>
                  <a:cubicBezTo>
                    <a:pt x="213" y="297"/>
                    <a:pt x="309" y="329"/>
                    <a:pt x="414" y="329"/>
                  </a:cubicBezTo>
                  <a:cubicBezTo>
                    <a:pt x="429" y="329"/>
                    <a:pt x="444" y="329"/>
                    <a:pt x="459" y="327"/>
                  </a:cubicBezTo>
                  <a:cubicBezTo>
                    <a:pt x="571" y="317"/>
                    <a:pt x="714" y="256"/>
                    <a:pt x="735" y="134"/>
                  </a:cubicBezTo>
                  <a:lnTo>
                    <a:pt x="663" y="134"/>
                  </a:lnTo>
                  <a:cubicBezTo>
                    <a:pt x="653" y="139"/>
                    <a:pt x="640" y="141"/>
                    <a:pt x="626" y="141"/>
                  </a:cubicBezTo>
                  <a:cubicBezTo>
                    <a:pt x="612" y="141"/>
                    <a:pt x="597" y="139"/>
                    <a:pt x="582" y="134"/>
                  </a:cubicBezTo>
                  <a:cubicBezTo>
                    <a:pt x="520" y="134"/>
                    <a:pt x="459" y="134"/>
                    <a:pt x="398" y="123"/>
                  </a:cubicBezTo>
                  <a:cubicBezTo>
                    <a:pt x="276" y="103"/>
                    <a:pt x="163" y="72"/>
                    <a:pt x="51" y="21"/>
                  </a:cubicBezTo>
                  <a:cubicBezTo>
                    <a:pt x="31" y="21"/>
                    <a:pt x="10" y="11"/>
                    <a:pt x="0" y="1"/>
                  </a:cubicBezTo>
                  <a:close/>
                </a:path>
              </a:pathLst>
            </a:custGeom>
            <a:solidFill>
              <a:srgbClr val="E69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 flipH="1">
              <a:off x="5535072" y="2531904"/>
              <a:ext cx="49296" cy="14327"/>
            </a:xfrm>
            <a:custGeom>
              <a:rect b="b" l="l" r="r" t="t"/>
              <a:pathLst>
                <a:path extrusionOk="0" h="279" w="960">
                  <a:moveTo>
                    <a:pt x="959" y="174"/>
                  </a:moveTo>
                  <a:lnTo>
                    <a:pt x="959" y="174"/>
                  </a:lnTo>
                  <a:cubicBezTo>
                    <a:pt x="957" y="175"/>
                    <a:pt x="956" y="176"/>
                    <a:pt x="954" y="177"/>
                  </a:cubicBezTo>
                  <a:lnTo>
                    <a:pt x="954" y="177"/>
                  </a:lnTo>
                  <a:cubicBezTo>
                    <a:pt x="956" y="176"/>
                    <a:pt x="958" y="175"/>
                    <a:pt x="959" y="174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1" y="51"/>
                    <a:pt x="41" y="102"/>
                    <a:pt x="82" y="133"/>
                  </a:cubicBezTo>
                  <a:lnTo>
                    <a:pt x="103" y="143"/>
                  </a:lnTo>
                  <a:cubicBezTo>
                    <a:pt x="205" y="198"/>
                    <a:pt x="498" y="278"/>
                    <a:pt x="686" y="278"/>
                  </a:cubicBezTo>
                  <a:cubicBezTo>
                    <a:pt x="741" y="278"/>
                    <a:pt x="787" y="271"/>
                    <a:pt x="817" y="255"/>
                  </a:cubicBezTo>
                  <a:cubicBezTo>
                    <a:pt x="866" y="236"/>
                    <a:pt x="905" y="207"/>
                    <a:pt x="954" y="177"/>
                  </a:cubicBezTo>
                  <a:lnTo>
                    <a:pt x="954" y="177"/>
                  </a:lnTo>
                  <a:cubicBezTo>
                    <a:pt x="937" y="184"/>
                    <a:pt x="896" y="184"/>
                    <a:pt x="878" y="184"/>
                  </a:cubicBezTo>
                  <a:lnTo>
                    <a:pt x="806" y="184"/>
                  </a:lnTo>
                  <a:cubicBezTo>
                    <a:pt x="725" y="174"/>
                    <a:pt x="653" y="143"/>
                    <a:pt x="582" y="113"/>
                  </a:cubicBezTo>
                  <a:cubicBezTo>
                    <a:pt x="500" y="82"/>
                    <a:pt x="419" y="72"/>
                    <a:pt x="327" y="72"/>
                  </a:cubicBezTo>
                  <a:cubicBezTo>
                    <a:pt x="296" y="77"/>
                    <a:pt x="266" y="79"/>
                    <a:pt x="235" y="79"/>
                  </a:cubicBezTo>
                  <a:cubicBezTo>
                    <a:pt x="205" y="79"/>
                    <a:pt x="174" y="77"/>
                    <a:pt x="143" y="72"/>
                  </a:cubicBezTo>
                  <a:cubicBezTo>
                    <a:pt x="92" y="62"/>
                    <a:pt x="41" y="31"/>
                    <a:pt x="1" y="0"/>
                  </a:cubicBezTo>
                  <a:close/>
                </a:path>
              </a:pathLst>
            </a:custGeom>
            <a:solidFill>
              <a:srgbClr val="E69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 flipH="1">
              <a:off x="5571736" y="2474290"/>
              <a:ext cx="15251" cy="20489"/>
            </a:xfrm>
            <a:custGeom>
              <a:rect b="b" l="l" r="r" t="t"/>
              <a:pathLst>
                <a:path extrusionOk="0" h="399" w="297">
                  <a:moveTo>
                    <a:pt x="113" y="0"/>
                  </a:moveTo>
                  <a:cubicBezTo>
                    <a:pt x="41" y="11"/>
                    <a:pt x="1" y="102"/>
                    <a:pt x="11" y="215"/>
                  </a:cubicBezTo>
                  <a:cubicBezTo>
                    <a:pt x="30" y="311"/>
                    <a:pt x="95" y="399"/>
                    <a:pt x="163" y="399"/>
                  </a:cubicBezTo>
                  <a:cubicBezTo>
                    <a:pt x="167" y="399"/>
                    <a:pt x="170" y="399"/>
                    <a:pt x="174" y="398"/>
                  </a:cubicBezTo>
                  <a:cubicBezTo>
                    <a:pt x="256" y="388"/>
                    <a:pt x="296" y="296"/>
                    <a:pt x="286" y="184"/>
                  </a:cubicBezTo>
                  <a:cubicBezTo>
                    <a:pt x="266" y="82"/>
                    <a:pt x="194" y="0"/>
                    <a:pt x="113" y="0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 flipH="1">
              <a:off x="5511503" y="2473212"/>
              <a:ext cx="15764" cy="20489"/>
            </a:xfrm>
            <a:custGeom>
              <a:rect b="b" l="l" r="r" t="t"/>
              <a:pathLst>
                <a:path extrusionOk="0" h="399" w="307">
                  <a:moveTo>
                    <a:pt x="135" y="0"/>
                  </a:moveTo>
                  <a:cubicBezTo>
                    <a:pt x="131" y="0"/>
                    <a:pt x="127" y="0"/>
                    <a:pt x="123" y="1"/>
                  </a:cubicBezTo>
                  <a:cubicBezTo>
                    <a:pt x="51" y="11"/>
                    <a:pt x="0" y="103"/>
                    <a:pt x="21" y="205"/>
                  </a:cubicBezTo>
                  <a:cubicBezTo>
                    <a:pt x="41" y="317"/>
                    <a:pt x="113" y="399"/>
                    <a:pt x="184" y="399"/>
                  </a:cubicBezTo>
                  <a:cubicBezTo>
                    <a:pt x="255" y="389"/>
                    <a:pt x="306" y="297"/>
                    <a:pt x="286" y="185"/>
                  </a:cubicBezTo>
                  <a:cubicBezTo>
                    <a:pt x="276" y="79"/>
                    <a:pt x="203" y="0"/>
                    <a:pt x="135" y="0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 flipH="1">
              <a:off x="5504725" y="2443378"/>
              <a:ext cx="22543" cy="17870"/>
            </a:xfrm>
            <a:custGeom>
              <a:rect b="b" l="l" r="r" t="t"/>
              <a:pathLst>
                <a:path extrusionOk="0" h="348" w="439">
                  <a:moveTo>
                    <a:pt x="133" y="1"/>
                  </a:moveTo>
                  <a:cubicBezTo>
                    <a:pt x="102" y="1"/>
                    <a:pt x="72" y="1"/>
                    <a:pt x="51" y="11"/>
                  </a:cubicBezTo>
                  <a:cubicBezTo>
                    <a:pt x="21" y="31"/>
                    <a:pt x="0" y="52"/>
                    <a:pt x="0" y="92"/>
                  </a:cubicBezTo>
                  <a:cubicBezTo>
                    <a:pt x="0" y="113"/>
                    <a:pt x="21" y="143"/>
                    <a:pt x="41" y="154"/>
                  </a:cubicBezTo>
                  <a:cubicBezTo>
                    <a:pt x="92" y="174"/>
                    <a:pt x="153" y="194"/>
                    <a:pt x="204" y="194"/>
                  </a:cubicBezTo>
                  <a:cubicBezTo>
                    <a:pt x="265" y="205"/>
                    <a:pt x="316" y="225"/>
                    <a:pt x="367" y="256"/>
                  </a:cubicBezTo>
                  <a:cubicBezTo>
                    <a:pt x="378" y="256"/>
                    <a:pt x="388" y="266"/>
                    <a:pt x="398" y="286"/>
                  </a:cubicBezTo>
                  <a:cubicBezTo>
                    <a:pt x="418" y="296"/>
                    <a:pt x="429" y="327"/>
                    <a:pt x="439" y="347"/>
                  </a:cubicBezTo>
                  <a:cubicBezTo>
                    <a:pt x="429" y="174"/>
                    <a:pt x="296" y="31"/>
                    <a:pt x="133" y="1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 flipH="1">
              <a:off x="5574354" y="2441273"/>
              <a:ext cx="23621" cy="14224"/>
            </a:xfrm>
            <a:custGeom>
              <a:rect b="b" l="l" r="r" t="t"/>
              <a:pathLst>
                <a:path extrusionOk="0" h="277" w="460">
                  <a:moveTo>
                    <a:pt x="316" y="0"/>
                  </a:moveTo>
                  <a:cubicBezTo>
                    <a:pt x="161" y="0"/>
                    <a:pt x="20" y="110"/>
                    <a:pt x="0" y="276"/>
                  </a:cubicBezTo>
                  <a:cubicBezTo>
                    <a:pt x="11" y="256"/>
                    <a:pt x="21" y="235"/>
                    <a:pt x="41" y="215"/>
                  </a:cubicBezTo>
                  <a:cubicBezTo>
                    <a:pt x="51" y="205"/>
                    <a:pt x="62" y="195"/>
                    <a:pt x="82" y="195"/>
                  </a:cubicBezTo>
                  <a:cubicBezTo>
                    <a:pt x="119" y="180"/>
                    <a:pt x="157" y="170"/>
                    <a:pt x="198" y="170"/>
                  </a:cubicBezTo>
                  <a:cubicBezTo>
                    <a:pt x="213" y="170"/>
                    <a:pt x="229" y="172"/>
                    <a:pt x="245" y="174"/>
                  </a:cubicBezTo>
                  <a:cubicBezTo>
                    <a:pt x="296" y="174"/>
                    <a:pt x="347" y="174"/>
                    <a:pt x="408" y="164"/>
                  </a:cubicBezTo>
                  <a:cubicBezTo>
                    <a:pt x="429" y="154"/>
                    <a:pt x="459" y="133"/>
                    <a:pt x="459" y="103"/>
                  </a:cubicBezTo>
                  <a:cubicBezTo>
                    <a:pt x="459" y="72"/>
                    <a:pt x="439" y="42"/>
                    <a:pt x="419" y="21"/>
                  </a:cubicBezTo>
                  <a:cubicBezTo>
                    <a:pt x="398" y="11"/>
                    <a:pt x="368" y="1"/>
                    <a:pt x="337" y="1"/>
                  </a:cubicBezTo>
                  <a:cubicBezTo>
                    <a:pt x="330" y="0"/>
                    <a:pt x="323" y="0"/>
                    <a:pt x="316" y="0"/>
                  </a:cubicBezTo>
                  <a:close/>
                </a:path>
              </a:pathLst>
            </a:cu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 flipH="1">
              <a:off x="5484799" y="2493392"/>
              <a:ext cx="156104" cy="97565"/>
            </a:xfrm>
            <a:custGeom>
              <a:rect b="b" l="l" r="r" t="t"/>
              <a:pathLst>
                <a:path extrusionOk="0" h="1900" w="3040">
                  <a:moveTo>
                    <a:pt x="437" y="1"/>
                  </a:moveTo>
                  <a:cubicBezTo>
                    <a:pt x="334" y="1"/>
                    <a:pt x="229" y="42"/>
                    <a:pt x="153" y="118"/>
                  </a:cubicBezTo>
                  <a:cubicBezTo>
                    <a:pt x="102" y="179"/>
                    <a:pt x="71" y="251"/>
                    <a:pt x="61" y="332"/>
                  </a:cubicBezTo>
                  <a:cubicBezTo>
                    <a:pt x="20" y="506"/>
                    <a:pt x="0" y="689"/>
                    <a:pt x="0" y="873"/>
                  </a:cubicBezTo>
                  <a:cubicBezTo>
                    <a:pt x="51" y="954"/>
                    <a:pt x="122" y="1036"/>
                    <a:pt x="194" y="1118"/>
                  </a:cubicBezTo>
                  <a:cubicBezTo>
                    <a:pt x="479" y="1413"/>
                    <a:pt x="806" y="1648"/>
                    <a:pt x="1183" y="1811"/>
                  </a:cubicBezTo>
                  <a:cubicBezTo>
                    <a:pt x="1334" y="1871"/>
                    <a:pt x="1491" y="1899"/>
                    <a:pt x="1647" y="1899"/>
                  </a:cubicBezTo>
                  <a:cubicBezTo>
                    <a:pt x="2052" y="1899"/>
                    <a:pt x="2447" y="1706"/>
                    <a:pt x="2682" y="1352"/>
                  </a:cubicBezTo>
                  <a:cubicBezTo>
                    <a:pt x="2927" y="995"/>
                    <a:pt x="3039" y="567"/>
                    <a:pt x="3009" y="138"/>
                  </a:cubicBezTo>
                  <a:lnTo>
                    <a:pt x="2897" y="138"/>
                  </a:lnTo>
                  <a:cubicBezTo>
                    <a:pt x="2468" y="145"/>
                    <a:pt x="2027" y="226"/>
                    <a:pt x="1595" y="226"/>
                  </a:cubicBezTo>
                  <a:cubicBezTo>
                    <a:pt x="1348" y="226"/>
                    <a:pt x="1104" y="199"/>
                    <a:pt x="867" y="118"/>
                  </a:cubicBezTo>
                  <a:cubicBezTo>
                    <a:pt x="755" y="77"/>
                    <a:pt x="632" y="36"/>
                    <a:pt x="500" y="6"/>
                  </a:cubicBezTo>
                  <a:cubicBezTo>
                    <a:pt x="479" y="2"/>
                    <a:pt x="458" y="1"/>
                    <a:pt x="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 flipH="1">
              <a:off x="5659182" y="2756558"/>
              <a:ext cx="110043" cy="216389"/>
            </a:xfrm>
            <a:custGeom>
              <a:rect b="b" l="l" r="r" t="t"/>
              <a:pathLst>
                <a:path extrusionOk="0" h="4214" w="2143">
                  <a:moveTo>
                    <a:pt x="0" y="1"/>
                  </a:moveTo>
                  <a:cubicBezTo>
                    <a:pt x="429" y="1419"/>
                    <a:pt x="1051" y="2571"/>
                    <a:pt x="1805" y="4183"/>
                  </a:cubicBezTo>
                  <a:lnTo>
                    <a:pt x="2101" y="4213"/>
                  </a:lnTo>
                  <a:cubicBezTo>
                    <a:pt x="2142" y="3816"/>
                    <a:pt x="2132" y="3418"/>
                    <a:pt x="2071" y="3030"/>
                  </a:cubicBezTo>
                  <a:cubicBezTo>
                    <a:pt x="1999" y="2551"/>
                    <a:pt x="1856" y="2092"/>
                    <a:pt x="1663" y="1653"/>
                  </a:cubicBezTo>
                  <a:cubicBezTo>
                    <a:pt x="1489" y="1235"/>
                    <a:pt x="1244" y="858"/>
                    <a:pt x="928" y="531"/>
                  </a:cubicBezTo>
                  <a:cubicBezTo>
                    <a:pt x="683" y="266"/>
                    <a:pt x="357" y="8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 flipH="1">
              <a:off x="5587295" y="2950248"/>
              <a:ext cx="12273" cy="15764"/>
            </a:xfrm>
            <a:custGeom>
              <a:rect b="b" l="l" r="r" t="t"/>
              <a:pathLst>
                <a:path extrusionOk="0" h="307" w="239">
                  <a:moveTo>
                    <a:pt x="135" y="0"/>
                  </a:moveTo>
                  <a:cubicBezTo>
                    <a:pt x="128" y="0"/>
                    <a:pt x="121" y="1"/>
                    <a:pt x="113" y="3"/>
                  </a:cubicBezTo>
                  <a:cubicBezTo>
                    <a:pt x="103" y="3"/>
                    <a:pt x="103" y="13"/>
                    <a:pt x="93" y="13"/>
                  </a:cubicBezTo>
                  <a:cubicBezTo>
                    <a:pt x="72" y="23"/>
                    <a:pt x="62" y="33"/>
                    <a:pt x="52" y="54"/>
                  </a:cubicBezTo>
                  <a:cubicBezTo>
                    <a:pt x="11" y="115"/>
                    <a:pt x="1" y="197"/>
                    <a:pt x="42" y="258"/>
                  </a:cubicBezTo>
                  <a:cubicBezTo>
                    <a:pt x="52" y="278"/>
                    <a:pt x="62" y="288"/>
                    <a:pt x="82" y="299"/>
                  </a:cubicBezTo>
                  <a:cubicBezTo>
                    <a:pt x="93" y="304"/>
                    <a:pt x="103" y="306"/>
                    <a:pt x="112" y="306"/>
                  </a:cubicBezTo>
                  <a:cubicBezTo>
                    <a:pt x="121" y="306"/>
                    <a:pt x="128" y="304"/>
                    <a:pt x="133" y="299"/>
                  </a:cubicBezTo>
                  <a:cubicBezTo>
                    <a:pt x="154" y="288"/>
                    <a:pt x="164" y="278"/>
                    <a:pt x="164" y="258"/>
                  </a:cubicBezTo>
                  <a:cubicBezTo>
                    <a:pt x="183" y="210"/>
                    <a:pt x="238" y="0"/>
                    <a:pt x="135" y="0"/>
                  </a:cubicBezTo>
                  <a:close/>
                </a:path>
              </a:pathLst>
            </a:custGeom>
            <a:solidFill>
              <a:srgbClr val="E3E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 flipH="1">
              <a:off x="5579387" y="2917230"/>
              <a:ext cx="11811" cy="15764"/>
            </a:xfrm>
            <a:custGeom>
              <a:rect b="b" l="l" r="r" t="t"/>
              <a:pathLst>
                <a:path extrusionOk="0" h="307" w="230">
                  <a:moveTo>
                    <a:pt x="134" y="0"/>
                  </a:moveTo>
                  <a:cubicBezTo>
                    <a:pt x="127" y="0"/>
                    <a:pt x="121" y="1"/>
                    <a:pt x="113" y="3"/>
                  </a:cubicBezTo>
                  <a:cubicBezTo>
                    <a:pt x="103" y="3"/>
                    <a:pt x="93" y="3"/>
                    <a:pt x="83" y="13"/>
                  </a:cubicBezTo>
                  <a:cubicBezTo>
                    <a:pt x="72" y="24"/>
                    <a:pt x="52" y="34"/>
                    <a:pt x="42" y="54"/>
                  </a:cubicBezTo>
                  <a:cubicBezTo>
                    <a:pt x="1" y="115"/>
                    <a:pt x="1" y="197"/>
                    <a:pt x="32" y="258"/>
                  </a:cubicBezTo>
                  <a:cubicBezTo>
                    <a:pt x="42" y="279"/>
                    <a:pt x="62" y="289"/>
                    <a:pt x="72" y="299"/>
                  </a:cubicBezTo>
                  <a:cubicBezTo>
                    <a:pt x="83" y="304"/>
                    <a:pt x="93" y="307"/>
                    <a:pt x="103" y="307"/>
                  </a:cubicBezTo>
                  <a:cubicBezTo>
                    <a:pt x="113" y="307"/>
                    <a:pt x="123" y="304"/>
                    <a:pt x="134" y="299"/>
                  </a:cubicBezTo>
                  <a:cubicBezTo>
                    <a:pt x="144" y="289"/>
                    <a:pt x="154" y="279"/>
                    <a:pt x="154" y="258"/>
                  </a:cubicBezTo>
                  <a:cubicBezTo>
                    <a:pt x="183" y="210"/>
                    <a:pt x="229" y="0"/>
                    <a:pt x="134" y="0"/>
                  </a:cubicBezTo>
                  <a:close/>
                </a:path>
              </a:pathLst>
            </a:custGeom>
            <a:solidFill>
              <a:srgbClr val="E3E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1"/>
            <p:cNvSpPr/>
            <p:nvPr/>
          </p:nvSpPr>
          <p:spPr>
            <a:xfrm flipH="1">
              <a:off x="5335013" y="2781719"/>
              <a:ext cx="231024" cy="299627"/>
            </a:xfrm>
            <a:custGeom>
              <a:rect b="b" l="l" r="r" t="t"/>
              <a:pathLst>
                <a:path extrusionOk="0" h="5835" w="4499">
                  <a:moveTo>
                    <a:pt x="4233" y="1"/>
                  </a:moveTo>
                  <a:lnTo>
                    <a:pt x="3591" y="11"/>
                  </a:lnTo>
                  <a:lnTo>
                    <a:pt x="1204" y="41"/>
                  </a:lnTo>
                  <a:lnTo>
                    <a:pt x="613" y="41"/>
                  </a:lnTo>
                  <a:cubicBezTo>
                    <a:pt x="470" y="41"/>
                    <a:pt x="358" y="154"/>
                    <a:pt x="358" y="286"/>
                  </a:cubicBezTo>
                  <a:lnTo>
                    <a:pt x="11" y="5549"/>
                  </a:lnTo>
                  <a:cubicBezTo>
                    <a:pt x="1" y="5702"/>
                    <a:pt x="123" y="5835"/>
                    <a:pt x="276" y="5835"/>
                  </a:cubicBezTo>
                  <a:lnTo>
                    <a:pt x="3948" y="5753"/>
                  </a:lnTo>
                  <a:cubicBezTo>
                    <a:pt x="4091" y="5753"/>
                    <a:pt x="4203" y="5641"/>
                    <a:pt x="4203" y="5508"/>
                  </a:cubicBezTo>
                  <a:lnTo>
                    <a:pt x="4488" y="276"/>
                  </a:lnTo>
                  <a:cubicBezTo>
                    <a:pt x="4499" y="123"/>
                    <a:pt x="4376" y="1"/>
                    <a:pt x="4233" y="1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1"/>
            <p:cNvSpPr/>
            <p:nvPr/>
          </p:nvSpPr>
          <p:spPr>
            <a:xfrm flipH="1">
              <a:off x="5552886" y="2686928"/>
              <a:ext cx="284428" cy="324583"/>
            </a:xfrm>
            <a:custGeom>
              <a:rect b="b" l="l" r="r" t="t"/>
              <a:pathLst>
                <a:path extrusionOk="0" h="6321" w="5539">
                  <a:moveTo>
                    <a:pt x="1000" y="0"/>
                  </a:moveTo>
                  <a:lnTo>
                    <a:pt x="755" y="633"/>
                  </a:lnTo>
                  <a:lnTo>
                    <a:pt x="82" y="5192"/>
                  </a:lnTo>
                  <a:cubicBezTo>
                    <a:pt x="0" y="5702"/>
                    <a:pt x="337" y="6181"/>
                    <a:pt x="837" y="6293"/>
                  </a:cubicBezTo>
                  <a:cubicBezTo>
                    <a:pt x="908" y="6312"/>
                    <a:pt x="979" y="6320"/>
                    <a:pt x="1050" y="6320"/>
                  </a:cubicBezTo>
                  <a:cubicBezTo>
                    <a:pt x="1132" y="6320"/>
                    <a:pt x="1214" y="6310"/>
                    <a:pt x="1296" y="6293"/>
                  </a:cubicBezTo>
                  <a:lnTo>
                    <a:pt x="5069" y="5437"/>
                  </a:lnTo>
                  <a:lnTo>
                    <a:pt x="5100" y="5427"/>
                  </a:lnTo>
                  <a:lnTo>
                    <a:pt x="5539" y="5325"/>
                  </a:lnTo>
                  <a:lnTo>
                    <a:pt x="5528" y="4305"/>
                  </a:lnTo>
                  <a:lnTo>
                    <a:pt x="4876" y="4366"/>
                  </a:lnTo>
                  <a:lnTo>
                    <a:pt x="4825" y="4366"/>
                  </a:lnTo>
                  <a:lnTo>
                    <a:pt x="1867" y="4672"/>
                  </a:lnTo>
                  <a:lnTo>
                    <a:pt x="2744" y="1408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 flipH="1">
              <a:off x="5552890" y="2907422"/>
              <a:ext cx="45085" cy="62390"/>
            </a:xfrm>
            <a:custGeom>
              <a:rect b="b" l="l" r="r" t="t"/>
              <a:pathLst>
                <a:path extrusionOk="0" h="1215" w="878">
                  <a:moveTo>
                    <a:pt x="867" y="0"/>
                  </a:moveTo>
                  <a:lnTo>
                    <a:pt x="215" y="72"/>
                  </a:lnTo>
                  <a:cubicBezTo>
                    <a:pt x="194" y="102"/>
                    <a:pt x="164" y="143"/>
                    <a:pt x="143" y="184"/>
                  </a:cubicBezTo>
                  <a:cubicBezTo>
                    <a:pt x="82" y="296"/>
                    <a:pt x="41" y="419"/>
                    <a:pt x="31" y="551"/>
                  </a:cubicBezTo>
                  <a:cubicBezTo>
                    <a:pt x="0" y="765"/>
                    <a:pt x="11" y="990"/>
                    <a:pt x="62" y="1214"/>
                  </a:cubicBezTo>
                  <a:lnTo>
                    <a:pt x="408" y="1133"/>
                  </a:lnTo>
                  <a:lnTo>
                    <a:pt x="429" y="1122"/>
                  </a:lnTo>
                  <a:lnTo>
                    <a:pt x="878" y="1020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 flipH="1">
              <a:off x="5488549" y="2899206"/>
              <a:ext cx="90581" cy="70760"/>
            </a:xfrm>
            <a:custGeom>
              <a:rect b="b" l="l" r="r" t="t"/>
              <a:pathLst>
                <a:path extrusionOk="0" h="1378" w="1764">
                  <a:moveTo>
                    <a:pt x="405" y="1"/>
                  </a:moveTo>
                  <a:cubicBezTo>
                    <a:pt x="355" y="1"/>
                    <a:pt x="303" y="6"/>
                    <a:pt x="256" y="18"/>
                  </a:cubicBezTo>
                  <a:cubicBezTo>
                    <a:pt x="164" y="28"/>
                    <a:pt x="92" y="89"/>
                    <a:pt x="52" y="160"/>
                  </a:cubicBezTo>
                  <a:cubicBezTo>
                    <a:pt x="11" y="242"/>
                    <a:pt x="62" y="293"/>
                    <a:pt x="113" y="364"/>
                  </a:cubicBezTo>
                  <a:cubicBezTo>
                    <a:pt x="72" y="405"/>
                    <a:pt x="1" y="487"/>
                    <a:pt x="11" y="538"/>
                  </a:cubicBezTo>
                  <a:cubicBezTo>
                    <a:pt x="31" y="609"/>
                    <a:pt x="82" y="650"/>
                    <a:pt x="154" y="650"/>
                  </a:cubicBezTo>
                  <a:cubicBezTo>
                    <a:pt x="72" y="670"/>
                    <a:pt x="21" y="732"/>
                    <a:pt x="11" y="813"/>
                  </a:cubicBezTo>
                  <a:cubicBezTo>
                    <a:pt x="11" y="895"/>
                    <a:pt x="62" y="956"/>
                    <a:pt x="143" y="976"/>
                  </a:cubicBezTo>
                  <a:cubicBezTo>
                    <a:pt x="62" y="1058"/>
                    <a:pt x="62" y="1180"/>
                    <a:pt x="133" y="1252"/>
                  </a:cubicBezTo>
                  <a:cubicBezTo>
                    <a:pt x="215" y="1323"/>
                    <a:pt x="307" y="1364"/>
                    <a:pt x="409" y="1374"/>
                  </a:cubicBezTo>
                  <a:cubicBezTo>
                    <a:pt x="441" y="1376"/>
                    <a:pt x="474" y="1377"/>
                    <a:pt x="506" y="1377"/>
                  </a:cubicBezTo>
                  <a:cubicBezTo>
                    <a:pt x="798" y="1377"/>
                    <a:pt x="1079" y="1295"/>
                    <a:pt x="1326" y="1129"/>
                  </a:cubicBezTo>
                  <a:cubicBezTo>
                    <a:pt x="1388" y="1099"/>
                    <a:pt x="1439" y="1048"/>
                    <a:pt x="1469" y="987"/>
                  </a:cubicBezTo>
                  <a:cubicBezTo>
                    <a:pt x="1490" y="936"/>
                    <a:pt x="1469" y="885"/>
                    <a:pt x="1418" y="854"/>
                  </a:cubicBezTo>
                  <a:lnTo>
                    <a:pt x="1418" y="854"/>
                  </a:lnTo>
                  <a:cubicBezTo>
                    <a:pt x="1435" y="857"/>
                    <a:pt x="1450" y="858"/>
                    <a:pt x="1465" y="858"/>
                  </a:cubicBezTo>
                  <a:cubicBezTo>
                    <a:pt x="1507" y="858"/>
                    <a:pt x="1544" y="848"/>
                    <a:pt x="1581" y="834"/>
                  </a:cubicBezTo>
                  <a:cubicBezTo>
                    <a:pt x="1653" y="813"/>
                    <a:pt x="1694" y="742"/>
                    <a:pt x="1683" y="670"/>
                  </a:cubicBezTo>
                  <a:cubicBezTo>
                    <a:pt x="1673" y="630"/>
                    <a:pt x="1643" y="599"/>
                    <a:pt x="1612" y="589"/>
                  </a:cubicBezTo>
                  <a:cubicBezTo>
                    <a:pt x="1763" y="551"/>
                    <a:pt x="1731" y="329"/>
                    <a:pt x="1587" y="329"/>
                  </a:cubicBezTo>
                  <a:cubicBezTo>
                    <a:pt x="1576" y="329"/>
                    <a:pt x="1564" y="331"/>
                    <a:pt x="1551" y="334"/>
                  </a:cubicBezTo>
                  <a:cubicBezTo>
                    <a:pt x="1612" y="313"/>
                    <a:pt x="1673" y="283"/>
                    <a:pt x="1683" y="222"/>
                  </a:cubicBezTo>
                  <a:cubicBezTo>
                    <a:pt x="1683" y="181"/>
                    <a:pt x="1653" y="130"/>
                    <a:pt x="1612" y="109"/>
                  </a:cubicBezTo>
                  <a:cubicBezTo>
                    <a:pt x="1571" y="89"/>
                    <a:pt x="1530" y="79"/>
                    <a:pt x="1479" y="79"/>
                  </a:cubicBezTo>
                  <a:cubicBezTo>
                    <a:pt x="1153" y="38"/>
                    <a:pt x="837" y="18"/>
                    <a:pt x="511" y="7"/>
                  </a:cubicBezTo>
                  <a:cubicBezTo>
                    <a:pt x="477" y="3"/>
                    <a:pt x="441" y="1"/>
                    <a:pt x="405" y="1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1"/>
            <p:cNvSpPr/>
            <p:nvPr/>
          </p:nvSpPr>
          <p:spPr>
            <a:xfrm flipH="1">
              <a:off x="5495276" y="2913173"/>
              <a:ext cx="57666" cy="4776"/>
            </a:xfrm>
            <a:custGeom>
              <a:rect b="b" l="l" r="r" t="t"/>
              <a:pathLst>
                <a:path extrusionOk="0" h="93" w="1123">
                  <a:moveTo>
                    <a:pt x="41" y="1"/>
                  </a:moveTo>
                  <a:cubicBezTo>
                    <a:pt x="1" y="1"/>
                    <a:pt x="11" y="62"/>
                    <a:pt x="41" y="62"/>
                  </a:cubicBezTo>
                  <a:cubicBezTo>
                    <a:pt x="388" y="82"/>
                    <a:pt x="735" y="92"/>
                    <a:pt x="1071" y="92"/>
                  </a:cubicBezTo>
                  <a:cubicBezTo>
                    <a:pt x="1122" y="92"/>
                    <a:pt x="1112" y="31"/>
                    <a:pt x="1071" y="31"/>
                  </a:cubicBezTo>
                  <a:cubicBezTo>
                    <a:pt x="725" y="31"/>
                    <a:pt x="378" y="21"/>
                    <a:pt x="41" y="1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 flipH="1">
              <a:off x="5494249" y="2927859"/>
              <a:ext cx="60798" cy="4365"/>
            </a:xfrm>
            <a:custGeom>
              <a:rect b="b" l="l" r="r" t="t"/>
              <a:pathLst>
                <a:path extrusionOk="0" h="85" w="1184">
                  <a:moveTo>
                    <a:pt x="52" y="0"/>
                  </a:moveTo>
                  <a:cubicBezTo>
                    <a:pt x="11" y="0"/>
                    <a:pt x="1" y="51"/>
                    <a:pt x="31" y="61"/>
                  </a:cubicBezTo>
                  <a:cubicBezTo>
                    <a:pt x="215" y="77"/>
                    <a:pt x="401" y="84"/>
                    <a:pt x="587" y="84"/>
                  </a:cubicBezTo>
                  <a:cubicBezTo>
                    <a:pt x="773" y="84"/>
                    <a:pt x="959" y="77"/>
                    <a:pt x="1143" y="61"/>
                  </a:cubicBezTo>
                  <a:cubicBezTo>
                    <a:pt x="1184" y="61"/>
                    <a:pt x="1184" y="0"/>
                    <a:pt x="1143" y="0"/>
                  </a:cubicBezTo>
                  <a:cubicBezTo>
                    <a:pt x="959" y="15"/>
                    <a:pt x="776" y="23"/>
                    <a:pt x="594" y="23"/>
                  </a:cubicBezTo>
                  <a:cubicBezTo>
                    <a:pt x="411" y="23"/>
                    <a:pt x="230" y="15"/>
                    <a:pt x="52" y="0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 flipH="1">
              <a:off x="5503287" y="2941416"/>
              <a:ext cx="49655" cy="6573"/>
            </a:xfrm>
            <a:custGeom>
              <a:rect b="b" l="l" r="r" t="t"/>
              <a:pathLst>
                <a:path extrusionOk="0" h="128" w="967">
                  <a:moveTo>
                    <a:pt x="925" y="0"/>
                  </a:moveTo>
                  <a:cubicBezTo>
                    <a:pt x="923" y="0"/>
                    <a:pt x="921" y="1"/>
                    <a:pt x="918" y="1"/>
                  </a:cubicBezTo>
                  <a:cubicBezTo>
                    <a:pt x="731" y="48"/>
                    <a:pt x="540" y="69"/>
                    <a:pt x="350" y="69"/>
                  </a:cubicBezTo>
                  <a:cubicBezTo>
                    <a:pt x="250" y="69"/>
                    <a:pt x="150" y="63"/>
                    <a:pt x="52" y="52"/>
                  </a:cubicBezTo>
                  <a:cubicBezTo>
                    <a:pt x="11" y="52"/>
                    <a:pt x="1" y="103"/>
                    <a:pt x="41" y="114"/>
                  </a:cubicBezTo>
                  <a:cubicBezTo>
                    <a:pt x="133" y="123"/>
                    <a:pt x="225" y="128"/>
                    <a:pt x="318" y="128"/>
                  </a:cubicBezTo>
                  <a:cubicBezTo>
                    <a:pt x="525" y="128"/>
                    <a:pt x="732" y="105"/>
                    <a:pt x="929" y="63"/>
                  </a:cubicBezTo>
                  <a:cubicBezTo>
                    <a:pt x="966" y="53"/>
                    <a:pt x="952" y="0"/>
                    <a:pt x="925" y="0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 flipH="1">
              <a:off x="5696923" y="2686415"/>
              <a:ext cx="140956" cy="323710"/>
            </a:xfrm>
            <a:custGeom>
              <a:rect b="b" l="l" r="r" t="t"/>
              <a:pathLst>
                <a:path extrusionOk="0" h="6304" w="2745">
                  <a:moveTo>
                    <a:pt x="1001" y="0"/>
                  </a:moveTo>
                  <a:lnTo>
                    <a:pt x="756" y="643"/>
                  </a:lnTo>
                  <a:lnTo>
                    <a:pt x="83" y="5202"/>
                  </a:lnTo>
                  <a:cubicBezTo>
                    <a:pt x="1" y="5712"/>
                    <a:pt x="338" y="6201"/>
                    <a:pt x="848" y="6303"/>
                  </a:cubicBezTo>
                  <a:cubicBezTo>
                    <a:pt x="868" y="5661"/>
                    <a:pt x="1429" y="5059"/>
                    <a:pt x="1868" y="4682"/>
                  </a:cubicBezTo>
                  <a:lnTo>
                    <a:pt x="2745" y="141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 flipH="1">
              <a:off x="5706885" y="2915792"/>
              <a:ext cx="125191" cy="97976"/>
            </a:xfrm>
            <a:custGeom>
              <a:rect b="b" l="l" r="r" t="t"/>
              <a:pathLst>
                <a:path extrusionOk="0" h="1908" w="2438">
                  <a:moveTo>
                    <a:pt x="1785" y="1"/>
                  </a:moveTo>
                  <a:cubicBezTo>
                    <a:pt x="0" y="1214"/>
                    <a:pt x="541" y="1908"/>
                    <a:pt x="541" y="1908"/>
                  </a:cubicBezTo>
                  <a:lnTo>
                    <a:pt x="1989" y="1755"/>
                  </a:lnTo>
                  <a:cubicBezTo>
                    <a:pt x="1591" y="1276"/>
                    <a:pt x="2438" y="103"/>
                    <a:pt x="2438" y="103"/>
                  </a:cubicBez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 flipH="1">
              <a:off x="5457017" y="2324145"/>
              <a:ext cx="263528" cy="248175"/>
            </a:xfrm>
            <a:custGeom>
              <a:rect b="b" l="l" r="r" t="t"/>
              <a:pathLst>
                <a:path extrusionOk="0" h="4833" w="5132">
                  <a:moveTo>
                    <a:pt x="1" y="3608"/>
                  </a:moveTo>
                  <a:cubicBezTo>
                    <a:pt x="5" y="3611"/>
                    <a:pt x="10" y="3614"/>
                    <a:pt x="16" y="3616"/>
                  </a:cubicBezTo>
                  <a:lnTo>
                    <a:pt x="16" y="3616"/>
                  </a:lnTo>
                  <a:cubicBezTo>
                    <a:pt x="11" y="3614"/>
                    <a:pt x="6" y="3611"/>
                    <a:pt x="1" y="3608"/>
                  </a:cubicBezTo>
                  <a:close/>
                  <a:moveTo>
                    <a:pt x="2515" y="1"/>
                  </a:moveTo>
                  <a:cubicBezTo>
                    <a:pt x="1972" y="1"/>
                    <a:pt x="1428" y="138"/>
                    <a:pt x="990" y="436"/>
                  </a:cubicBezTo>
                  <a:cubicBezTo>
                    <a:pt x="500" y="762"/>
                    <a:pt x="174" y="1303"/>
                    <a:pt x="123" y="1894"/>
                  </a:cubicBezTo>
                  <a:cubicBezTo>
                    <a:pt x="92" y="2180"/>
                    <a:pt x="103" y="2476"/>
                    <a:pt x="154" y="2761"/>
                  </a:cubicBezTo>
                  <a:cubicBezTo>
                    <a:pt x="184" y="2924"/>
                    <a:pt x="286" y="3149"/>
                    <a:pt x="307" y="3302"/>
                  </a:cubicBezTo>
                  <a:cubicBezTo>
                    <a:pt x="346" y="3550"/>
                    <a:pt x="189" y="3627"/>
                    <a:pt x="81" y="3627"/>
                  </a:cubicBezTo>
                  <a:cubicBezTo>
                    <a:pt x="56" y="3627"/>
                    <a:pt x="33" y="3623"/>
                    <a:pt x="16" y="3616"/>
                  </a:cubicBezTo>
                  <a:lnTo>
                    <a:pt x="16" y="3616"/>
                  </a:lnTo>
                  <a:cubicBezTo>
                    <a:pt x="216" y="3723"/>
                    <a:pt x="425" y="3781"/>
                    <a:pt x="653" y="3791"/>
                  </a:cubicBezTo>
                  <a:cubicBezTo>
                    <a:pt x="694" y="4148"/>
                    <a:pt x="970" y="4414"/>
                    <a:pt x="1255" y="4618"/>
                  </a:cubicBezTo>
                  <a:cubicBezTo>
                    <a:pt x="1378" y="4709"/>
                    <a:pt x="1520" y="4781"/>
                    <a:pt x="1663" y="4822"/>
                  </a:cubicBezTo>
                  <a:cubicBezTo>
                    <a:pt x="1699" y="4829"/>
                    <a:pt x="1736" y="4833"/>
                    <a:pt x="1773" y="4833"/>
                  </a:cubicBezTo>
                  <a:cubicBezTo>
                    <a:pt x="1885" y="4833"/>
                    <a:pt x="2000" y="4799"/>
                    <a:pt x="2092" y="4730"/>
                  </a:cubicBezTo>
                  <a:cubicBezTo>
                    <a:pt x="1867" y="4618"/>
                    <a:pt x="1724" y="4383"/>
                    <a:pt x="1735" y="4128"/>
                  </a:cubicBezTo>
                  <a:cubicBezTo>
                    <a:pt x="1745" y="3985"/>
                    <a:pt x="1816" y="3842"/>
                    <a:pt x="1826" y="3689"/>
                  </a:cubicBezTo>
                  <a:cubicBezTo>
                    <a:pt x="1867" y="3547"/>
                    <a:pt x="1796" y="3394"/>
                    <a:pt x="1673" y="3312"/>
                  </a:cubicBezTo>
                  <a:lnTo>
                    <a:pt x="1673" y="3312"/>
                  </a:lnTo>
                  <a:cubicBezTo>
                    <a:pt x="1685" y="3313"/>
                    <a:pt x="1696" y="3314"/>
                    <a:pt x="1707" y="3314"/>
                  </a:cubicBezTo>
                  <a:cubicBezTo>
                    <a:pt x="1808" y="3314"/>
                    <a:pt x="1905" y="3273"/>
                    <a:pt x="1969" y="3200"/>
                  </a:cubicBezTo>
                  <a:cubicBezTo>
                    <a:pt x="1786" y="3139"/>
                    <a:pt x="1663" y="2955"/>
                    <a:pt x="1684" y="2761"/>
                  </a:cubicBezTo>
                  <a:cubicBezTo>
                    <a:pt x="1704" y="2567"/>
                    <a:pt x="1816" y="2394"/>
                    <a:pt x="1990" y="2302"/>
                  </a:cubicBezTo>
                  <a:cubicBezTo>
                    <a:pt x="2153" y="2210"/>
                    <a:pt x="2336" y="2159"/>
                    <a:pt x="2530" y="2149"/>
                  </a:cubicBezTo>
                  <a:cubicBezTo>
                    <a:pt x="2806" y="2129"/>
                    <a:pt x="3132" y="2149"/>
                    <a:pt x="3316" y="1945"/>
                  </a:cubicBezTo>
                  <a:lnTo>
                    <a:pt x="3316" y="1945"/>
                  </a:lnTo>
                  <a:cubicBezTo>
                    <a:pt x="3305" y="2017"/>
                    <a:pt x="3285" y="2088"/>
                    <a:pt x="3254" y="2149"/>
                  </a:cubicBezTo>
                  <a:cubicBezTo>
                    <a:pt x="3224" y="2190"/>
                    <a:pt x="3173" y="2231"/>
                    <a:pt x="3122" y="2241"/>
                  </a:cubicBezTo>
                  <a:cubicBezTo>
                    <a:pt x="3224" y="2246"/>
                    <a:pt x="3326" y="2249"/>
                    <a:pt x="3428" y="2249"/>
                  </a:cubicBezTo>
                  <a:cubicBezTo>
                    <a:pt x="3530" y="2249"/>
                    <a:pt x="3632" y="2246"/>
                    <a:pt x="3734" y="2241"/>
                  </a:cubicBezTo>
                  <a:cubicBezTo>
                    <a:pt x="3876" y="2221"/>
                    <a:pt x="4121" y="2170"/>
                    <a:pt x="4142" y="1997"/>
                  </a:cubicBezTo>
                  <a:lnTo>
                    <a:pt x="4142" y="1997"/>
                  </a:lnTo>
                  <a:lnTo>
                    <a:pt x="4091" y="2425"/>
                  </a:lnTo>
                  <a:lnTo>
                    <a:pt x="4386" y="2200"/>
                  </a:lnTo>
                  <a:cubicBezTo>
                    <a:pt x="4417" y="2516"/>
                    <a:pt x="4448" y="2843"/>
                    <a:pt x="4478" y="3159"/>
                  </a:cubicBezTo>
                  <a:cubicBezTo>
                    <a:pt x="4478" y="3241"/>
                    <a:pt x="4509" y="3322"/>
                    <a:pt x="4550" y="3394"/>
                  </a:cubicBezTo>
                  <a:cubicBezTo>
                    <a:pt x="4583" y="3432"/>
                    <a:pt x="4628" y="3450"/>
                    <a:pt x="4672" y="3450"/>
                  </a:cubicBezTo>
                  <a:cubicBezTo>
                    <a:pt x="4709" y="3450"/>
                    <a:pt x="4746" y="3437"/>
                    <a:pt x="4774" y="3414"/>
                  </a:cubicBezTo>
                  <a:cubicBezTo>
                    <a:pt x="4631" y="3343"/>
                    <a:pt x="4611" y="3149"/>
                    <a:pt x="4672" y="3006"/>
                  </a:cubicBezTo>
                  <a:cubicBezTo>
                    <a:pt x="4743" y="2873"/>
                    <a:pt x="4835" y="2741"/>
                    <a:pt x="4927" y="2618"/>
                  </a:cubicBezTo>
                  <a:cubicBezTo>
                    <a:pt x="5131" y="2302"/>
                    <a:pt x="5131" y="1894"/>
                    <a:pt x="4998" y="1537"/>
                  </a:cubicBezTo>
                  <a:cubicBezTo>
                    <a:pt x="4764" y="936"/>
                    <a:pt x="4284" y="456"/>
                    <a:pt x="3683" y="222"/>
                  </a:cubicBezTo>
                  <a:cubicBezTo>
                    <a:pt x="3325" y="78"/>
                    <a:pt x="2920" y="1"/>
                    <a:pt x="2515" y="1"/>
                  </a:cubicBezTo>
                  <a:close/>
                </a:path>
              </a:pathLst>
            </a:custGeom>
            <a:solidFill>
              <a:srgbClr val="985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 flipH="1">
              <a:off x="5124738" y="2574945"/>
              <a:ext cx="140280" cy="137540"/>
            </a:xfrm>
            <a:custGeom>
              <a:rect b="b" l="l" r="r" t="t"/>
              <a:pathLst>
                <a:path extrusionOk="0" h="2661" w="2714">
                  <a:moveTo>
                    <a:pt x="1655" y="0"/>
                  </a:moveTo>
                  <a:cubicBezTo>
                    <a:pt x="1640" y="0"/>
                    <a:pt x="1625" y="6"/>
                    <a:pt x="1612" y="19"/>
                  </a:cubicBezTo>
                  <a:cubicBezTo>
                    <a:pt x="1561" y="60"/>
                    <a:pt x="1377" y="254"/>
                    <a:pt x="1265" y="356"/>
                  </a:cubicBezTo>
                  <a:cubicBezTo>
                    <a:pt x="1214" y="386"/>
                    <a:pt x="1183" y="437"/>
                    <a:pt x="1153" y="488"/>
                  </a:cubicBezTo>
                  <a:lnTo>
                    <a:pt x="877" y="876"/>
                  </a:lnTo>
                  <a:cubicBezTo>
                    <a:pt x="571" y="1090"/>
                    <a:pt x="316" y="1508"/>
                    <a:pt x="82" y="1977"/>
                  </a:cubicBezTo>
                  <a:cubicBezTo>
                    <a:pt x="92" y="1977"/>
                    <a:pt x="0" y="2406"/>
                    <a:pt x="653" y="2661"/>
                  </a:cubicBezTo>
                  <a:lnTo>
                    <a:pt x="775" y="2345"/>
                  </a:lnTo>
                  <a:cubicBezTo>
                    <a:pt x="775" y="2345"/>
                    <a:pt x="1020" y="2130"/>
                    <a:pt x="1826" y="2039"/>
                  </a:cubicBezTo>
                  <a:cubicBezTo>
                    <a:pt x="1897" y="2028"/>
                    <a:pt x="1959" y="1988"/>
                    <a:pt x="1999" y="1926"/>
                  </a:cubicBezTo>
                  <a:lnTo>
                    <a:pt x="2112" y="1743"/>
                  </a:lnTo>
                  <a:cubicBezTo>
                    <a:pt x="2132" y="1722"/>
                    <a:pt x="2142" y="1692"/>
                    <a:pt x="2163" y="1671"/>
                  </a:cubicBezTo>
                  <a:lnTo>
                    <a:pt x="2673" y="1110"/>
                  </a:lnTo>
                  <a:cubicBezTo>
                    <a:pt x="2703" y="1080"/>
                    <a:pt x="2713" y="1039"/>
                    <a:pt x="2703" y="998"/>
                  </a:cubicBezTo>
                  <a:cubicBezTo>
                    <a:pt x="2673" y="825"/>
                    <a:pt x="2591" y="478"/>
                    <a:pt x="2132" y="142"/>
                  </a:cubicBezTo>
                  <a:cubicBezTo>
                    <a:pt x="2113" y="131"/>
                    <a:pt x="2093" y="126"/>
                    <a:pt x="2074" y="126"/>
                  </a:cubicBezTo>
                  <a:cubicBezTo>
                    <a:pt x="2022" y="126"/>
                    <a:pt x="1976" y="163"/>
                    <a:pt x="1969" y="223"/>
                  </a:cubicBezTo>
                  <a:cubicBezTo>
                    <a:pt x="1969" y="315"/>
                    <a:pt x="2020" y="478"/>
                    <a:pt x="2295" y="753"/>
                  </a:cubicBezTo>
                  <a:lnTo>
                    <a:pt x="2367" y="968"/>
                  </a:lnTo>
                  <a:lnTo>
                    <a:pt x="1908" y="1416"/>
                  </a:lnTo>
                  <a:lnTo>
                    <a:pt x="1265" y="1059"/>
                  </a:lnTo>
                  <a:lnTo>
                    <a:pt x="1265" y="866"/>
                  </a:lnTo>
                  <a:cubicBezTo>
                    <a:pt x="1265" y="866"/>
                    <a:pt x="1775" y="396"/>
                    <a:pt x="1724" y="60"/>
                  </a:cubicBezTo>
                  <a:cubicBezTo>
                    <a:pt x="1717" y="25"/>
                    <a:pt x="1687" y="0"/>
                    <a:pt x="1655" y="0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 flipH="1">
              <a:off x="5131095" y="2583836"/>
              <a:ext cx="115987" cy="129167"/>
            </a:xfrm>
            <a:custGeom>
              <a:rect b="b" l="l" r="r" t="t"/>
              <a:pathLst>
                <a:path extrusionOk="0" h="2499" w="2244">
                  <a:moveTo>
                    <a:pt x="1652" y="0"/>
                  </a:moveTo>
                  <a:lnTo>
                    <a:pt x="1652" y="0"/>
                  </a:lnTo>
                  <a:cubicBezTo>
                    <a:pt x="1632" y="10"/>
                    <a:pt x="1622" y="31"/>
                    <a:pt x="1622" y="51"/>
                  </a:cubicBezTo>
                  <a:cubicBezTo>
                    <a:pt x="1622" y="153"/>
                    <a:pt x="1683" y="306"/>
                    <a:pt x="1948" y="592"/>
                  </a:cubicBezTo>
                  <a:lnTo>
                    <a:pt x="2020" y="806"/>
                  </a:lnTo>
                  <a:lnTo>
                    <a:pt x="1601" y="1204"/>
                  </a:lnTo>
                  <a:cubicBezTo>
                    <a:pt x="1571" y="1295"/>
                    <a:pt x="1499" y="1367"/>
                    <a:pt x="1408" y="1408"/>
                  </a:cubicBezTo>
                  <a:cubicBezTo>
                    <a:pt x="1336" y="1438"/>
                    <a:pt x="1265" y="1448"/>
                    <a:pt x="1193" y="1448"/>
                  </a:cubicBezTo>
                  <a:cubicBezTo>
                    <a:pt x="1081" y="1448"/>
                    <a:pt x="969" y="1448"/>
                    <a:pt x="857" y="1459"/>
                  </a:cubicBezTo>
                  <a:cubicBezTo>
                    <a:pt x="643" y="1459"/>
                    <a:pt x="439" y="1510"/>
                    <a:pt x="245" y="1581"/>
                  </a:cubicBezTo>
                  <a:cubicBezTo>
                    <a:pt x="153" y="1622"/>
                    <a:pt x="82" y="1683"/>
                    <a:pt x="41" y="1775"/>
                  </a:cubicBezTo>
                  <a:cubicBezTo>
                    <a:pt x="10" y="1877"/>
                    <a:pt x="0" y="1979"/>
                    <a:pt x="20" y="2081"/>
                  </a:cubicBezTo>
                  <a:cubicBezTo>
                    <a:pt x="31" y="2213"/>
                    <a:pt x="82" y="2336"/>
                    <a:pt x="163" y="2438"/>
                  </a:cubicBezTo>
                  <a:cubicBezTo>
                    <a:pt x="204" y="2458"/>
                    <a:pt x="255" y="2479"/>
                    <a:pt x="306" y="2499"/>
                  </a:cubicBezTo>
                  <a:lnTo>
                    <a:pt x="428" y="2173"/>
                  </a:lnTo>
                  <a:cubicBezTo>
                    <a:pt x="428" y="2173"/>
                    <a:pt x="673" y="1969"/>
                    <a:pt x="1479" y="1877"/>
                  </a:cubicBezTo>
                  <a:cubicBezTo>
                    <a:pt x="1550" y="1867"/>
                    <a:pt x="1612" y="1826"/>
                    <a:pt x="1652" y="1765"/>
                  </a:cubicBezTo>
                  <a:lnTo>
                    <a:pt x="1765" y="1581"/>
                  </a:lnTo>
                  <a:cubicBezTo>
                    <a:pt x="1785" y="1550"/>
                    <a:pt x="1795" y="1530"/>
                    <a:pt x="1816" y="1510"/>
                  </a:cubicBezTo>
                  <a:lnTo>
                    <a:pt x="1948" y="1377"/>
                  </a:lnTo>
                  <a:cubicBezTo>
                    <a:pt x="1958" y="1336"/>
                    <a:pt x="1958" y="1316"/>
                    <a:pt x="1969" y="1306"/>
                  </a:cubicBezTo>
                  <a:cubicBezTo>
                    <a:pt x="2020" y="1224"/>
                    <a:pt x="2071" y="1142"/>
                    <a:pt x="2132" y="1081"/>
                  </a:cubicBezTo>
                  <a:cubicBezTo>
                    <a:pt x="2213" y="979"/>
                    <a:pt x="2244" y="847"/>
                    <a:pt x="2193" y="724"/>
                  </a:cubicBezTo>
                  <a:cubicBezTo>
                    <a:pt x="2142" y="632"/>
                    <a:pt x="2081" y="561"/>
                    <a:pt x="1999" y="500"/>
                  </a:cubicBezTo>
                  <a:cubicBezTo>
                    <a:pt x="1938" y="428"/>
                    <a:pt x="1877" y="347"/>
                    <a:pt x="1805" y="275"/>
                  </a:cubicBezTo>
                  <a:cubicBezTo>
                    <a:pt x="1744" y="214"/>
                    <a:pt x="1693" y="143"/>
                    <a:pt x="1663" y="61"/>
                  </a:cubicBezTo>
                  <a:cubicBezTo>
                    <a:pt x="1652" y="41"/>
                    <a:pt x="1642" y="21"/>
                    <a:pt x="1652" y="0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 flipH="1">
              <a:off x="5108920" y="2570655"/>
              <a:ext cx="59647" cy="81770"/>
            </a:xfrm>
            <a:custGeom>
              <a:rect b="b" l="l" r="r" t="t"/>
              <a:pathLst>
                <a:path extrusionOk="0" h="1582" w="1154">
                  <a:moveTo>
                    <a:pt x="1143" y="0"/>
                  </a:moveTo>
                  <a:cubicBezTo>
                    <a:pt x="1000" y="0"/>
                    <a:pt x="796" y="102"/>
                    <a:pt x="603" y="734"/>
                  </a:cubicBezTo>
                  <a:lnTo>
                    <a:pt x="1" y="1214"/>
                  </a:lnTo>
                  <a:lnTo>
                    <a:pt x="174" y="1581"/>
                  </a:lnTo>
                  <a:lnTo>
                    <a:pt x="592" y="1102"/>
                  </a:lnTo>
                  <a:cubicBezTo>
                    <a:pt x="694" y="989"/>
                    <a:pt x="776" y="847"/>
                    <a:pt x="817" y="694"/>
                  </a:cubicBezTo>
                  <a:cubicBezTo>
                    <a:pt x="837" y="581"/>
                    <a:pt x="888" y="479"/>
                    <a:pt x="939" y="388"/>
                  </a:cubicBezTo>
                  <a:lnTo>
                    <a:pt x="1143" y="61"/>
                  </a:lnTo>
                  <a:cubicBezTo>
                    <a:pt x="1153" y="41"/>
                    <a:pt x="1153" y="21"/>
                    <a:pt x="1143" y="0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 flipH="1">
              <a:off x="5165880" y="2624928"/>
              <a:ext cx="39593" cy="43314"/>
            </a:xfrm>
            <a:custGeom>
              <a:rect b="b" l="l" r="r" t="t"/>
              <a:pathLst>
                <a:path extrusionOk="0" h="838" w="766">
                  <a:moveTo>
                    <a:pt x="52" y="1"/>
                  </a:moveTo>
                  <a:lnTo>
                    <a:pt x="21" y="41"/>
                  </a:lnTo>
                  <a:cubicBezTo>
                    <a:pt x="1" y="205"/>
                    <a:pt x="429" y="388"/>
                    <a:pt x="429" y="388"/>
                  </a:cubicBezTo>
                  <a:lnTo>
                    <a:pt x="480" y="735"/>
                  </a:lnTo>
                  <a:lnTo>
                    <a:pt x="725" y="837"/>
                  </a:lnTo>
                  <a:cubicBezTo>
                    <a:pt x="766" y="664"/>
                    <a:pt x="766" y="500"/>
                    <a:pt x="725" y="337"/>
                  </a:cubicBezTo>
                  <a:cubicBezTo>
                    <a:pt x="715" y="296"/>
                    <a:pt x="694" y="266"/>
                    <a:pt x="664" y="245"/>
                  </a:cubicBezTo>
                  <a:cubicBezTo>
                    <a:pt x="470" y="143"/>
                    <a:pt x="266" y="62"/>
                    <a:pt x="52" y="1"/>
                  </a:cubicBezTo>
                  <a:close/>
                </a:path>
              </a:pathLst>
            </a:custGeom>
            <a:solidFill>
              <a:srgbClr val="EBC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 rot="-1534021">
              <a:off x="5707101" y="2774274"/>
              <a:ext cx="23022" cy="137811"/>
            </a:xfrm>
            <a:custGeom>
              <a:rect b="b" l="l" r="r" t="t"/>
              <a:pathLst>
                <a:path extrusionOk="0" fill="none" h="2980" w="256">
                  <a:moveTo>
                    <a:pt x="256" y="1"/>
                  </a:moveTo>
                  <a:cubicBezTo>
                    <a:pt x="174" y="1011"/>
                    <a:pt x="113" y="1969"/>
                    <a:pt x="1" y="2979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 rot="2835615">
              <a:off x="5721912" y="2766787"/>
              <a:ext cx="187503" cy="128113"/>
            </a:xfrm>
            <a:custGeom>
              <a:rect b="b" l="l" r="r" t="t"/>
              <a:pathLst>
                <a:path extrusionOk="0" fill="none" h="2592" w="3663">
                  <a:moveTo>
                    <a:pt x="1" y="1"/>
                  </a:moveTo>
                  <a:cubicBezTo>
                    <a:pt x="307" y="399"/>
                    <a:pt x="1215" y="929"/>
                    <a:pt x="1613" y="1215"/>
                  </a:cubicBezTo>
                  <a:cubicBezTo>
                    <a:pt x="2000" y="1490"/>
                    <a:pt x="3255" y="2337"/>
                    <a:pt x="3663" y="2592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 flipH="1" rot="-2473935">
              <a:off x="5478124" y="3206188"/>
              <a:ext cx="221341" cy="337878"/>
            </a:xfrm>
            <a:custGeom>
              <a:rect b="b" l="l" r="r" t="t"/>
              <a:pathLst>
                <a:path extrusionOk="0" fill="none" h="4692" w="3132">
                  <a:moveTo>
                    <a:pt x="0" y="0"/>
                  </a:moveTo>
                  <a:cubicBezTo>
                    <a:pt x="0" y="0"/>
                    <a:pt x="449" y="1765"/>
                    <a:pt x="1275" y="3009"/>
                  </a:cubicBezTo>
                  <a:cubicBezTo>
                    <a:pt x="1755" y="3743"/>
                    <a:pt x="2316" y="4335"/>
                    <a:pt x="3131" y="4692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 rot="1050517">
              <a:off x="5420814" y="2653325"/>
              <a:ext cx="23022" cy="137812"/>
            </a:xfrm>
            <a:custGeom>
              <a:rect b="b" l="l" r="r" t="t"/>
              <a:pathLst>
                <a:path extrusionOk="0" fill="none" h="2980" w="256">
                  <a:moveTo>
                    <a:pt x="256" y="1"/>
                  </a:moveTo>
                  <a:cubicBezTo>
                    <a:pt x="174" y="1011"/>
                    <a:pt x="113" y="1969"/>
                    <a:pt x="1" y="2979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 rot="485372">
              <a:off x="6307918" y="3076279"/>
              <a:ext cx="65040" cy="310665"/>
            </a:xfrm>
            <a:custGeom>
              <a:rect b="b" l="l" r="r" t="t"/>
              <a:pathLst>
                <a:path extrusionOk="0" fill="none" h="4743" w="1123">
                  <a:moveTo>
                    <a:pt x="1" y="0"/>
                  </a:moveTo>
                  <a:lnTo>
                    <a:pt x="1123" y="4743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 rot="-3387226">
              <a:off x="6398980" y="2759156"/>
              <a:ext cx="51618" cy="206060"/>
            </a:xfrm>
            <a:custGeom>
              <a:rect b="b" l="l" r="r" t="t"/>
              <a:pathLst>
                <a:path extrusionOk="0" fill="none" h="2980" w="256">
                  <a:moveTo>
                    <a:pt x="256" y="1"/>
                  </a:moveTo>
                  <a:cubicBezTo>
                    <a:pt x="174" y="1011"/>
                    <a:pt x="113" y="1969"/>
                    <a:pt x="1" y="2979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 rot="4889662">
              <a:off x="6066225" y="3300775"/>
              <a:ext cx="31319" cy="186674"/>
            </a:xfrm>
            <a:custGeom>
              <a:rect b="b" l="l" r="r" t="t"/>
              <a:pathLst>
                <a:path extrusionOk="0" fill="none" h="2980" w="256">
                  <a:moveTo>
                    <a:pt x="256" y="1"/>
                  </a:moveTo>
                  <a:cubicBezTo>
                    <a:pt x="174" y="1011"/>
                    <a:pt x="113" y="1969"/>
                    <a:pt x="1" y="2979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 flipH="1" rot="8100258">
              <a:off x="6779875" y="3386100"/>
              <a:ext cx="221339" cy="337879"/>
            </a:xfrm>
            <a:custGeom>
              <a:rect b="b" l="l" r="r" t="t"/>
              <a:pathLst>
                <a:path extrusionOk="0" fill="none" h="4692" w="3132">
                  <a:moveTo>
                    <a:pt x="0" y="0"/>
                  </a:moveTo>
                  <a:cubicBezTo>
                    <a:pt x="0" y="0"/>
                    <a:pt x="449" y="1765"/>
                    <a:pt x="1275" y="3009"/>
                  </a:cubicBezTo>
                  <a:cubicBezTo>
                    <a:pt x="1755" y="3743"/>
                    <a:pt x="2316" y="4335"/>
                    <a:pt x="3131" y="4692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 rot="-7295158">
              <a:off x="7043002" y="2913156"/>
              <a:ext cx="206142" cy="188185"/>
            </a:xfrm>
            <a:custGeom>
              <a:rect b="b" l="l" r="r" t="t"/>
              <a:pathLst>
                <a:path extrusionOk="0" fill="none" h="2368" w="2572">
                  <a:moveTo>
                    <a:pt x="1" y="1"/>
                  </a:moveTo>
                  <a:cubicBezTo>
                    <a:pt x="562" y="1051"/>
                    <a:pt x="1470" y="1888"/>
                    <a:pt x="2571" y="2367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 rot="-183580">
              <a:off x="6998915" y="2893899"/>
              <a:ext cx="23022" cy="137814"/>
            </a:xfrm>
            <a:custGeom>
              <a:rect b="b" l="l" r="r" t="t"/>
              <a:pathLst>
                <a:path extrusionOk="0" fill="none" h="2980" w="256">
                  <a:moveTo>
                    <a:pt x="256" y="1"/>
                  </a:moveTo>
                  <a:cubicBezTo>
                    <a:pt x="174" y="1011"/>
                    <a:pt x="113" y="1969"/>
                    <a:pt x="1" y="2979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 rot="1485754">
              <a:off x="5593502" y="2590100"/>
              <a:ext cx="23022" cy="137810"/>
            </a:xfrm>
            <a:custGeom>
              <a:rect b="b" l="l" r="r" t="t"/>
              <a:pathLst>
                <a:path extrusionOk="0" fill="none" h="2980" w="256">
                  <a:moveTo>
                    <a:pt x="256" y="1"/>
                  </a:moveTo>
                  <a:cubicBezTo>
                    <a:pt x="174" y="1011"/>
                    <a:pt x="113" y="1969"/>
                    <a:pt x="1" y="2979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2"/>
          <p:cNvSpPr txBox="1"/>
          <p:nvPr>
            <p:ph idx="9" type="ctrTitle"/>
          </p:nvPr>
        </p:nvSpPr>
        <p:spPr>
          <a:xfrm>
            <a:off x="723600" y="290933"/>
            <a:ext cx="76968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 do sistema</a:t>
            </a:r>
            <a:endParaRPr/>
          </a:p>
        </p:txBody>
      </p:sp>
      <p:sp>
        <p:nvSpPr>
          <p:cNvPr id="1000" name="Google Shape;100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001" name="Google Shape;1001;p42"/>
          <p:cNvPicPr preferRelativeResize="0"/>
          <p:nvPr/>
        </p:nvPicPr>
        <p:blipFill rotWithShape="1">
          <a:blip r:embed="rId3">
            <a:alphaModFix/>
          </a:blip>
          <a:srcRect b="2915" l="1234" r="774" t="3922"/>
          <a:stretch/>
        </p:blipFill>
        <p:spPr>
          <a:xfrm>
            <a:off x="917775" y="1223975"/>
            <a:ext cx="7308426" cy="32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3"/>
          <p:cNvSpPr txBox="1"/>
          <p:nvPr>
            <p:ph type="ctrTitle"/>
          </p:nvPr>
        </p:nvSpPr>
        <p:spPr>
          <a:xfrm>
            <a:off x="1695125" y="283350"/>
            <a:ext cx="59025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 do sistema</a:t>
            </a:r>
            <a:endParaRPr/>
          </a:p>
        </p:txBody>
      </p:sp>
      <p:sp>
        <p:nvSpPr>
          <p:cNvPr id="1007" name="Google Shape;1007;p43"/>
          <p:cNvSpPr txBox="1"/>
          <p:nvPr>
            <p:ph idx="1" type="subTitle"/>
          </p:nvPr>
        </p:nvSpPr>
        <p:spPr>
          <a:xfrm>
            <a:off x="892375" y="1189425"/>
            <a:ext cx="7159800" cy="17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Sistema dividido em 2 partes: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Backend </a:t>
            </a:r>
            <a:endParaRPr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Base de Dados com sqlite </a:t>
            </a:r>
            <a:endParaRPr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FLASK para tratar dos pedidos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Frontend</a:t>
            </a:r>
            <a:endParaRPr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React </a:t>
            </a:r>
            <a:endParaRPr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API da Firebase para imagens </a:t>
            </a:r>
            <a:endParaRPr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API Speech to Text 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8" name="Google Shape;1008;p43"/>
          <p:cNvGrpSpPr/>
          <p:nvPr/>
        </p:nvGrpSpPr>
        <p:grpSpPr>
          <a:xfrm>
            <a:off x="67500" y="2886819"/>
            <a:ext cx="2170892" cy="2181633"/>
            <a:chOff x="760850" y="2426944"/>
            <a:chExt cx="2170892" cy="2181633"/>
          </a:xfrm>
        </p:grpSpPr>
        <p:sp>
          <p:nvSpPr>
            <p:cNvPr id="1009" name="Google Shape;1009;p43"/>
            <p:cNvSpPr/>
            <p:nvPr/>
          </p:nvSpPr>
          <p:spPr>
            <a:xfrm>
              <a:off x="1376642" y="2426944"/>
              <a:ext cx="426827" cy="413497"/>
            </a:xfrm>
            <a:custGeom>
              <a:rect b="b" l="l" r="r" t="t"/>
              <a:pathLst>
                <a:path extrusionOk="0" h="7600" w="7845">
                  <a:moveTo>
                    <a:pt x="3805" y="1"/>
                  </a:moveTo>
                  <a:cubicBezTo>
                    <a:pt x="1704" y="1"/>
                    <a:pt x="11" y="1704"/>
                    <a:pt x="1" y="3795"/>
                  </a:cubicBezTo>
                  <a:cubicBezTo>
                    <a:pt x="11" y="5896"/>
                    <a:pt x="1704" y="7589"/>
                    <a:pt x="3805" y="7599"/>
                  </a:cubicBezTo>
                  <a:lnTo>
                    <a:pt x="4040" y="7599"/>
                  </a:lnTo>
                  <a:cubicBezTo>
                    <a:pt x="6131" y="7589"/>
                    <a:pt x="7834" y="5896"/>
                    <a:pt x="7844" y="3795"/>
                  </a:cubicBezTo>
                  <a:cubicBezTo>
                    <a:pt x="7834" y="1704"/>
                    <a:pt x="6131" y="1"/>
                    <a:pt x="404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3"/>
            <p:cNvSpPr/>
            <p:nvPr/>
          </p:nvSpPr>
          <p:spPr>
            <a:xfrm>
              <a:off x="1395521" y="2444734"/>
              <a:ext cx="389068" cy="377969"/>
            </a:xfrm>
            <a:custGeom>
              <a:rect b="b" l="l" r="r" t="t"/>
              <a:pathLst>
                <a:path extrusionOk="0" h="6947" w="7151">
                  <a:moveTo>
                    <a:pt x="3468" y="0"/>
                  </a:moveTo>
                  <a:cubicBezTo>
                    <a:pt x="1541" y="0"/>
                    <a:pt x="1" y="1550"/>
                    <a:pt x="1" y="3468"/>
                  </a:cubicBezTo>
                  <a:cubicBezTo>
                    <a:pt x="1" y="5396"/>
                    <a:pt x="1541" y="6946"/>
                    <a:pt x="3468" y="6946"/>
                  </a:cubicBezTo>
                  <a:lnTo>
                    <a:pt x="3683" y="6946"/>
                  </a:lnTo>
                  <a:cubicBezTo>
                    <a:pt x="5610" y="6946"/>
                    <a:pt x="7150" y="5396"/>
                    <a:pt x="7150" y="3468"/>
                  </a:cubicBezTo>
                  <a:cubicBezTo>
                    <a:pt x="7150" y="1550"/>
                    <a:pt x="5610" y="0"/>
                    <a:pt x="3683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3"/>
            <p:cNvSpPr/>
            <p:nvPr/>
          </p:nvSpPr>
          <p:spPr>
            <a:xfrm>
              <a:off x="1580881" y="2473188"/>
              <a:ext cx="21110" cy="18172"/>
            </a:xfrm>
            <a:custGeom>
              <a:rect b="b" l="l" r="r" t="t"/>
              <a:pathLst>
                <a:path extrusionOk="0" h="334" w="388">
                  <a:moveTo>
                    <a:pt x="173" y="1"/>
                  </a:moveTo>
                  <a:cubicBezTo>
                    <a:pt x="90" y="1"/>
                    <a:pt x="10" y="67"/>
                    <a:pt x="10" y="171"/>
                  </a:cubicBezTo>
                  <a:cubicBezTo>
                    <a:pt x="0" y="252"/>
                    <a:pt x="82" y="334"/>
                    <a:pt x="163" y="334"/>
                  </a:cubicBezTo>
                  <a:cubicBezTo>
                    <a:pt x="306" y="324"/>
                    <a:pt x="388" y="150"/>
                    <a:pt x="286" y="48"/>
                  </a:cubicBezTo>
                  <a:cubicBezTo>
                    <a:pt x="253" y="16"/>
                    <a:pt x="213" y="1"/>
                    <a:pt x="17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3"/>
            <p:cNvSpPr/>
            <p:nvPr/>
          </p:nvSpPr>
          <p:spPr>
            <a:xfrm>
              <a:off x="1647527" y="2490761"/>
              <a:ext cx="23613" cy="18063"/>
            </a:xfrm>
            <a:custGeom>
              <a:rect b="b" l="l" r="r" t="t"/>
              <a:pathLst>
                <a:path extrusionOk="0" h="332" w="434">
                  <a:moveTo>
                    <a:pt x="221" y="1"/>
                  </a:moveTo>
                  <a:cubicBezTo>
                    <a:pt x="174" y="1"/>
                    <a:pt x="126" y="22"/>
                    <a:pt x="91" y="72"/>
                  </a:cubicBezTo>
                  <a:cubicBezTo>
                    <a:pt x="1" y="204"/>
                    <a:pt x="119" y="331"/>
                    <a:pt x="235" y="331"/>
                  </a:cubicBezTo>
                  <a:cubicBezTo>
                    <a:pt x="290" y="331"/>
                    <a:pt x="344" y="304"/>
                    <a:pt x="377" y="235"/>
                  </a:cubicBezTo>
                  <a:cubicBezTo>
                    <a:pt x="433" y="108"/>
                    <a:pt x="328" y="1"/>
                    <a:pt x="22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3"/>
            <p:cNvSpPr/>
            <p:nvPr/>
          </p:nvSpPr>
          <p:spPr>
            <a:xfrm>
              <a:off x="1707917" y="2542011"/>
              <a:ext cx="20240" cy="17682"/>
            </a:xfrm>
            <a:custGeom>
              <a:rect b="b" l="l" r="r" t="t"/>
              <a:pathLst>
                <a:path extrusionOk="0" h="325" w="372">
                  <a:moveTo>
                    <a:pt x="192" y="0"/>
                  </a:moveTo>
                  <a:cubicBezTo>
                    <a:pt x="162" y="0"/>
                    <a:pt x="132" y="8"/>
                    <a:pt x="103" y="28"/>
                  </a:cubicBezTo>
                  <a:cubicBezTo>
                    <a:pt x="32" y="68"/>
                    <a:pt x="1" y="170"/>
                    <a:pt x="52" y="252"/>
                  </a:cubicBezTo>
                  <a:cubicBezTo>
                    <a:pt x="85" y="302"/>
                    <a:pt x="135" y="325"/>
                    <a:pt x="185" y="325"/>
                  </a:cubicBezTo>
                  <a:cubicBezTo>
                    <a:pt x="257" y="325"/>
                    <a:pt x="330" y="276"/>
                    <a:pt x="348" y="191"/>
                  </a:cubicBezTo>
                  <a:cubicBezTo>
                    <a:pt x="371" y="89"/>
                    <a:pt x="287" y="0"/>
                    <a:pt x="19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3"/>
            <p:cNvSpPr/>
            <p:nvPr/>
          </p:nvSpPr>
          <p:spPr>
            <a:xfrm>
              <a:off x="1735120" y="2618396"/>
              <a:ext cx="20620" cy="17628"/>
            </a:xfrm>
            <a:custGeom>
              <a:rect b="b" l="l" r="r" t="t"/>
              <a:pathLst>
                <a:path extrusionOk="0" h="324" w="379">
                  <a:moveTo>
                    <a:pt x="164" y="1"/>
                  </a:moveTo>
                  <a:cubicBezTo>
                    <a:pt x="72" y="1"/>
                    <a:pt x="1" y="72"/>
                    <a:pt x="1" y="164"/>
                  </a:cubicBezTo>
                  <a:cubicBezTo>
                    <a:pt x="1" y="260"/>
                    <a:pt x="80" y="324"/>
                    <a:pt x="162" y="324"/>
                  </a:cubicBezTo>
                  <a:cubicBezTo>
                    <a:pt x="202" y="324"/>
                    <a:pt x="243" y="309"/>
                    <a:pt x="276" y="276"/>
                  </a:cubicBezTo>
                  <a:cubicBezTo>
                    <a:pt x="378" y="174"/>
                    <a:pt x="307" y="1"/>
                    <a:pt x="16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3"/>
            <p:cNvSpPr/>
            <p:nvPr/>
          </p:nvSpPr>
          <p:spPr>
            <a:xfrm>
              <a:off x="1710148" y="2703050"/>
              <a:ext cx="23395" cy="17519"/>
            </a:xfrm>
            <a:custGeom>
              <a:rect b="b" l="l" r="r" t="t"/>
              <a:pathLst>
                <a:path extrusionOk="0" h="322" w="430">
                  <a:moveTo>
                    <a:pt x="215" y="0"/>
                  </a:moveTo>
                  <a:cubicBezTo>
                    <a:pt x="174" y="0"/>
                    <a:pt x="133" y="15"/>
                    <a:pt x="103" y="46"/>
                  </a:cubicBezTo>
                  <a:cubicBezTo>
                    <a:pt x="1" y="148"/>
                    <a:pt x="72" y="321"/>
                    <a:pt x="215" y="321"/>
                  </a:cubicBezTo>
                  <a:cubicBezTo>
                    <a:pt x="358" y="321"/>
                    <a:pt x="429" y="148"/>
                    <a:pt x="327" y="46"/>
                  </a:cubicBezTo>
                  <a:cubicBezTo>
                    <a:pt x="297" y="15"/>
                    <a:pt x="256" y="0"/>
                    <a:pt x="215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3"/>
            <p:cNvSpPr/>
            <p:nvPr/>
          </p:nvSpPr>
          <p:spPr>
            <a:xfrm>
              <a:off x="1653784" y="2758489"/>
              <a:ext cx="22035" cy="18063"/>
            </a:xfrm>
            <a:custGeom>
              <a:rect b="b" l="l" r="r" t="t"/>
              <a:pathLst>
                <a:path extrusionOk="0" h="332" w="405">
                  <a:moveTo>
                    <a:pt x="231" y="1"/>
                  </a:moveTo>
                  <a:cubicBezTo>
                    <a:pt x="190" y="1"/>
                    <a:pt x="149" y="16"/>
                    <a:pt x="119" y="47"/>
                  </a:cubicBezTo>
                  <a:cubicBezTo>
                    <a:pt x="1" y="165"/>
                    <a:pt x="107" y="331"/>
                    <a:pt x="232" y="331"/>
                  </a:cubicBezTo>
                  <a:cubicBezTo>
                    <a:pt x="269" y="331"/>
                    <a:pt x="308" y="317"/>
                    <a:pt x="343" y="281"/>
                  </a:cubicBezTo>
                  <a:cubicBezTo>
                    <a:pt x="404" y="220"/>
                    <a:pt x="404" y="118"/>
                    <a:pt x="343" y="47"/>
                  </a:cubicBezTo>
                  <a:cubicBezTo>
                    <a:pt x="313" y="16"/>
                    <a:pt x="272" y="1"/>
                    <a:pt x="23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3"/>
            <p:cNvSpPr/>
            <p:nvPr/>
          </p:nvSpPr>
          <p:spPr>
            <a:xfrm>
              <a:off x="1581425" y="2781177"/>
              <a:ext cx="20566" cy="17628"/>
            </a:xfrm>
            <a:custGeom>
              <a:rect b="b" l="l" r="r" t="t"/>
              <a:pathLst>
                <a:path extrusionOk="0" h="324" w="378">
                  <a:moveTo>
                    <a:pt x="162" y="0"/>
                  </a:moveTo>
                  <a:cubicBezTo>
                    <a:pt x="79" y="0"/>
                    <a:pt x="0" y="64"/>
                    <a:pt x="0" y="160"/>
                  </a:cubicBezTo>
                  <a:cubicBezTo>
                    <a:pt x="0" y="252"/>
                    <a:pt x="72" y="323"/>
                    <a:pt x="153" y="323"/>
                  </a:cubicBezTo>
                  <a:cubicBezTo>
                    <a:pt x="306" y="323"/>
                    <a:pt x="378" y="150"/>
                    <a:pt x="276" y="48"/>
                  </a:cubicBezTo>
                  <a:cubicBezTo>
                    <a:pt x="243" y="15"/>
                    <a:pt x="202" y="0"/>
                    <a:pt x="16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3"/>
            <p:cNvSpPr/>
            <p:nvPr/>
          </p:nvSpPr>
          <p:spPr>
            <a:xfrm>
              <a:off x="1509174" y="2490271"/>
              <a:ext cx="20675" cy="17791"/>
            </a:xfrm>
            <a:custGeom>
              <a:rect b="b" l="l" r="r" t="t"/>
              <a:pathLst>
                <a:path extrusionOk="0" h="327" w="380">
                  <a:moveTo>
                    <a:pt x="190" y="1"/>
                  </a:moveTo>
                  <a:cubicBezTo>
                    <a:pt x="123" y="1"/>
                    <a:pt x="56" y="42"/>
                    <a:pt x="33" y="122"/>
                  </a:cubicBezTo>
                  <a:cubicBezTo>
                    <a:pt x="1" y="227"/>
                    <a:pt x="91" y="327"/>
                    <a:pt x="191" y="327"/>
                  </a:cubicBezTo>
                  <a:cubicBezTo>
                    <a:pt x="217" y="327"/>
                    <a:pt x="243" y="320"/>
                    <a:pt x="268" y="306"/>
                  </a:cubicBezTo>
                  <a:cubicBezTo>
                    <a:pt x="349" y="265"/>
                    <a:pt x="380" y="163"/>
                    <a:pt x="329" y="81"/>
                  </a:cubicBezTo>
                  <a:cubicBezTo>
                    <a:pt x="297" y="27"/>
                    <a:pt x="244" y="1"/>
                    <a:pt x="19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3"/>
            <p:cNvSpPr/>
            <p:nvPr/>
          </p:nvSpPr>
          <p:spPr>
            <a:xfrm>
              <a:off x="1451395" y="2542011"/>
              <a:ext cx="20185" cy="17682"/>
            </a:xfrm>
            <a:custGeom>
              <a:rect b="b" l="l" r="r" t="t"/>
              <a:pathLst>
                <a:path extrusionOk="0" h="325" w="371">
                  <a:moveTo>
                    <a:pt x="180" y="0"/>
                  </a:moveTo>
                  <a:cubicBezTo>
                    <a:pt x="85" y="0"/>
                    <a:pt x="1" y="89"/>
                    <a:pt x="24" y="191"/>
                  </a:cubicBezTo>
                  <a:cubicBezTo>
                    <a:pt x="42" y="276"/>
                    <a:pt x="115" y="325"/>
                    <a:pt x="187" y="325"/>
                  </a:cubicBezTo>
                  <a:cubicBezTo>
                    <a:pt x="237" y="325"/>
                    <a:pt x="287" y="302"/>
                    <a:pt x="320" y="252"/>
                  </a:cubicBezTo>
                  <a:cubicBezTo>
                    <a:pt x="371" y="170"/>
                    <a:pt x="351" y="68"/>
                    <a:pt x="269" y="28"/>
                  </a:cubicBezTo>
                  <a:cubicBezTo>
                    <a:pt x="240" y="8"/>
                    <a:pt x="210" y="0"/>
                    <a:pt x="18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3"/>
            <p:cNvSpPr/>
            <p:nvPr/>
          </p:nvSpPr>
          <p:spPr>
            <a:xfrm>
              <a:off x="1423812" y="2618396"/>
              <a:ext cx="21165" cy="17628"/>
            </a:xfrm>
            <a:custGeom>
              <a:rect b="b" l="l" r="r" t="t"/>
              <a:pathLst>
                <a:path extrusionOk="0" h="324" w="389">
                  <a:moveTo>
                    <a:pt x="225" y="1"/>
                  </a:moveTo>
                  <a:cubicBezTo>
                    <a:pt x="72" y="1"/>
                    <a:pt x="1" y="174"/>
                    <a:pt x="103" y="276"/>
                  </a:cubicBezTo>
                  <a:cubicBezTo>
                    <a:pt x="139" y="309"/>
                    <a:pt x="182" y="324"/>
                    <a:pt x="224" y="324"/>
                  </a:cubicBezTo>
                  <a:cubicBezTo>
                    <a:pt x="309" y="324"/>
                    <a:pt x="388" y="260"/>
                    <a:pt x="388" y="164"/>
                  </a:cubicBezTo>
                  <a:cubicBezTo>
                    <a:pt x="388" y="72"/>
                    <a:pt x="317" y="1"/>
                    <a:pt x="22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3"/>
            <p:cNvSpPr/>
            <p:nvPr/>
          </p:nvSpPr>
          <p:spPr>
            <a:xfrm>
              <a:off x="1448784" y="2703323"/>
              <a:ext cx="17846" cy="17247"/>
            </a:xfrm>
            <a:custGeom>
              <a:rect b="b" l="l" r="r" t="t"/>
              <a:pathLst>
                <a:path extrusionOk="0" h="317" w="328">
                  <a:moveTo>
                    <a:pt x="164" y="0"/>
                  </a:moveTo>
                  <a:cubicBezTo>
                    <a:pt x="72" y="0"/>
                    <a:pt x="1" y="72"/>
                    <a:pt x="1" y="153"/>
                  </a:cubicBezTo>
                  <a:cubicBezTo>
                    <a:pt x="1" y="245"/>
                    <a:pt x="72" y="316"/>
                    <a:pt x="164" y="316"/>
                  </a:cubicBezTo>
                  <a:cubicBezTo>
                    <a:pt x="256" y="316"/>
                    <a:pt x="327" y="245"/>
                    <a:pt x="327" y="153"/>
                  </a:cubicBezTo>
                  <a:cubicBezTo>
                    <a:pt x="327" y="72"/>
                    <a:pt x="256" y="0"/>
                    <a:pt x="16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3"/>
            <p:cNvSpPr/>
            <p:nvPr/>
          </p:nvSpPr>
          <p:spPr>
            <a:xfrm>
              <a:off x="1503189" y="2758326"/>
              <a:ext cx="22579" cy="18009"/>
            </a:xfrm>
            <a:custGeom>
              <a:rect b="b" l="l" r="r" t="t"/>
              <a:pathLst>
                <a:path extrusionOk="0" h="331" w="415">
                  <a:moveTo>
                    <a:pt x="183" y="0"/>
                  </a:moveTo>
                  <a:cubicBezTo>
                    <a:pt x="146" y="0"/>
                    <a:pt x="107" y="15"/>
                    <a:pt x="72" y="50"/>
                  </a:cubicBezTo>
                  <a:cubicBezTo>
                    <a:pt x="0" y="121"/>
                    <a:pt x="0" y="223"/>
                    <a:pt x="72" y="284"/>
                  </a:cubicBezTo>
                  <a:cubicBezTo>
                    <a:pt x="102" y="315"/>
                    <a:pt x="143" y="330"/>
                    <a:pt x="184" y="330"/>
                  </a:cubicBezTo>
                  <a:cubicBezTo>
                    <a:pt x="225" y="330"/>
                    <a:pt x="266" y="315"/>
                    <a:pt x="296" y="284"/>
                  </a:cubicBezTo>
                  <a:cubicBezTo>
                    <a:pt x="414" y="167"/>
                    <a:pt x="308" y="0"/>
                    <a:pt x="183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3"/>
            <p:cNvSpPr/>
            <p:nvPr/>
          </p:nvSpPr>
          <p:spPr>
            <a:xfrm>
              <a:off x="1587518" y="2618559"/>
              <a:ext cx="20620" cy="17628"/>
            </a:xfrm>
            <a:custGeom>
              <a:rect b="b" l="l" r="r" t="t"/>
              <a:pathLst>
                <a:path extrusionOk="0" h="324" w="379">
                  <a:moveTo>
                    <a:pt x="162" y="1"/>
                  </a:moveTo>
                  <a:cubicBezTo>
                    <a:pt x="80" y="1"/>
                    <a:pt x="1" y="64"/>
                    <a:pt x="1" y="161"/>
                  </a:cubicBezTo>
                  <a:cubicBezTo>
                    <a:pt x="1" y="253"/>
                    <a:pt x="72" y="324"/>
                    <a:pt x="164" y="324"/>
                  </a:cubicBezTo>
                  <a:cubicBezTo>
                    <a:pt x="307" y="324"/>
                    <a:pt x="378" y="151"/>
                    <a:pt x="276" y="49"/>
                  </a:cubicBezTo>
                  <a:cubicBezTo>
                    <a:pt x="243" y="15"/>
                    <a:pt x="202" y="1"/>
                    <a:pt x="16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3"/>
            <p:cNvSpPr/>
            <p:nvPr/>
          </p:nvSpPr>
          <p:spPr>
            <a:xfrm>
              <a:off x="1595298" y="2516876"/>
              <a:ext cx="2285" cy="110447"/>
            </a:xfrm>
            <a:custGeom>
              <a:rect b="b" l="l" r="r" t="t"/>
              <a:pathLst>
                <a:path extrusionOk="0" h="2030" w="42">
                  <a:moveTo>
                    <a:pt x="0" y="0"/>
                  </a:moveTo>
                  <a:lnTo>
                    <a:pt x="0" y="2030"/>
                  </a:lnTo>
                  <a:lnTo>
                    <a:pt x="41" y="2030"/>
                  </a:lnTo>
                  <a:lnTo>
                    <a:pt x="4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3"/>
            <p:cNvSpPr/>
            <p:nvPr/>
          </p:nvSpPr>
          <p:spPr>
            <a:xfrm>
              <a:off x="1593067" y="2577918"/>
              <a:ext cx="62786" cy="51633"/>
            </a:xfrm>
            <a:custGeom>
              <a:rect b="b" l="l" r="r" t="t"/>
              <a:pathLst>
                <a:path extrusionOk="0" h="949" w="1154">
                  <a:moveTo>
                    <a:pt x="1072" y="0"/>
                  </a:moveTo>
                  <a:lnTo>
                    <a:pt x="1" y="847"/>
                  </a:lnTo>
                  <a:lnTo>
                    <a:pt x="82" y="949"/>
                  </a:lnTo>
                  <a:lnTo>
                    <a:pt x="1153" y="112"/>
                  </a:lnTo>
                  <a:lnTo>
                    <a:pt x="107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3"/>
            <p:cNvSpPr/>
            <p:nvPr/>
          </p:nvSpPr>
          <p:spPr>
            <a:xfrm>
              <a:off x="760850" y="4497117"/>
              <a:ext cx="2170892" cy="111460"/>
            </a:xfrm>
            <a:custGeom>
              <a:rect b="b" l="l" r="r" t="t"/>
              <a:pathLst>
                <a:path extrusionOk="0" h="1990" w="38759">
                  <a:moveTo>
                    <a:pt x="1000" y="1"/>
                  </a:moveTo>
                  <a:cubicBezTo>
                    <a:pt x="449" y="1"/>
                    <a:pt x="0" y="439"/>
                    <a:pt x="0" y="1000"/>
                  </a:cubicBezTo>
                  <a:cubicBezTo>
                    <a:pt x="0" y="1551"/>
                    <a:pt x="449" y="1990"/>
                    <a:pt x="1000" y="1990"/>
                  </a:cubicBezTo>
                  <a:lnTo>
                    <a:pt x="37759" y="1990"/>
                  </a:lnTo>
                  <a:cubicBezTo>
                    <a:pt x="38310" y="1990"/>
                    <a:pt x="38759" y="1551"/>
                    <a:pt x="38759" y="1000"/>
                  </a:cubicBezTo>
                  <a:cubicBezTo>
                    <a:pt x="38759" y="439"/>
                    <a:pt x="38310" y="1"/>
                    <a:pt x="37759" y="1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1973019" y="3650575"/>
              <a:ext cx="498769" cy="489639"/>
            </a:xfrm>
            <a:custGeom>
              <a:rect b="b" l="l" r="r" t="t"/>
              <a:pathLst>
                <a:path extrusionOk="0" h="8742" w="8905">
                  <a:moveTo>
                    <a:pt x="1592" y="0"/>
                  </a:moveTo>
                  <a:cubicBezTo>
                    <a:pt x="684" y="21"/>
                    <a:pt x="1" y="816"/>
                    <a:pt x="123" y="1714"/>
                  </a:cubicBezTo>
                  <a:lnTo>
                    <a:pt x="1031" y="8741"/>
                  </a:lnTo>
                  <a:lnTo>
                    <a:pt x="8905" y="8670"/>
                  </a:lnTo>
                  <a:lnTo>
                    <a:pt x="6957" y="1673"/>
                  </a:lnTo>
                  <a:cubicBezTo>
                    <a:pt x="6702" y="694"/>
                    <a:pt x="5825" y="10"/>
                    <a:pt x="4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3"/>
            <p:cNvSpPr/>
            <p:nvPr/>
          </p:nvSpPr>
          <p:spPr>
            <a:xfrm>
              <a:off x="1989597" y="3650575"/>
              <a:ext cx="498769" cy="489639"/>
            </a:xfrm>
            <a:custGeom>
              <a:rect b="b" l="l" r="r" t="t"/>
              <a:pathLst>
                <a:path extrusionOk="0" h="8742" w="8905">
                  <a:moveTo>
                    <a:pt x="1592" y="0"/>
                  </a:moveTo>
                  <a:cubicBezTo>
                    <a:pt x="684" y="21"/>
                    <a:pt x="1" y="816"/>
                    <a:pt x="133" y="1714"/>
                  </a:cubicBezTo>
                  <a:lnTo>
                    <a:pt x="1031" y="8741"/>
                  </a:lnTo>
                  <a:lnTo>
                    <a:pt x="8905" y="8670"/>
                  </a:lnTo>
                  <a:lnTo>
                    <a:pt x="6957" y="1673"/>
                  </a:lnTo>
                  <a:cubicBezTo>
                    <a:pt x="6712" y="694"/>
                    <a:pt x="5835" y="10"/>
                    <a:pt x="4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3"/>
            <p:cNvSpPr/>
            <p:nvPr/>
          </p:nvSpPr>
          <p:spPr>
            <a:xfrm>
              <a:off x="2050141" y="3703109"/>
              <a:ext cx="290860" cy="92585"/>
            </a:xfrm>
            <a:custGeom>
              <a:rect b="b" l="l" r="r" t="t"/>
              <a:pathLst>
                <a:path extrusionOk="0" fill="none" h="1653" w="5193">
                  <a:moveTo>
                    <a:pt x="143" y="1653"/>
                  </a:moveTo>
                  <a:lnTo>
                    <a:pt x="5192" y="1653"/>
                  </a:lnTo>
                  <a:lnTo>
                    <a:pt x="5070" y="1214"/>
                  </a:lnTo>
                  <a:cubicBezTo>
                    <a:pt x="4886" y="500"/>
                    <a:pt x="4244" y="1"/>
                    <a:pt x="3509" y="1"/>
                  </a:cubicBezTo>
                  <a:lnTo>
                    <a:pt x="1153" y="1"/>
                  </a:lnTo>
                  <a:cubicBezTo>
                    <a:pt x="500" y="11"/>
                    <a:pt x="1" y="592"/>
                    <a:pt x="92" y="1245"/>
                  </a:cubicBezTo>
                  <a:close/>
                </a:path>
              </a:pathLst>
            </a:custGeom>
            <a:noFill/>
            <a:ln cap="flat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3"/>
            <p:cNvSpPr/>
            <p:nvPr/>
          </p:nvSpPr>
          <p:spPr>
            <a:xfrm>
              <a:off x="2064423" y="3839094"/>
              <a:ext cx="283411" cy="56"/>
            </a:xfrm>
            <a:custGeom>
              <a:rect b="b" l="l" r="r" t="t"/>
              <a:pathLst>
                <a:path extrusionOk="0" fill="none" h="1" w="5060">
                  <a:moveTo>
                    <a:pt x="1" y="0"/>
                  </a:moveTo>
                  <a:lnTo>
                    <a:pt x="5060" y="0"/>
                  </a:lnTo>
                </a:path>
              </a:pathLst>
            </a:custGeom>
            <a:noFill/>
            <a:ln cap="flat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3"/>
            <p:cNvSpPr/>
            <p:nvPr/>
          </p:nvSpPr>
          <p:spPr>
            <a:xfrm>
              <a:off x="2074728" y="3884179"/>
              <a:ext cx="283971" cy="56"/>
            </a:xfrm>
            <a:custGeom>
              <a:rect b="b" l="l" r="r" t="t"/>
              <a:pathLst>
                <a:path extrusionOk="0" fill="none" h="1" w="5070">
                  <a:moveTo>
                    <a:pt x="0" y="1"/>
                  </a:moveTo>
                  <a:lnTo>
                    <a:pt x="5069" y="1"/>
                  </a:lnTo>
                </a:path>
              </a:pathLst>
            </a:custGeom>
            <a:noFill/>
            <a:ln cap="flat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3"/>
            <p:cNvSpPr/>
            <p:nvPr/>
          </p:nvSpPr>
          <p:spPr>
            <a:xfrm>
              <a:off x="2084978" y="3929881"/>
              <a:ext cx="285147" cy="56"/>
            </a:xfrm>
            <a:custGeom>
              <a:rect b="b" l="l" r="r" t="t"/>
              <a:pathLst>
                <a:path extrusionOk="0" fill="none" h="1" w="5091">
                  <a:moveTo>
                    <a:pt x="1" y="1"/>
                  </a:moveTo>
                  <a:lnTo>
                    <a:pt x="5090" y="1"/>
                  </a:lnTo>
                </a:path>
              </a:pathLst>
            </a:custGeom>
            <a:noFill/>
            <a:ln cap="flat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>
              <a:off x="2095283" y="3975022"/>
              <a:ext cx="286267" cy="56"/>
            </a:xfrm>
            <a:custGeom>
              <a:rect b="b" l="l" r="r" t="t"/>
              <a:pathLst>
                <a:path extrusionOk="0" fill="none" h="1" w="5111">
                  <a:moveTo>
                    <a:pt x="0" y="1"/>
                  </a:moveTo>
                  <a:lnTo>
                    <a:pt x="5110" y="1"/>
                  </a:lnTo>
                </a:path>
              </a:pathLst>
            </a:custGeom>
            <a:noFill/>
            <a:ln cap="flat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3"/>
            <p:cNvSpPr/>
            <p:nvPr/>
          </p:nvSpPr>
          <p:spPr>
            <a:xfrm>
              <a:off x="2104972" y="4020724"/>
              <a:ext cx="287443" cy="56"/>
            </a:xfrm>
            <a:custGeom>
              <a:rect b="b" l="l" r="r" t="t"/>
              <a:pathLst>
                <a:path extrusionOk="0" fill="none" h="1" w="5132">
                  <a:moveTo>
                    <a:pt x="1" y="1"/>
                  </a:moveTo>
                  <a:lnTo>
                    <a:pt x="5131" y="1"/>
                  </a:lnTo>
                </a:path>
              </a:pathLst>
            </a:custGeom>
            <a:noFill/>
            <a:ln cap="flat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3"/>
            <p:cNvSpPr/>
            <p:nvPr/>
          </p:nvSpPr>
          <p:spPr>
            <a:xfrm>
              <a:off x="2115278" y="4066425"/>
              <a:ext cx="288564" cy="56"/>
            </a:xfrm>
            <a:custGeom>
              <a:rect b="b" l="l" r="r" t="t"/>
              <a:pathLst>
                <a:path extrusionOk="0" fill="none" h="1" w="5152">
                  <a:moveTo>
                    <a:pt x="0" y="0"/>
                  </a:moveTo>
                  <a:lnTo>
                    <a:pt x="5151" y="0"/>
                  </a:lnTo>
                </a:path>
              </a:pathLst>
            </a:custGeom>
            <a:noFill/>
            <a:ln cap="flat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3"/>
            <p:cNvSpPr/>
            <p:nvPr/>
          </p:nvSpPr>
          <p:spPr>
            <a:xfrm>
              <a:off x="1993014" y="4128705"/>
              <a:ext cx="122886" cy="407921"/>
            </a:xfrm>
            <a:custGeom>
              <a:rect b="b" l="l" r="r" t="t"/>
              <a:pathLst>
                <a:path extrusionOk="0" h="7283" w="2194">
                  <a:moveTo>
                    <a:pt x="1347" y="0"/>
                  </a:moveTo>
                  <a:lnTo>
                    <a:pt x="31" y="6915"/>
                  </a:lnTo>
                  <a:cubicBezTo>
                    <a:pt x="1" y="7109"/>
                    <a:pt x="144" y="7283"/>
                    <a:pt x="337" y="7283"/>
                  </a:cubicBezTo>
                  <a:cubicBezTo>
                    <a:pt x="419" y="7283"/>
                    <a:pt x="501" y="7221"/>
                    <a:pt x="521" y="7140"/>
                  </a:cubicBezTo>
                  <a:lnTo>
                    <a:pt x="2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2404892" y="4128705"/>
              <a:ext cx="122886" cy="407921"/>
            </a:xfrm>
            <a:custGeom>
              <a:rect b="b" l="l" r="r" t="t"/>
              <a:pathLst>
                <a:path extrusionOk="0" h="7283" w="2194">
                  <a:moveTo>
                    <a:pt x="1" y="0"/>
                  </a:moveTo>
                  <a:lnTo>
                    <a:pt x="1673" y="7140"/>
                  </a:lnTo>
                  <a:cubicBezTo>
                    <a:pt x="1694" y="7221"/>
                    <a:pt x="1765" y="7283"/>
                    <a:pt x="1857" y="7283"/>
                  </a:cubicBezTo>
                  <a:cubicBezTo>
                    <a:pt x="2051" y="7283"/>
                    <a:pt x="2194" y="7109"/>
                    <a:pt x="2163" y="6915"/>
                  </a:cubicBezTo>
                  <a:lnTo>
                    <a:pt x="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3"/>
            <p:cNvSpPr/>
            <p:nvPr/>
          </p:nvSpPr>
          <p:spPr>
            <a:xfrm>
              <a:off x="2165572" y="4165221"/>
              <a:ext cx="123446" cy="407977"/>
            </a:xfrm>
            <a:custGeom>
              <a:rect b="b" l="l" r="r" t="t"/>
              <a:pathLst>
                <a:path extrusionOk="0" h="7284" w="2204">
                  <a:moveTo>
                    <a:pt x="1346" y="1"/>
                  </a:moveTo>
                  <a:lnTo>
                    <a:pt x="31" y="6916"/>
                  </a:lnTo>
                  <a:cubicBezTo>
                    <a:pt x="0" y="7110"/>
                    <a:pt x="143" y="7283"/>
                    <a:pt x="337" y="7283"/>
                  </a:cubicBezTo>
                  <a:cubicBezTo>
                    <a:pt x="428" y="7283"/>
                    <a:pt x="500" y="7222"/>
                    <a:pt x="520" y="7141"/>
                  </a:cubicBezTo>
                  <a:lnTo>
                    <a:pt x="2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3"/>
            <p:cNvSpPr/>
            <p:nvPr/>
          </p:nvSpPr>
          <p:spPr>
            <a:xfrm>
              <a:off x="2577395" y="4165221"/>
              <a:ext cx="123446" cy="407977"/>
            </a:xfrm>
            <a:custGeom>
              <a:rect b="b" l="l" r="r" t="t"/>
              <a:pathLst>
                <a:path extrusionOk="0" h="7284" w="2204">
                  <a:moveTo>
                    <a:pt x="1" y="1"/>
                  </a:moveTo>
                  <a:lnTo>
                    <a:pt x="1684" y="7141"/>
                  </a:lnTo>
                  <a:cubicBezTo>
                    <a:pt x="1704" y="7222"/>
                    <a:pt x="1776" y="7283"/>
                    <a:pt x="1857" y="7283"/>
                  </a:cubicBezTo>
                  <a:cubicBezTo>
                    <a:pt x="2051" y="7283"/>
                    <a:pt x="2204" y="7110"/>
                    <a:pt x="2163" y="6916"/>
                  </a:cubicBezTo>
                  <a:lnTo>
                    <a:pt x="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3"/>
            <p:cNvSpPr/>
            <p:nvPr/>
          </p:nvSpPr>
          <p:spPr>
            <a:xfrm>
              <a:off x="2069016" y="4147523"/>
              <a:ext cx="547890" cy="50913"/>
            </a:xfrm>
            <a:custGeom>
              <a:rect b="b" l="l" r="r" t="t"/>
              <a:pathLst>
                <a:path extrusionOk="0" h="909" w="9782">
                  <a:moveTo>
                    <a:pt x="449" y="1"/>
                  </a:moveTo>
                  <a:cubicBezTo>
                    <a:pt x="204" y="1"/>
                    <a:pt x="0" y="205"/>
                    <a:pt x="0" y="460"/>
                  </a:cubicBezTo>
                  <a:cubicBezTo>
                    <a:pt x="0" y="705"/>
                    <a:pt x="204" y="909"/>
                    <a:pt x="449" y="909"/>
                  </a:cubicBezTo>
                  <a:lnTo>
                    <a:pt x="9333" y="909"/>
                  </a:lnTo>
                  <a:cubicBezTo>
                    <a:pt x="9578" y="909"/>
                    <a:pt x="9782" y="705"/>
                    <a:pt x="9782" y="460"/>
                  </a:cubicBezTo>
                  <a:cubicBezTo>
                    <a:pt x="9782" y="205"/>
                    <a:pt x="9578" y="1"/>
                    <a:pt x="9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>
              <a:off x="2030146" y="4112687"/>
              <a:ext cx="417667" cy="50913"/>
            </a:xfrm>
            <a:custGeom>
              <a:rect b="b" l="l" r="r" t="t"/>
              <a:pathLst>
                <a:path extrusionOk="0" h="909" w="7457">
                  <a:moveTo>
                    <a:pt x="449" y="1"/>
                  </a:moveTo>
                  <a:cubicBezTo>
                    <a:pt x="205" y="1"/>
                    <a:pt x="1" y="205"/>
                    <a:pt x="1" y="449"/>
                  </a:cubicBezTo>
                  <a:cubicBezTo>
                    <a:pt x="1" y="704"/>
                    <a:pt x="205" y="908"/>
                    <a:pt x="449" y="908"/>
                  </a:cubicBezTo>
                  <a:lnTo>
                    <a:pt x="7008" y="908"/>
                  </a:lnTo>
                  <a:cubicBezTo>
                    <a:pt x="7253" y="908"/>
                    <a:pt x="7457" y="704"/>
                    <a:pt x="7457" y="449"/>
                  </a:cubicBezTo>
                  <a:cubicBezTo>
                    <a:pt x="7457" y="205"/>
                    <a:pt x="7253" y="1"/>
                    <a:pt x="7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3"/>
            <p:cNvSpPr/>
            <p:nvPr/>
          </p:nvSpPr>
          <p:spPr>
            <a:xfrm>
              <a:off x="2200409" y="4112687"/>
              <a:ext cx="524478" cy="50913"/>
            </a:xfrm>
            <a:custGeom>
              <a:rect b="b" l="l" r="r" t="t"/>
              <a:pathLst>
                <a:path extrusionOk="0" h="909" w="9364">
                  <a:moveTo>
                    <a:pt x="449" y="1"/>
                  </a:moveTo>
                  <a:cubicBezTo>
                    <a:pt x="204" y="1"/>
                    <a:pt x="0" y="205"/>
                    <a:pt x="0" y="449"/>
                  </a:cubicBezTo>
                  <a:cubicBezTo>
                    <a:pt x="0" y="704"/>
                    <a:pt x="204" y="908"/>
                    <a:pt x="449" y="908"/>
                  </a:cubicBezTo>
                  <a:lnTo>
                    <a:pt x="8915" y="908"/>
                  </a:lnTo>
                  <a:cubicBezTo>
                    <a:pt x="9159" y="908"/>
                    <a:pt x="9363" y="704"/>
                    <a:pt x="9363" y="449"/>
                  </a:cubicBezTo>
                  <a:cubicBezTo>
                    <a:pt x="9363" y="205"/>
                    <a:pt x="9159" y="1"/>
                    <a:pt x="89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3"/>
            <p:cNvSpPr/>
            <p:nvPr/>
          </p:nvSpPr>
          <p:spPr>
            <a:xfrm>
              <a:off x="2043868" y="4112687"/>
              <a:ext cx="657613" cy="56"/>
            </a:xfrm>
            <a:custGeom>
              <a:rect b="b" l="l" r="r" t="t"/>
              <a:pathLst>
                <a:path extrusionOk="0" fill="none" h="1" w="11741">
                  <a:moveTo>
                    <a:pt x="1" y="1"/>
                  </a:moveTo>
                  <a:lnTo>
                    <a:pt x="11740" y="1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3"/>
            <p:cNvSpPr/>
            <p:nvPr/>
          </p:nvSpPr>
          <p:spPr>
            <a:xfrm>
              <a:off x="2188367" y="3259816"/>
              <a:ext cx="116053" cy="251429"/>
            </a:xfrm>
            <a:custGeom>
              <a:rect b="b" l="l" r="r" t="t"/>
              <a:pathLst>
                <a:path extrusionOk="0" h="4489" w="2072">
                  <a:moveTo>
                    <a:pt x="776" y="1"/>
                  </a:moveTo>
                  <a:cubicBezTo>
                    <a:pt x="378" y="72"/>
                    <a:pt x="164" y="450"/>
                    <a:pt x="93" y="807"/>
                  </a:cubicBezTo>
                  <a:cubicBezTo>
                    <a:pt x="11" y="1184"/>
                    <a:pt x="1" y="1561"/>
                    <a:pt x="62" y="1939"/>
                  </a:cubicBezTo>
                  <a:cubicBezTo>
                    <a:pt x="83" y="2133"/>
                    <a:pt x="134" y="2316"/>
                    <a:pt x="195" y="2500"/>
                  </a:cubicBezTo>
                  <a:cubicBezTo>
                    <a:pt x="440" y="3173"/>
                    <a:pt x="868" y="3724"/>
                    <a:pt x="756" y="4489"/>
                  </a:cubicBezTo>
                  <a:lnTo>
                    <a:pt x="2071" y="4489"/>
                  </a:lnTo>
                  <a:lnTo>
                    <a:pt x="2020" y="1357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000000"/>
            </a:solidFill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3"/>
            <p:cNvSpPr/>
            <p:nvPr/>
          </p:nvSpPr>
          <p:spPr>
            <a:xfrm>
              <a:off x="2252944" y="3362644"/>
              <a:ext cx="20052" cy="54330"/>
            </a:xfrm>
            <a:custGeom>
              <a:rect b="b" l="l" r="r" t="t"/>
              <a:pathLst>
                <a:path extrusionOk="0" fill="none" h="970" w="358">
                  <a:moveTo>
                    <a:pt x="1" y="1"/>
                  </a:moveTo>
                  <a:cubicBezTo>
                    <a:pt x="82" y="337"/>
                    <a:pt x="194" y="664"/>
                    <a:pt x="358" y="970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3"/>
            <p:cNvSpPr/>
            <p:nvPr/>
          </p:nvSpPr>
          <p:spPr>
            <a:xfrm>
              <a:off x="2224940" y="3286083"/>
              <a:ext cx="21788" cy="43520"/>
            </a:xfrm>
            <a:custGeom>
              <a:rect b="b" l="l" r="r" t="t"/>
              <a:pathLst>
                <a:path extrusionOk="0" h="777" w="389">
                  <a:moveTo>
                    <a:pt x="103" y="1"/>
                  </a:moveTo>
                  <a:cubicBezTo>
                    <a:pt x="1" y="164"/>
                    <a:pt x="1" y="358"/>
                    <a:pt x="103" y="521"/>
                  </a:cubicBezTo>
                  <a:cubicBezTo>
                    <a:pt x="164" y="633"/>
                    <a:pt x="266" y="725"/>
                    <a:pt x="388" y="776"/>
                  </a:cubicBezTo>
                  <a:lnTo>
                    <a:pt x="1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2224940" y="3286083"/>
              <a:ext cx="21788" cy="43520"/>
            </a:xfrm>
            <a:custGeom>
              <a:rect b="b" l="l" r="r" t="t"/>
              <a:pathLst>
                <a:path extrusionOk="0" fill="none" h="777" w="389">
                  <a:moveTo>
                    <a:pt x="103" y="1"/>
                  </a:moveTo>
                  <a:cubicBezTo>
                    <a:pt x="1" y="164"/>
                    <a:pt x="1" y="358"/>
                    <a:pt x="103" y="521"/>
                  </a:cubicBezTo>
                  <a:cubicBezTo>
                    <a:pt x="164" y="633"/>
                    <a:pt x="266" y="725"/>
                    <a:pt x="388" y="776"/>
                  </a:cubicBezTo>
                </a:path>
              </a:pathLst>
            </a:custGeom>
            <a:noFill/>
            <a:ln cap="flat" cmpd="sng" w="3325">
              <a:solidFill>
                <a:srgbClr val="FFFFFF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3"/>
            <p:cNvSpPr/>
            <p:nvPr/>
          </p:nvSpPr>
          <p:spPr>
            <a:xfrm>
              <a:off x="2229533" y="3181575"/>
              <a:ext cx="186849" cy="177720"/>
            </a:xfrm>
            <a:custGeom>
              <a:rect b="b" l="l" r="r" t="t"/>
              <a:pathLst>
                <a:path extrusionOk="0" h="3173" w="3336">
                  <a:moveTo>
                    <a:pt x="1642" y="0"/>
                  </a:moveTo>
                  <a:cubicBezTo>
                    <a:pt x="745" y="0"/>
                    <a:pt x="62" y="796"/>
                    <a:pt x="21" y="1653"/>
                  </a:cubicBezTo>
                  <a:cubicBezTo>
                    <a:pt x="0" y="2265"/>
                    <a:pt x="296" y="2918"/>
                    <a:pt x="878" y="3173"/>
                  </a:cubicBezTo>
                  <a:lnTo>
                    <a:pt x="3050" y="2102"/>
                  </a:lnTo>
                  <a:cubicBezTo>
                    <a:pt x="3254" y="1867"/>
                    <a:pt x="3336" y="1551"/>
                    <a:pt x="3274" y="1245"/>
                  </a:cubicBezTo>
                  <a:cubicBezTo>
                    <a:pt x="3213" y="939"/>
                    <a:pt x="3050" y="674"/>
                    <a:pt x="2826" y="470"/>
                  </a:cubicBezTo>
                  <a:cubicBezTo>
                    <a:pt x="2499" y="174"/>
                    <a:pt x="2081" y="11"/>
                    <a:pt x="1642" y="0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2269522" y="3925344"/>
              <a:ext cx="550746" cy="566149"/>
            </a:xfrm>
            <a:custGeom>
              <a:rect b="b" l="l" r="r" t="t"/>
              <a:pathLst>
                <a:path extrusionOk="0" h="10108" w="9833">
                  <a:moveTo>
                    <a:pt x="266" y="0"/>
                  </a:moveTo>
                  <a:lnTo>
                    <a:pt x="174" y="347"/>
                  </a:lnTo>
                  <a:cubicBezTo>
                    <a:pt x="0" y="908"/>
                    <a:pt x="82" y="1520"/>
                    <a:pt x="398" y="2010"/>
                  </a:cubicBezTo>
                  <a:lnTo>
                    <a:pt x="786" y="2642"/>
                  </a:lnTo>
                  <a:cubicBezTo>
                    <a:pt x="990" y="2968"/>
                    <a:pt x="1326" y="3172"/>
                    <a:pt x="1704" y="3213"/>
                  </a:cubicBezTo>
                  <a:lnTo>
                    <a:pt x="7548" y="3754"/>
                  </a:lnTo>
                  <a:lnTo>
                    <a:pt x="7742" y="5865"/>
                  </a:lnTo>
                  <a:lnTo>
                    <a:pt x="8966" y="10108"/>
                  </a:lnTo>
                  <a:lnTo>
                    <a:pt x="9833" y="9955"/>
                  </a:lnTo>
                  <a:lnTo>
                    <a:pt x="9608" y="2611"/>
                  </a:lnTo>
                  <a:cubicBezTo>
                    <a:pt x="9598" y="2315"/>
                    <a:pt x="9404" y="2061"/>
                    <a:pt x="9129" y="1969"/>
                  </a:cubicBezTo>
                  <a:lnTo>
                    <a:pt x="3611" y="194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2343788" y="3496164"/>
              <a:ext cx="247396" cy="466955"/>
            </a:xfrm>
            <a:custGeom>
              <a:rect b="b" l="l" r="r" t="t"/>
              <a:pathLst>
                <a:path extrusionOk="0" h="8337" w="4417">
                  <a:moveTo>
                    <a:pt x="1168" y="0"/>
                  </a:moveTo>
                  <a:cubicBezTo>
                    <a:pt x="1131" y="0"/>
                    <a:pt x="1092" y="8"/>
                    <a:pt x="1051" y="24"/>
                  </a:cubicBezTo>
                  <a:cubicBezTo>
                    <a:pt x="1051" y="24"/>
                    <a:pt x="0" y="350"/>
                    <a:pt x="112" y="1207"/>
                  </a:cubicBezTo>
                  <a:cubicBezTo>
                    <a:pt x="194" y="1860"/>
                    <a:pt x="520" y="5032"/>
                    <a:pt x="745" y="5521"/>
                  </a:cubicBezTo>
                  <a:cubicBezTo>
                    <a:pt x="1387" y="6868"/>
                    <a:pt x="2775" y="7826"/>
                    <a:pt x="3896" y="8336"/>
                  </a:cubicBezTo>
                  <a:cubicBezTo>
                    <a:pt x="3998" y="8306"/>
                    <a:pt x="4090" y="8265"/>
                    <a:pt x="4182" y="8224"/>
                  </a:cubicBezTo>
                  <a:cubicBezTo>
                    <a:pt x="4264" y="8173"/>
                    <a:pt x="4345" y="8102"/>
                    <a:pt x="4417" y="8030"/>
                  </a:cubicBezTo>
                  <a:cubicBezTo>
                    <a:pt x="4417" y="8030"/>
                    <a:pt x="2163" y="4930"/>
                    <a:pt x="2132" y="4532"/>
                  </a:cubicBezTo>
                  <a:cubicBezTo>
                    <a:pt x="2093" y="4160"/>
                    <a:pt x="2044" y="0"/>
                    <a:pt x="1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2455187" y="3598601"/>
              <a:ext cx="9186" cy="152011"/>
            </a:xfrm>
            <a:custGeom>
              <a:rect b="b" l="l" r="r" t="t"/>
              <a:pathLst>
                <a:path extrusionOk="0" fill="none" h="2714" w="164">
                  <a:moveTo>
                    <a:pt x="0" y="0"/>
                  </a:moveTo>
                  <a:cubicBezTo>
                    <a:pt x="92" y="1020"/>
                    <a:pt x="112" y="1703"/>
                    <a:pt x="163" y="2713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2558017" y="3944723"/>
              <a:ext cx="32598" cy="17811"/>
            </a:xfrm>
            <a:custGeom>
              <a:rect b="b" l="l" r="r" t="t"/>
              <a:pathLst>
                <a:path extrusionOk="0" fill="none" h="318" w="582">
                  <a:moveTo>
                    <a:pt x="581" y="1"/>
                  </a:moveTo>
                  <a:cubicBezTo>
                    <a:pt x="439" y="185"/>
                    <a:pt x="224" y="297"/>
                    <a:pt x="0" y="317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3"/>
            <p:cNvSpPr/>
            <p:nvPr/>
          </p:nvSpPr>
          <p:spPr>
            <a:xfrm>
              <a:off x="2543119" y="3928761"/>
              <a:ext cx="36070" cy="24028"/>
            </a:xfrm>
            <a:custGeom>
              <a:rect b="b" l="l" r="r" t="t"/>
              <a:pathLst>
                <a:path extrusionOk="0" fill="none" h="429" w="644">
                  <a:moveTo>
                    <a:pt x="643" y="0"/>
                  </a:moveTo>
                  <a:cubicBezTo>
                    <a:pt x="511" y="184"/>
                    <a:pt x="225" y="337"/>
                    <a:pt x="1" y="429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3"/>
            <p:cNvSpPr/>
            <p:nvPr/>
          </p:nvSpPr>
          <p:spPr>
            <a:xfrm>
              <a:off x="2573419" y="3935033"/>
              <a:ext cx="12042" cy="14339"/>
            </a:xfrm>
            <a:custGeom>
              <a:rect b="b" l="l" r="r" t="t"/>
              <a:pathLst>
                <a:path extrusionOk="0" fill="none" h="256" w="215">
                  <a:moveTo>
                    <a:pt x="0" y="1"/>
                  </a:moveTo>
                  <a:lnTo>
                    <a:pt x="215" y="256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2563113" y="3943042"/>
              <a:ext cx="12098" cy="13778"/>
            </a:xfrm>
            <a:custGeom>
              <a:rect b="b" l="l" r="r" t="t"/>
              <a:pathLst>
                <a:path extrusionOk="0" fill="none" h="246" w="216">
                  <a:moveTo>
                    <a:pt x="1" y="0"/>
                  </a:moveTo>
                  <a:lnTo>
                    <a:pt x="215" y="245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2552304" y="3949315"/>
              <a:ext cx="9746" cy="12042"/>
            </a:xfrm>
            <a:custGeom>
              <a:rect b="b" l="l" r="r" t="t"/>
              <a:pathLst>
                <a:path extrusionOk="0" fill="none" h="215" w="174">
                  <a:moveTo>
                    <a:pt x="0" y="1"/>
                  </a:moveTo>
                  <a:cubicBezTo>
                    <a:pt x="61" y="72"/>
                    <a:pt x="122" y="143"/>
                    <a:pt x="173" y="215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542559" y="3953908"/>
              <a:ext cx="14899" cy="8626"/>
            </a:xfrm>
            <a:custGeom>
              <a:rect b="b" l="l" r="r" t="t"/>
              <a:pathLst>
                <a:path extrusionOk="0" fill="none" h="154" w="266">
                  <a:moveTo>
                    <a:pt x="266" y="153"/>
                  </a:moveTo>
                  <a:cubicBezTo>
                    <a:pt x="164" y="92"/>
                    <a:pt x="103" y="61"/>
                    <a:pt x="1" y="0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538022" y="3936546"/>
              <a:ext cx="63459" cy="47104"/>
            </a:xfrm>
            <a:custGeom>
              <a:rect b="b" l="l" r="r" t="t"/>
              <a:pathLst>
                <a:path extrusionOk="0" h="841" w="1133">
                  <a:moveTo>
                    <a:pt x="572" y="1"/>
                  </a:moveTo>
                  <a:cubicBezTo>
                    <a:pt x="531" y="1"/>
                    <a:pt x="490" y="5"/>
                    <a:pt x="449" y="14"/>
                  </a:cubicBezTo>
                  <a:cubicBezTo>
                    <a:pt x="286" y="55"/>
                    <a:pt x="0" y="300"/>
                    <a:pt x="71" y="504"/>
                  </a:cubicBezTo>
                  <a:cubicBezTo>
                    <a:pt x="143" y="667"/>
                    <a:pt x="673" y="749"/>
                    <a:pt x="836" y="810"/>
                  </a:cubicBezTo>
                  <a:cubicBezTo>
                    <a:pt x="887" y="830"/>
                    <a:pt x="928" y="841"/>
                    <a:pt x="979" y="841"/>
                  </a:cubicBezTo>
                  <a:cubicBezTo>
                    <a:pt x="1030" y="841"/>
                    <a:pt x="1081" y="820"/>
                    <a:pt x="1112" y="769"/>
                  </a:cubicBezTo>
                  <a:cubicBezTo>
                    <a:pt x="1122" y="739"/>
                    <a:pt x="1132" y="698"/>
                    <a:pt x="1122" y="657"/>
                  </a:cubicBezTo>
                  <a:cubicBezTo>
                    <a:pt x="1122" y="514"/>
                    <a:pt x="1081" y="382"/>
                    <a:pt x="1020" y="259"/>
                  </a:cubicBezTo>
                  <a:cubicBezTo>
                    <a:pt x="928" y="92"/>
                    <a:pt x="755" y="1"/>
                    <a:pt x="572" y="1"/>
                  </a:cubicBezTo>
                  <a:close/>
                </a:path>
              </a:pathLst>
            </a:custGeom>
            <a:solidFill>
              <a:srgbClr val="B3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2530573" y="3944442"/>
              <a:ext cx="32038" cy="17811"/>
            </a:xfrm>
            <a:custGeom>
              <a:rect b="b" l="l" r="r" t="t"/>
              <a:pathLst>
                <a:path extrusionOk="0" h="318" w="572">
                  <a:moveTo>
                    <a:pt x="408" y="0"/>
                  </a:moveTo>
                  <a:cubicBezTo>
                    <a:pt x="387" y="0"/>
                    <a:pt x="366" y="5"/>
                    <a:pt x="347" y="16"/>
                  </a:cubicBezTo>
                  <a:cubicBezTo>
                    <a:pt x="276" y="37"/>
                    <a:pt x="204" y="57"/>
                    <a:pt x="133" y="67"/>
                  </a:cubicBezTo>
                  <a:cubicBezTo>
                    <a:pt x="102" y="67"/>
                    <a:pt x="82" y="77"/>
                    <a:pt x="51" y="77"/>
                  </a:cubicBezTo>
                  <a:cubicBezTo>
                    <a:pt x="41" y="77"/>
                    <a:pt x="21" y="88"/>
                    <a:pt x="11" y="98"/>
                  </a:cubicBezTo>
                  <a:cubicBezTo>
                    <a:pt x="1" y="118"/>
                    <a:pt x="21" y="139"/>
                    <a:pt x="31" y="149"/>
                  </a:cubicBezTo>
                  <a:cubicBezTo>
                    <a:pt x="102" y="210"/>
                    <a:pt x="174" y="251"/>
                    <a:pt x="266" y="271"/>
                  </a:cubicBezTo>
                  <a:cubicBezTo>
                    <a:pt x="318" y="286"/>
                    <a:pt x="386" y="317"/>
                    <a:pt x="447" y="317"/>
                  </a:cubicBezTo>
                  <a:cubicBezTo>
                    <a:pt x="469" y="317"/>
                    <a:pt x="491" y="313"/>
                    <a:pt x="510" y="302"/>
                  </a:cubicBezTo>
                  <a:cubicBezTo>
                    <a:pt x="572" y="261"/>
                    <a:pt x="561" y="159"/>
                    <a:pt x="541" y="98"/>
                  </a:cubicBezTo>
                  <a:cubicBezTo>
                    <a:pt x="519" y="38"/>
                    <a:pt x="463" y="0"/>
                    <a:pt x="408" y="0"/>
                  </a:cubicBezTo>
                  <a:close/>
                </a:path>
              </a:pathLst>
            </a:custGeom>
            <a:solidFill>
              <a:srgbClr val="B3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2182095" y="3451751"/>
              <a:ext cx="308559" cy="511707"/>
            </a:xfrm>
            <a:custGeom>
              <a:rect b="b" l="l" r="r" t="t"/>
              <a:pathLst>
                <a:path extrusionOk="0" h="9136" w="5509">
                  <a:moveTo>
                    <a:pt x="3010" y="1"/>
                  </a:moveTo>
                  <a:lnTo>
                    <a:pt x="2010" y="82"/>
                  </a:lnTo>
                  <a:lnTo>
                    <a:pt x="480" y="980"/>
                  </a:lnTo>
                  <a:cubicBezTo>
                    <a:pt x="480" y="980"/>
                    <a:pt x="1" y="2184"/>
                    <a:pt x="868" y="5121"/>
                  </a:cubicBezTo>
                  <a:lnTo>
                    <a:pt x="31" y="8915"/>
                  </a:lnTo>
                  <a:cubicBezTo>
                    <a:pt x="31" y="8915"/>
                    <a:pt x="1026" y="9136"/>
                    <a:pt x="2369" y="9136"/>
                  </a:cubicBezTo>
                  <a:cubicBezTo>
                    <a:pt x="3318" y="9136"/>
                    <a:pt x="4440" y="9026"/>
                    <a:pt x="5509" y="8650"/>
                  </a:cubicBezTo>
                  <a:lnTo>
                    <a:pt x="4499" y="4968"/>
                  </a:lnTo>
                  <a:lnTo>
                    <a:pt x="4631" y="2826"/>
                  </a:lnTo>
                  <a:lnTo>
                    <a:pt x="4172" y="847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2270082" y="3352955"/>
              <a:ext cx="102330" cy="137953"/>
            </a:xfrm>
            <a:custGeom>
              <a:rect b="b" l="l" r="r" t="t"/>
              <a:pathLst>
                <a:path extrusionOk="0" h="2463" w="1827">
                  <a:moveTo>
                    <a:pt x="103" y="0"/>
                  </a:moveTo>
                  <a:lnTo>
                    <a:pt x="103" y="0"/>
                  </a:lnTo>
                  <a:cubicBezTo>
                    <a:pt x="215" y="480"/>
                    <a:pt x="245" y="959"/>
                    <a:pt x="194" y="1438"/>
                  </a:cubicBezTo>
                  <a:cubicBezTo>
                    <a:pt x="164" y="1673"/>
                    <a:pt x="103" y="1897"/>
                    <a:pt x="21" y="2112"/>
                  </a:cubicBezTo>
                  <a:lnTo>
                    <a:pt x="1" y="2163"/>
                  </a:lnTo>
                  <a:cubicBezTo>
                    <a:pt x="123" y="2265"/>
                    <a:pt x="327" y="2356"/>
                    <a:pt x="704" y="2418"/>
                  </a:cubicBezTo>
                  <a:cubicBezTo>
                    <a:pt x="873" y="2449"/>
                    <a:pt x="1020" y="2462"/>
                    <a:pt x="1147" y="2462"/>
                  </a:cubicBezTo>
                  <a:cubicBezTo>
                    <a:pt x="1598" y="2462"/>
                    <a:pt x="1798" y="2297"/>
                    <a:pt x="1806" y="2193"/>
                  </a:cubicBezTo>
                  <a:cubicBezTo>
                    <a:pt x="1826" y="1989"/>
                    <a:pt x="1663" y="1765"/>
                    <a:pt x="1632" y="1408"/>
                  </a:cubicBezTo>
                  <a:cubicBezTo>
                    <a:pt x="1612" y="1183"/>
                    <a:pt x="1602" y="949"/>
                    <a:pt x="1602" y="724"/>
                  </a:cubicBezTo>
                  <a:cubicBezTo>
                    <a:pt x="1602" y="643"/>
                    <a:pt x="1643" y="143"/>
                    <a:pt x="1653" y="143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B3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2532869" y="4376591"/>
              <a:ext cx="169710" cy="208861"/>
            </a:xfrm>
            <a:custGeom>
              <a:rect b="b" l="l" r="r" t="t"/>
              <a:pathLst>
                <a:path extrusionOk="0" h="3729" w="3030">
                  <a:moveTo>
                    <a:pt x="663" y="1"/>
                  </a:moveTo>
                  <a:cubicBezTo>
                    <a:pt x="663" y="1"/>
                    <a:pt x="469" y="1357"/>
                    <a:pt x="296" y="2214"/>
                  </a:cubicBezTo>
                  <a:cubicBezTo>
                    <a:pt x="255" y="2438"/>
                    <a:pt x="92" y="2806"/>
                    <a:pt x="41" y="2999"/>
                  </a:cubicBezTo>
                  <a:cubicBezTo>
                    <a:pt x="10" y="3101"/>
                    <a:pt x="0" y="3203"/>
                    <a:pt x="0" y="3316"/>
                  </a:cubicBezTo>
                  <a:cubicBezTo>
                    <a:pt x="8" y="3559"/>
                    <a:pt x="288" y="3622"/>
                    <a:pt x="654" y="3622"/>
                  </a:cubicBezTo>
                  <a:cubicBezTo>
                    <a:pt x="747" y="3622"/>
                    <a:pt x="847" y="3618"/>
                    <a:pt x="949" y="3611"/>
                  </a:cubicBezTo>
                  <a:cubicBezTo>
                    <a:pt x="1019" y="3606"/>
                    <a:pt x="1077" y="3603"/>
                    <a:pt x="1125" y="3603"/>
                  </a:cubicBezTo>
                  <a:cubicBezTo>
                    <a:pt x="1425" y="3603"/>
                    <a:pt x="1405" y="3697"/>
                    <a:pt x="2010" y="3724"/>
                  </a:cubicBezTo>
                  <a:cubicBezTo>
                    <a:pt x="2066" y="3727"/>
                    <a:pt x="2120" y="3729"/>
                    <a:pt x="2171" y="3729"/>
                  </a:cubicBezTo>
                  <a:cubicBezTo>
                    <a:pt x="2743" y="3729"/>
                    <a:pt x="2961" y="3532"/>
                    <a:pt x="2989" y="3448"/>
                  </a:cubicBezTo>
                  <a:cubicBezTo>
                    <a:pt x="3030" y="3346"/>
                    <a:pt x="2693" y="3275"/>
                    <a:pt x="2336" y="3173"/>
                  </a:cubicBezTo>
                  <a:lnTo>
                    <a:pt x="2203" y="3132"/>
                  </a:lnTo>
                  <a:cubicBezTo>
                    <a:pt x="1795" y="3010"/>
                    <a:pt x="1540" y="2693"/>
                    <a:pt x="1204" y="2418"/>
                  </a:cubicBezTo>
                  <a:cubicBezTo>
                    <a:pt x="867" y="2143"/>
                    <a:pt x="1571" y="388"/>
                    <a:pt x="1571" y="388"/>
                  </a:cubicBezTo>
                  <a:lnTo>
                    <a:pt x="663" y="1"/>
                  </a:lnTo>
                  <a:close/>
                </a:path>
              </a:pathLst>
            </a:custGeom>
            <a:solidFill>
              <a:srgbClr val="B3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532869" y="4543995"/>
              <a:ext cx="169710" cy="41447"/>
            </a:xfrm>
            <a:custGeom>
              <a:rect b="b" l="l" r="r" t="t"/>
              <a:pathLst>
                <a:path extrusionOk="0" h="740" w="3030">
                  <a:moveTo>
                    <a:pt x="51" y="0"/>
                  </a:moveTo>
                  <a:cubicBezTo>
                    <a:pt x="21" y="102"/>
                    <a:pt x="0" y="214"/>
                    <a:pt x="0" y="316"/>
                  </a:cubicBezTo>
                  <a:cubicBezTo>
                    <a:pt x="8" y="569"/>
                    <a:pt x="289" y="633"/>
                    <a:pt x="656" y="633"/>
                  </a:cubicBezTo>
                  <a:cubicBezTo>
                    <a:pt x="749" y="633"/>
                    <a:pt x="848" y="629"/>
                    <a:pt x="949" y="622"/>
                  </a:cubicBezTo>
                  <a:cubicBezTo>
                    <a:pt x="1019" y="617"/>
                    <a:pt x="1077" y="614"/>
                    <a:pt x="1125" y="614"/>
                  </a:cubicBezTo>
                  <a:cubicBezTo>
                    <a:pt x="1425" y="614"/>
                    <a:pt x="1405" y="708"/>
                    <a:pt x="2010" y="735"/>
                  </a:cubicBezTo>
                  <a:cubicBezTo>
                    <a:pt x="2066" y="738"/>
                    <a:pt x="2120" y="740"/>
                    <a:pt x="2171" y="740"/>
                  </a:cubicBezTo>
                  <a:cubicBezTo>
                    <a:pt x="2743" y="740"/>
                    <a:pt x="2961" y="543"/>
                    <a:pt x="2989" y="459"/>
                  </a:cubicBezTo>
                  <a:cubicBezTo>
                    <a:pt x="3030" y="357"/>
                    <a:pt x="2693" y="286"/>
                    <a:pt x="2336" y="184"/>
                  </a:cubicBezTo>
                  <a:cubicBezTo>
                    <a:pt x="2083" y="287"/>
                    <a:pt x="1812" y="340"/>
                    <a:pt x="1541" y="340"/>
                  </a:cubicBezTo>
                  <a:cubicBezTo>
                    <a:pt x="1462" y="340"/>
                    <a:pt x="1384" y="336"/>
                    <a:pt x="1306" y="327"/>
                  </a:cubicBezTo>
                  <a:cubicBezTo>
                    <a:pt x="837" y="255"/>
                    <a:pt x="367" y="41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175262" y="3927640"/>
              <a:ext cx="550746" cy="550746"/>
            </a:xfrm>
            <a:custGeom>
              <a:rect b="b" l="l" r="r" t="t"/>
              <a:pathLst>
                <a:path extrusionOk="0" h="9833" w="9833">
                  <a:moveTo>
                    <a:pt x="296" y="0"/>
                  </a:moveTo>
                  <a:lnTo>
                    <a:pt x="204" y="61"/>
                  </a:lnTo>
                  <a:cubicBezTo>
                    <a:pt x="0" y="847"/>
                    <a:pt x="225" y="1632"/>
                    <a:pt x="674" y="2305"/>
                  </a:cubicBezTo>
                  <a:cubicBezTo>
                    <a:pt x="1020" y="2825"/>
                    <a:pt x="1581" y="3152"/>
                    <a:pt x="2203" y="3192"/>
                  </a:cubicBezTo>
                  <a:lnTo>
                    <a:pt x="7426" y="3570"/>
                  </a:lnTo>
                  <a:lnTo>
                    <a:pt x="6742" y="5824"/>
                  </a:lnTo>
                  <a:lnTo>
                    <a:pt x="6763" y="9792"/>
                  </a:lnTo>
                  <a:lnTo>
                    <a:pt x="7650" y="9832"/>
                  </a:lnTo>
                  <a:lnTo>
                    <a:pt x="9731" y="2601"/>
                  </a:lnTo>
                  <a:cubicBezTo>
                    <a:pt x="9833" y="2203"/>
                    <a:pt x="9608" y="1785"/>
                    <a:pt x="9221" y="1652"/>
                  </a:cubicBezTo>
                  <a:lnTo>
                    <a:pt x="5437" y="367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429480" y="3922712"/>
              <a:ext cx="107987" cy="40551"/>
            </a:xfrm>
            <a:custGeom>
              <a:rect b="b" l="l" r="r" t="t"/>
              <a:pathLst>
                <a:path extrusionOk="0" h="724" w="1928">
                  <a:moveTo>
                    <a:pt x="904" y="1"/>
                  </a:moveTo>
                  <a:cubicBezTo>
                    <a:pt x="626" y="1"/>
                    <a:pt x="286" y="37"/>
                    <a:pt x="286" y="37"/>
                  </a:cubicBezTo>
                  <a:lnTo>
                    <a:pt x="0" y="394"/>
                  </a:lnTo>
                  <a:cubicBezTo>
                    <a:pt x="112" y="455"/>
                    <a:pt x="225" y="506"/>
                    <a:pt x="347" y="547"/>
                  </a:cubicBezTo>
                  <a:cubicBezTo>
                    <a:pt x="388" y="562"/>
                    <a:pt x="433" y="568"/>
                    <a:pt x="481" y="568"/>
                  </a:cubicBezTo>
                  <a:cubicBezTo>
                    <a:pt x="611" y="568"/>
                    <a:pt x="763" y="526"/>
                    <a:pt x="930" y="526"/>
                  </a:cubicBezTo>
                  <a:cubicBezTo>
                    <a:pt x="943" y="526"/>
                    <a:pt x="956" y="526"/>
                    <a:pt x="969" y="527"/>
                  </a:cubicBezTo>
                  <a:cubicBezTo>
                    <a:pt x="1183" y="535"/>
                    <a:pt x="1570" y="723"/>
                    <a:pt x="1749" y="723"/>
                  </a:cubicBezTo>
                  <a:cubicBezTo>
                    <a:pt x="1783" y="723"/>
                    <a:pt x="1809" y="716"/>
                    <a:pt x="1826" y="700"/>
                  </a:cubicBezTo>
                  <a:cubicBezTo>
                    <a:pt x="1928" y="608"/>
                    <a:pt x="1398" y="119"/>
                    <a:pt x="1224" y="37"/>
                  </a:cubicBezTo>
                  <a:cubicBezTo>
                    <a:pt x="1166" y="10"/>
                    <a:pt x="1043" y="1"/>
                    <a:pt x="904" y="1"/>
                  </a:cubicBezTo>
                  <a:close/>
                </a:path>
              </a:pathLst>
            </a:custGeom>
            <a:solidFill>
              <a:srgbClr val="B3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2445442" y="3912407"/>
              <a:ext cx="32654" cy="14115"/>
            </a:xfrm>
            <a:custGeom>
              <a:rect b="b" l="l" r="r" t="t"/>
              <a:pathLst>
                <a:path extrusionOk="0" h="252" w="583">
                  <a:moveTo>
                    <a:pt x="535" y="0"/>
                  </a:moveTo>
                  <a:cubicBezTo>
                    <a:pt x="528" y="0"/>
                    <a:pt x="519" y="3"/>
                    <a:pt x="511" y="7"/>
                  </a:cubicBezTo>
                  <a:cubicBezTo>
                    <a:pt x="348" y="88"/>
                    <a:pt x="174" y="160"/>
                    <a:pt x="1" y="221"/>
                  </a:cubicBezTo>
                  <a:cubicBezTo>
                    <a:pt x="72" y="241"/>
                    <a:pt x="149" y="252"/>
                    <a:pt x="225" y="252"/>
                  </a:cubicBezTo>
                  <a:cubicBezTo>
                    <a:pt x="302" y="252"/>
                    <a:pt x="378" y="241"/>
                    <a:pt x="450" y="221"/>
                  </a:cubicBezTo>
                  <a:cubicBezTo>
                    <a:pt x="582" y="160"/>
                    <a:pt x="572" y="68"/>
                    <a:pt x="552" y="17"/>
                  </a:cubicBezTo>
                  <a:cubicBezTo>
                    <a:pt x="552" y="5"/>
                    <a:pt x="545" y="0"/>
                    <a:pt x="535" y="0"/>
                  </a:cubicBezTo>
                  <a:close/>
                </a:path>
              </a:pathLst>
            </a:custGeom>
            <a:solidFill>
              <a:srgbClr val="B3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2156387" y="3494260"/>
              <a:ext cx="302286" cy="451721"/>
            </a:xfrm>
            <a:custGeom>
              <a:rect b="b" l="l" r="r" t="t"/>
              <a:pathLst>
                <a:path extrusionOk="0" h="8065" w="5397">
                  <a:moveTo>
                    <a:pt x="1420" y="0"/>
                  </a:moveTo>
                  <a:cubicBezTo>
                    <a:pt x="1400" y="0"/>
                    <a:pt x="1379" y="2"/>
                    <a:pt x="1357" y="7"/>
                  </a:cubicBezTo>
                  <a:cubicBezTo>
                    <a:pt x="1357" y="7"/>
                    <a:pt x="266" y="160"/>
                    <a:pt x="235" y="1027"/>
                  </a:cubicBezTo>
                  <a:cubicBezTo>
                    <a:pt x="205" y="1690"/>
                    <a:pt x="1" y="5708"/>
                    <a:pt x="358" y="6096"/>
                  </a:cubicBezTo>
                  <a:cubicBezTo>
                    <a:pt x="1378" y="7177"/>
                    <a:pt x="3805" y="8003"/>
                    <a:pt x="5029" y="8064"/>
                  </a:cubicBezTo>
                  <a:cubicBezTo>
                    <a:pt x="5111" y="8003"/>
                    <a:pt x="5182" y="7942"/>
                    <a:pt x="5254" y="7860"/>
                  </a:cubicBezTo>
                  <a:cubicBezTo>
                    <a:pt x="5315" y="7779"/>
                    <a:pt x="5366" y="7697"/>
                    <a:pt x="5396" y="7595"/>
                  </a:cubicBezTo>
                  <a:cubicBezTo>
                    <a:pt x="5396" y="7595"/>
                    <a:pt x="1663" y="5311"/>
                    <a:pt x="1704" y="4913"/>
                  </a:cubicBezTo>
                  <a:cubicBezTo>
                    <a:pt x="1734" y="4533"/>
                    <a:pt x="236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2252944" y="3603697"/>
              <a:ext cx="14339" cy="166910"/>
            </a:xfrm>
            <a:custGeom>
              <a:rect b="b" l="l" r="r" t="t"/>
              <a:pathLst>
                <a:path extrusionOk="0" fill="none" h="2980" w="256">
                  <a:moveTo>
                    <a:pt x="256" y="1"/>
                  </a:moveTo>
                  <a:cubicBezTo>
                    <a:pt x="174" y="1011"/>
                    <a:pt x="113" y="1969"/>
                    <a:pt x="1" y="2979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226116" y="3771102"/>
              <a:ext cx="25765" cy="5769"/>
            </a:xfrm>
            <a:custGeom>
              <a:rect b="b" l="l" r="r" t="t"/>
              <a:pathLst>
                <a:path extrusionOk="0" fill="none" h="103" w="460">
                  <a:moveTo>
                    <a:pt x="0" y="102"/>
                  </a:moveTo>
                  <a:cubicBezTo>
                    <a:pt x="143" y="21"/>
                    <a:pt x="306" y="0"/>
                    <a:pt x="459" y="41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225500" y="3772222"/>
              <a:ext cx="27501" cy="16075"/>
            </a:xfrm>
            <a:custGeom>
              <a:rect b="b" l="l" r="r" t="t"/>
              <a:pathLst>
                <a:path extrusionOk="0" fill="none" h="287" w="491">
                  <a:moveTo>
                    <a:pt x="1" y="286"/>
                  </a:moveTo>
                  <a:cubicBezTo>
                    <a:pt x="103" y="174"/>
                    <a:pt x="225" y="93"/>
                    <a:pt x="368" y="31"/>
                  </a:cubicBezTo>
                  <a:cubicBezTo>
                    <a:pt x="399" y="11"/>
                    <a:pt x="450" y="1"/>
                    <a:pt x="491" y="21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2252384" y="3772782"/>
              <a:ext cx="205109" cy="145178"/>
            </a:xfrm>
            <a:custGeom>
              <a:rect b="b" l="l" r="r" t="t"/>
              <a:pathLst>
                <a:path extrusionOk="0" fill="none" h="2592" w="3662">
                  <a:moveTo>
                    <a:pt x="0" y="1"/>
                  </a:moveTo>
                  <a:cubicBezTo>
                    <a:pt x="306" y="399"/>
                    <a:pt x="1224" y="929"/>
                    <a:pt x="1612" y="1215"/>
                  </a:cubicBezTo>
                  <a:cubicBezTo>
                    <a:pt x="2010" y="1490"/>
                    <a:pt x="3254" y="2337"/>
                    <a:pt x="3662" y="2592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2434016" y="3919071"/>
              <a:ext cx="24084" cy="28565"/>
            </a:xfrm>
            <a:custGeom>
              <a:rect b="b" l="l" r="r" t="t"/>
              <a:pathLst>
                <a:path extrusionOk="0" fill="none" h="510" w="430">
                  <a:moveTo>
                    <a:pt x="429" y="0"/>
                  </a:moveTo>
                  <a:cubicBezTo>
                    <a:pt x="368" y="214"/>
                    <a:pt x="215" y="408"/>
                    <a:pt x="1" y="510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2417438" y="3908206"/>
              <a:ext cx="24084" cy="35454"/>
            </a:xfrm>
            <a:custGeom>
              <a:rect b="b" l="l" r="r" t="t"/>
              <a:pathLst>
                <a:path extrusionOk="0" fill="none" h="633" w="430">
                  <a:moveTo>
                    <a:pt x="429" y="0"/>
                  </a:moveTo>
                  <a:cubicBezTo>
                    <a:pt x="378" y="225"/>
                    <a:pt x="164" y="469"/>
                    <a:pt x="1" y="633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2439169" y="3916215"/>
              <a:ext cx="16075" cy="9186"/>
            </a:xfrm>
            <a:custGeom>
              <a:rect b="b" l="l" r="r" t="t"/>
              <a:pathLst>
                <a:path extrusionOk="0" fill="none" h="164" w="287">
                  <a:moveTo>
                    <a:pt x="1" y="0"/>
                  </a:moveTo>
                  <a:lnTo>
                    <a:pt x="286" y="163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431720" y="3927640"/>
              <a:ext cx="16075" cy="8009"/>
            </a:xfrm>
            <a:custGeom>
              <a:rect b="b" l="l" r="r" t="t"/>
              <a:pathLst>
                <a:path extrusionOk="0" fill="none" h="143" w="287">
                  <a:moveTo>
                    <a:pt x="1" y="0"/>
                  </a:moveTo>
                  <a:lnTo>
                    <a:pt x="287" y="143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424327" y="3936770"/>
              <a:ext cx="13162" cy="7449"/>
            </a:xfrm>
            <a:custGeom>
              <a:rect b="b" l="l" r="r" t="t"/>
              <a:pathLst>
                <a:path extrusionOk="0" fill="none" h="133" w="235">
                  <a:moveTo>
                    <a:pt x="0" y="0"/>
                  </a:moveTo>
                  <a:lnTo>
                    <a:pt x="235" y="133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2413461" y="3943602"/>
              <a:ext cx="20052" cy="4033"/>
            </a:xfrm>
            <a:custGeom>
              <a:rect b="b" l="l" r="r" t="t"/>
              <a:pathLst>
                <a:path extrusionOk="0" fill="none" h="72" w="358">
                  <a:moveTo>
                    <a:pt x="358" y="72"/>
                  </a:moveTo>
                  <a:lnTo>
                    <a:pt x="1" y="1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2247791" y="3210978"/>
              <a:ext cx="161141" cy="199732"/>
            </a:xfrm>
            <a:custGeom>
              <a:rect b="b" l="l" r="r" t="t"/>
              <a:pathLst>
                <a:path extrusionOk="0" h="3566" w="2877">
                  <a:moveTo>
                    <a:pt x="1410" y="0"/>
                  </a:moveTo>
                  <a:cubicBezTo>
                    <a:pt x="1263" y="0"/>
                    <a:pt x="1103" y="24"/>
                    <a:pt x="929" y="77"/>
                  </a:cubicBezTo>
                  <a:cubicBezTo>
                    <a:pt x="572" y="169"/>
                    <a:pt x="276" y="414"/>
                    <a:pt x="133" y="750"/>
                  </a:cubicBezTo>
                  <a:cubicBezTo>
                    <a:pt x="1" y="1107"/>
                    <a:pt x="42" y="1485"/>
                    <a:pt x="103" y="1852"/>
                  </a:cubicBezTo>
                  <a:cubicBezTo>
                    <a:pt x="184" y="2321"/>
                    <a:pt x="419" y="2760"/>
                    <a:pt x="755" y="3096"/>
                  </a:cubicBezTo>
                  <a:cubicBezTo>
                    <a:pt x="1082" y="3423"/>
                    <a:pt x="1582" y="3504"/>
                    <a:pt x="2020" y="3545"/>
                  </a:cubicBezTo>
                  <a:cubicBezTo>
                    <a:pt x="2122" y="3555"/>
                    <a:pt x="2224" y="3565"/>
                    <a:pt x="2326" y="3565"/>
                  </a:cubicBezTo>
                  <a:cubicBezTo>
                    <a:pt x="2826" y="3484"/>
                    <a:pt x="2877" y="1475"/>
                    <a:pt x="2755" y="1087"/>
                  </a:cubicBezTo>
                  <a:cubicBezTo>
                    <a:pt x="2642" y="757"/>
                    <a:pt x="2242" y="0"/>
                    <a:pt x="1410" y="0"/>
                  </a:cubicBezTo>
                  <a:close/>
                </a:path>
              </a:pathLst>
            </a:custGeom>
            <a:solidFill>
              <a:srgbClr val="B3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2233509" y="3190816"/>
              <a:ext cx="144058" cy="142209"/>
            </a:xfrm>
            <a:custGeom>
              <a:rect b="b" l="l" r="r" t="t"/>
              <a:pathLst>
                <a:path extrusionOk="0" h="2539" w="2572">
                  <a:moveTo>
                    <a:pt x="1679" y="0"/>
                  </a:moveTo>
                  <a:cubicBezTo>
                    <a:pt x="1527" y="0"/>
                    <a:pt x="1350" y="24"/>
                    <a:pt x="1143" y="80"/>
                  </a:cubicBezTo>
                  <a:cubicBezTo>
                    <a:pt x="1" y="407"/>
                    <a:pt x="154" y="1763"/>
                    <a:pt x="154" y="1763"/>
                  </a:cubicBezTo>
                  <a:cubicBezTo>
                    <a:pt x="154" y="1763"/>
                    <a:pt x="42" y="2528"/>
                    <a:pt x="490" y="2538"/>
                  </a:cubicBezTo>
                  <a:cubicBezTo>
                    <a:pt x="623" y="2538"/>
                    <a:pt x="878" y="2253"/>
                    <a:pt x="878" y="2253"/>
                  </a:cubicBezTo>
                  <a:cubicBezTo>
                    <a:pt x="1439" y="2069"/>
                    <a:pt x="1928" y="1712"/>
                    <a:pt x="2275" y="1243"/>
                  </a:cubicBezTo>
                  <a:cubicBezTo>
                    <a:pt x="2438" y="1029"/>
                    <a:pt x="2571" y="764"/>
                    <a:pt x="2540" y="488"/>
                  </a:cubicBezTo>
                  <a:cubicBezTo>
                    <a:pt x="2540" y="488"/>
                    <a:pt x="2376" y="0"/>
                    <a:pt x="1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233509" y="3177598"/>
              <a:ext cx="144058" cy="155428"/>
            </a:xfrm>
            <a:custGeom>
              <a:rect b="b" l="l" r="r" t="t"/>
              <a:pathLst>
                <a:path extrusionOk="0" fill="none" h="2775" w="2572">
                  <a:moveTo>
                    <a:pt x="878" y="2489"/>
                  </a:moveTo>
                  <a:cubicBezTo>
                    <a:pt x="1439" y="2305"/>
                    <a:pt x="1928" y="1948"/>
                    <a:pt x="2275" y="1479"/>
                  </a:cubicBezTo>
                  <a:cubicBezTo>
                    <a:pt x="2438" y="1265"/>
                    <a:pt x="2571" y="1000"/>
                    <a:pt x="2540" y="724"/>
                  </a:cubicBezTo>
                  <a:cubicBezTo>
                    <a:pt x="2540" y="724"/>
                    <a:pt x="2296" y="0"/>
                    <a:pt x="1143" y="316"/>
                  </a:cubicBezTo>
                  <a:cubicBezTo>
                    <a:pt x="1" y="643"/>
                    <a:pt x="154" y="1999"/>
                    <a:pt x="154" y="1999"/>
                  </a:cubicBezTo>
                  <a:cubicBezTo>
                    <a:pt x="154" y="1999"/>
                    <a:pt x="42" y="2764"/>
                    <a:pt x="490" y="2774"/>
                  </a:cubicBezTo>
                  <a:cubicBezTo>
                    <a:pt x="623" y="2774"/>
                    <a:pt x="878" y="2489"/>
                    <a:pt x="878" y="2489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330626" y="3311174"/>
              <a:ext cx="14955" cy="14451"/>
            </a:xfrm>
            <a:custGeom>
              <a:rect b="b" l="l" r="r" t="t"/>
              <a:pathLst>
                <a:path extrusionOk="0" h="258" w="267">
                  <a:moveTo>
                    <a:pt x="139" y="1"/>
                  </a:moveTo>
                  <a:cubicBezTo>
                    <a:pt x="134" y="1"/>
                    <a:pt x="128" y="1"/>
                    <a:pt x="123" y="2"/>
                  </a:cubicBezTo>
                  <a:cubicBezTo>
                    <a:pt x="52" y="12"/>
                    <a:pt x="1" y="73"/>
                    <a:pt x="1" y="145"/>
                  </a:cubicBezTo>
                  <a:cubicBezTo>
                    <a:pt x="10" y="221"/>
                    <a:pt x="71" y="257"/>
                    <a:pt x="132" y="257"/>
                  </a:cubicBezTo>
                  <a:cubicBezTo>
                    <a:pt x="200" y="257"/>
                    <a:pt x="266" y="211"/>
                    <a:pt x="256" y="124"/>
                  </a:cubicBezTo>
                  <a:cubicBezTo>
                    <a:pt x="256" y="58"/>
                    <a:pt x="203" y="1"/>
                    <a:pt x="1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2382601" y="3307198"/>
              <a:ext cx="17027" cy="14059"/>
            </a:xfrm>
            <a:custGeom>
              <a:rect b="b" l="l" r="r" t="t"/>
              <a:pathLst>
                <a:path extrusionOk="0" h="251" w="304">
                  <a:moveTo>
                    <a:pt x="182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52" y="1"/>
                    <a:pt x="1" y="144"/>
                    <a:pt x="93" y="216"/>
                  </a:cubicBezTo>
                  <a:cubicBezTo>
                    <a:pt x="117" y="240"/>
                    <a:pt x="146" y="251"/>
                    <a:pt x="174" y="251"/>
                  </a:cubicBezTo>
                  <a:cubicBezTo>
                    <a:pt x="241" y="251"/>
                    <a:pt x="304" y="192"/>
                    <a:pt x="297" y="114"/>
                  </a:cubicBezTo>
                  <a:cubicBezTo>
                    <a:pt x="297" y="48"/>
                    <a:pt x="245" y="0"/>
                    <a:pt x="1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2380921" y="3285523"/>
              <a:ext cx="18315" cy="2913"/>
            </a:xfrm>
            <a:custGeom>
              <a:rect b="b" l="l" r="r" t="t"/>
              <a:pathLst>
                <a:path extrusionOk="0" fill="none" h="52" w="327">
                  <a:moveTo>
                    <a:pt x="0" y="52"/>
                  </a:moveTo>
                  <a:cubicBezTo>
                    <a:pt x="102" y="1"/>
                    <a:pt x="225" y="1"/>
                    <a:pt x="327" y="42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2325474" y="3291236"/>
              <a:ext cx="20668" cy="4649"/>
            </a:xfrm>
            <a:custGeom>
              <a:rect b="b" l="l" r="r" t="t"/>
              <a:pathLst>
                <a:path extrusionOk="0" fill="none" h="83" w="369">
                  <a:moveTo>
                    <a:pt x="1" y="82"/>
                  </a:moveTo>
                  <a:cubicBezTo>
                    <a:pt x="113" y="21"/>
                    <a:pt x="246" y="1"/>
                    <a:pt x="368" y="31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370056" y="3310110"/>
              <a:ext cx="4649" cy="35454"/>
            </a:xfrm>
            <a:custGeom>
              <a:rect b="b" l="l" r="r" t="t"/>
              <a:pathLst>
                <a:path extrusionOk="0" fill="none" h="633" w="83">
                  <a:moveTo>
                    <a:pt x="0" y="0"/>
                  </a:moveTo>
                  <a:cubicBezTo>
                    <a:pt x="31" y="215"/>
                    <a:pt x="51" y="419"/>
                    <a:pt x="82" y="633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302063" y="3330497"/>
              <a:ext cx="104011" cy="82503"/>
            </a:xfrm>
            <a:custGeom>
              <a:rect b="b" l="l" r="r" t="t"/>
              <a:pathLst>
                <a:path extrusionOk="0" h="1473" w="1857">
                  <a:moveTo>
                    <a:pt x="1305" y="1"/>
                  </a:moveTo>
                  <a:cubicBezTo>
                    <a:pt x="1278" y="1"/>
                    <a:pt x="1250" y="9"/>
                    <a:pt x="1225" y="24"/>
                  </a:cubicBezTo>
                  <a:lnTo>
                    <a:pt x="1214" y="24"/>
                  </a:lnTo>
                  <a:cubicBezTo>
                    <a:pt x="1153" y="44"/>
                    <a:pt x="1092" y="65"/>
                    <a:pt x="1031" y="85"/>
                  </a:cubicBezTo>
                  <a:cubicBezTo>
                    <a:pt x="725" y="157"/>
                    <a:pt x="429" y="208"/>
                    <a:pt x="123" y="238"/>
                  </a:cubicBezTo>
                  <a:cubicBezTo>
                    <a:pt x="72" y="248"/>
                    <a:pt x="41" y="248"/>
                    <a:pt x="31" y="299"/>
                  </a:cubicBezTo>
                  <a:cubicBezTo>
                    <a:pt x="21" y="381"/>
                    <a:pt x="21" y="463"/>
                    <a:pt x="21" y="544"/>
                  </a:cubicBezTo>
                  <a:lnTo>
                    <a:pt x="1" y="1023"/>
                  </a:lnTo>
                  <a:cubicBezTo>
                    <a:pt x="1" y="1074"/>
                    <a:pt x="1" y="1125"/>
                    <a:pt x="21" y="1176"/>
                  </a:cubicBezTo>
                  <a:cubicBezTo>
                    <a:pt x="62" y="1268"/>
                    <a:pt x="256" y="1299"/>
                    <a:pt x="347" y="1319"/>
                  </a:cubicBezTo>
                  <a:cubicBezTo>
                    <a:pt x="429" y="1350"/>
                    <a:pt x="521" y="1380"/>
                    <a:pt x="613" y="1401"/>
                  </a:cubicBezTo>
                  <a:cubicBezTo>
                    <a:pt x="796" y="1442"/>
                    <a:pt x="980" y="1462"/>
                    <a:pt x="1174" y="1472"/>
                  </a:cubicBezTo>
                  <a:cubicBezTo>
                    <a:pt x="1265" y="1472"/>
                    <a:pt x="1357" y="1472"/>
                    <a:pt x="1449" y="1462"/>
                  </a:cubicBezTo>
                  <a:cubicBezTo>
                    <a:pt x="1480" y="1462"/>
                    <a:pt x="1551" y="1462"/>
                    <a:pt x="1582" y="1452"/>
                  </a:cubicBezTo>
                  <a:cubicBezTo>
                    <a:pt x="1602" y="1431"/>
                    <a:pt x="1612" y="1370"/>
                    <a:pt x="1622" y="1340"/>
                  </a:cubicBezTo>
                  <a:cubicBezTo>
                    <a:pt x="1694" y="1156"/>
                    <a:pt x="1745" y="972"/>
                    <a:pt x="1775" y="779"/>
                  </a:cubicBezTo>
                  <a:cubicBezTo>
                    <a:pt x="1806" y="575"/>
                    <a:pt x="1826" y="391"/>
                    <a:pt x="1857" y="197"/>
                  </a:cubicBezTo>
                  <a:cubicBezTo>
                    <a:pt x="1704" y="136"/>
                    <a:pt x="1531" y="75"/>
                    <a:pt x="1378" y="24"/>
                  </a:cubicBezTo>
                  <a:cubicBezTo>
                    <a:pt x="1357" y="9"/>
                    <a:pt x="1332" y="1"/>
                    <a:pt x="1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2276355" y="3311790"/>
              <a:ext cx="37751" cy="33774"/>
            </a:xfrm>
            <a:custGeom>
              <a:rect b="b" l="l" r="r" t="t"/>
              <a:pathLst>
                <a:path extrusionOk="0" fill="none" h="603" w="674">
                  <a:moveTo>
                    <a:pt x="1" y="1"/>
                  </a:moveTo>
                  <a:lnTo>
                    <a:pt x="674" y="603"/>
                  </a:lnTo>
                </a:path>
              </a:pathLst>
            </a:custGeom>
            <a:noFill/>
            <a:ln cap="rnd" cmpd="sng" w="2300">
              <a:solidFill>
                <a:schemeClr val="lt2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2278651" y="3354075"/>
              <a:ext cx="24028" cy="40607"/>
            </a:xfrm>
            <a:custGeom>
              <a:rect b="b" l="l" r="r" t="t"/>
              <a:pathLst>
                <a:path extrusionOk="0" fill="none" h="725" w="429">
                  <a:moveTo>
                    <a:pt x="1" y="1"/>
                  </a:moveTo>
                  <a:lnTo>
                    <a:pt x="429" y="725"/>
                  </a:lnTo>
                </a:path>
              </a:pathLst>
            </a:custGeom>
            <a:noFill/>
            <a:ln cap="rnd" cmpd="sng" w="2300">
              <a:solidFill>
                <a:schemeClr val="lt2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2250088" y="3307870"/>
              <a:ext cx="45200" cy="53826"/>
            </a:xfrm>
            <a:custGeom>
              <a:rect b="b" l="l" r="r" t="t"/>
              <a:pathLst>
                <a:path extrusionOk="0" h="961" w="807">
                  <a:moveTo>
                    <a:pt x="279" y="1"/>
                  </a:moveTo>
                  <a:cubicBezTo>
                    <a:pt x="213" y="1"/>
                    <a:pt x="147" y="21"/>
                    <a:pt x="92" y="61"/>
                  </a:cubicBezTo>
                  <a:cubicBezTo>
                    <a:pt x="41" y="112"/>
                    <a:pt x="11" y="183"/>
                    <a:pt x="11" y="265"/>
                  </a:cubicBezTo>
                  <a:cubicBezTo>
                    <a:pt x="1" y="499"/>
                    <a:pt x="103" y="724"/>
                    <a:pt x="296" y="867"/>
                  </a:cubicBezTo>
                  <a:cubicBezTo>
                    <a:pt x="347" y="907"/>
                    <a:pt x="409" y="938"/>
                    <a:pt x="470" y="948"/>
                  </a:cubicBezTo>
                  <a:cubicBezTo>
                    <a:pt x="493" y="956"/>
                    <a:pt x="516" y="960"/>
                    <a:pt x="539" y="960"/>
                  </a:cubicBezTo>
                  <a:cubicBezTo>
                    <a:pt x="685" y="960"/>
                    <a:pt x="807" y="802"/>
                    <a:pt x="745" y="652"/>
                  </a:cubicBezTo>
                  <a:cubicBezTo>
                    <a:pt x="704" y="459"/>
                    <a:pt x="643" y="214"/>
                    <a:pt x="470" y="71"/>
                  </a:cubicBezTo>
                  <a:cubicBezTo>
                    <a:pt x="417" y="24"/>
                    <a:pt x="348" y="1"/>
                    <a:pt x="279" y="1"/>
                  </a:cubicBezTo>
                  <a:close/>
                </a:path>
              </a:pathLst>
            </a:custGeom>
            <a:solidFill>
              <a:srgbClr val="B3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2262073" y="3323216"/>
              <a:ext cx="16635" cy="23524"/>
            </a:xfrm>
            <a:custGeom>
              <a:rect b="b" l="l" r="r" t="t"/>
              <a:pathLst>
                <a:path extrusionOk="0" fill="none" h="420" w="297">
                  <a:moveTo>
                    <a:pt x="11" y="103"/>
                  </a:moveTo>
                  <a:cubicBezTo>
                    <a:pt x="1" y="52"/>
                    <a:pt x="42" y="11"/>
                    <a:pt x="103" y="1"/>
                  </a:cubicBezTo>
                  <a:cubicBezTo>
                    <a:pt x="154" y="1"/>
                    <a:pt x="195" y="32"/>
                    <a:pt x="225" y="72"/>
                  </a:cubicBezTo>
                  <a:cubicBezTo>
                    <a:pt x="256" y="113"/>
                    <a:pt x="276" y="164"/>
                    <a:pt x="286" y="215"/>
                  </a:cubicBezTo>
                  <a:cubicBezTo>
                    <a:pt x="184" y="195"/>
                    <a:pt x="195" y="419"/>
                    <a:pt x="297" y="378"/>
                  </a:cubicBezTo>
                </a:path>
              </a:pathLst>
            </a:custGeom>
            <a:noFill/>
            <a:ln cap="rnd" cmpd="sng" w="2300">
              <a:solidFill>
                <a:srgbClr val="D38475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1385221" y="3650575"/>
              <a:ext cx="499329" cy="489639"/>
            </a:xfrm>
            <a:custGeom>
              <a:rect b="b" l="l" r="r" t="t"/>
              <a:pathLst>
                <a:path extrusionOk="0" h="8742" w="8915">
                  <a:moveTo>
                    <a:pt x="1592" y="0"/>
                  </a:moveTo>
                  <a:cubicBezTo>
                    <a:pt x="694" y="21"/>
                    <a:pt x="0" y="816"/>
                    <a:pt x="133" y="1714"/>
                  </a:cubicBezTo>
                  <a:lnTo>
                    <a:pt x="1041" y="8741"/>
                  </a:lnTo>
                  <a:lnTo>
                    <a:pt x="8915" y="8670"/>
                  </a:lnTo>
                  <a:lnTo>
                    <a:pt x="6967" y="1673"/>
                  </a:lnTo>
                  <a:cubicBezTo>
                    <a:pt x="6712" y="694"/>
                    <a:pt x="5835" y="10"/>
                    <a:pt x="4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1402359" y="3650575"/>
              <a:ext cx="498769" cy="489639"/>
            </a:xfrm>
            <a:custGeom>
              <a:rect b="b" l="l" r="r" t="t"/>
              <a:pathLst>
                <a:path extrusionOk="0" h="8742" w="8905">
                  <a:moveTo>
                    <a:pt x="1592" y="0"/>
                  </a:moveTo>
                  <a:cubicBezTo>
                    <a:pt x="684" y="21"/>
                    <a:pt x="0" y="816"/>
                    <a:pt x="133" y="1714"/>
                  </a:cubicBezTo>
                  <a:lnTo>
                    <a:pt x="1031" y="8741"/>
                  </a:lnTo>
                  <a:lnTo>
                    <a:pt x="8905" y="8670"/>
                  </a:lnTo>
                  <a:lnTo>
                    <a:pt x="6957" y="1673"/>
                  </a:lnTo>
                  <a:cubicBezTo>
                    <a:pt x="6702" y="694"/>
                    <a:pt x="5835" y="10"/>
                    <a:pt x="4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1462343" y="3703109"/>
              <a:ext cx="291420" cy="92585"/>
            </a:xfrm>
            <a:custGeom>
              <a:rect b="b" l="l" r="r" t="t"/>
              <a:pathLst>
                <a:path extrusionOk="0" fill="none" h="1653" w="5203">
                  <a:moveTo>
                    <a:pt x="143" y="1653"/>
                  </a:moveTo>
                  <a:lnTo>
                    <a:pt x="5202" y="1653"/>
                  </a:lnTo>
                  <a:lnTo>
                    <a:pt x="5070" y="1214"/>
                  </a:lnTo>
                  <a:cubicBezTo>
                    <a:pt x="4886" y="500"/>
                    <a:pt x="4254" y="1"/>
                    <a:pt x="3519" y="1"/>
                  </a:cubicBezTo>
                  <a:lnTo>
                    <a:pt x="1163" y="1"/>
                  </a:lnTo>
                  <a:cubicBezTo>
                    <a:pt x="510" y="11"/>
                    <a:pt x="0" y="592"/>
                    <a:pt x="102" y="1245"/>
                  </a:cubicBezTo>
                  <a:close/>
                </a:path>
              </a:pathLst>
            </a:custGeom>
            <a:noFill/>
            <a:ln cap="flat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1477185" y="3839094"/>
              <a:ext cx="283411" cy="56"/>
            </a:xfrm>
            <a:custGeom>
              <a:rect b="b" l="l" r="r" t="t"/>
              <a:pathLst>
                <a:path extrusionOk="0" fill="none" h="1" w="5060">
                  <a:moveTo>
                    <a:pt x="1" y="0"/>
                  </a:moveTo>
                  <a:lnTo>
                    <a:pt x="5060" y="0"/>
                  </a:lnTo>
                </a:path>
              </a:pathLst>
            </a:custGeom>
            <a:noFill/>
            <a:ln cap="flat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1487490" y="3884179"/>
              <a:ext cx="283971" cy="56"/>
            </a:xfrm>
            <a:custGeom>
              <a:rect b="b" l="l" r="r" t="t"/>
              <a:pathLst>
                <a:path extrusionOk="0" fill="none" h="1" w="5070">
                  <a:moveTo>
                    <a:pt x="0" y="1"/>
                  </a:moveTo>
                  <a:lnTo>
                    <a:pt x="5069" y="1"/>
                  </a:lnTo>
                </a:path>
              </a:pathLst>
            </a:custGeom>
            <a:noFill/>
            <a:ln cap="flat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1497740" y="3929881"/>
              <a:ext cx="285147" cy="56"/>
            </a:xfrm>
            <a:custGeom>
              <a:rect b="b" l="l" r="r" t="t"/>
              <a:pathLst>
                <a:path extrusionOk="0" fill="none" h="1" w="5091">
                  <a:moveTo>
                    <a:pt x="1" y="1"/>
                  </a:moveTo>
                  <a:lnTo>
                    <a:pt x="5090" y="1"/>
                  </a:lnTo>
                </a:path>
              </a:pathLst>
            </a:custGeom>
            <a:noFill/>
            <a:ln cap="flat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1507485" y="3975022"/>
              <a:ext cx="286827" cy="56"/>
            </a:xfrm>
            <a:custGeom>
              <a:rect b="b" l="l" r="r" t="t"/>
              <a:pathLst>
                <a:path extrusionOk="0" fill="none" h="1" w="5121">
                  <a:moveTo>
                    <a:pt x="0" y="1"/>
                  </a:moveTo>
                  <a:lnTo>
                    <a:pt x="5120" y="1"/>
                  </a:lnTo>
                </a:path>
              </a:pathLst>
            </a:custGeom>
            <a:noFill/>
            <a:ln cap="flat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1517734" y="4020724"/>
              <a:ext cx="287443" cy="56"/>
            </a:xfrm>
            <a:custGeom>
              <a:rect b="b" l="l" r="r" t="t"/>
              <a:pathLst>
                <a:path extrusionOk="0" fill="none" h="1" w="5132">
                  <a:moveTo>
                    <a:pt x="1" y="1"/>
                  </a:moveTo>
                  <a:lnTo>
                    <a:pt x="5131" y="1"/>
                  </a:lnTo>
                </a:path>
              </a:pathLst>
            </a:custGeom>
            <a:noFill/>
            <a:ln cap="flat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1528040" y="4066425"/>
              <a:ext cx="288564" cy="56"/>
            </a:xfrm>
            <a:custGeom>
              <a:rect b="b" l="l" r="r" t="t"/>
              <a:pathLst>
                <a:path extrusionOk="0" fill="none" h="1" w="5152">
                  <a:moveTo>
                    <a:pt x="0" y="0"/>
                  </a:moveTo>
                  <a:lnTo>
                    <a:pt x="5151" y="0"/>
                  </a:lnTo>
                </a:path>
              </a:pathLst>
            </a:custGeom>
            <a:noFill/>
            <a:ln cap="flat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1405776" y="4128705"/>
              <a:ext cx="122886" cy="407921"/>
            </a:xfrm>
            <a:custGeom>
              <a:rect b="b" l="l" r="r" t="t"/>
              <a:pathLst>
                <a:path extrusionOk="0" h="7283" w="2194">
                  <a:moveTo>
                    <a:pt x="1347" y="0"/>
                  </a:moveTo>
                  <a:lnTo>
                    <a:pt x="31" y="6915"/>
                  </a:lnTo>
                  <a:cubicBezTo>
                    <a:pt x="1" y="7109"/>
                    <a:pt x="143" y="7283"/>
                    <a:pt x="337" y="7283"/>
                  </a:cubicBezTo>
                  <a:cubicBezTo>
                    <a:pt x="419" y="7283"/>
                    <a:pt x="500" y="7221"/>
                    <a:pt x="521" y="7140"/>
                  </a:cubicBezTo>
                  <a:lnTo>
                    <a:pt x="2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1817654" y="4128705"/>
              <a:ext cx="122886" cy="407921"/>
            </a:xfrm>
            <a:custGeom>
              <a:rect b="b" l="l" r="r" t="t"/>
              <a:pathLst>
                <a:path extrusionOk="0" h="7283" w="2194">
                  <a:moveTo>
                    <a:pt x="0" y="0"/>
                  </a:moveTo>
                  <a:lnTo>
                    <a:pt x="1673" y="7140"/>
                  </a:lnTo>
                  <a:cubicBezTo>
                    <a:pt x="1694" y="7221"/>
                    <a:pt x="1765" y="7283"/>
                    <a:pt x="1857" y="7283"/>
                  </a:cubicBezTo>
                  <a:cubicBezTo>
                    <a:pt x="2051" y="7283"/>
                    <a:pt x="2193" y="7109"/>
                    <a:pt x="2163" y="6915"/>
                  </a:cubicBezTo>
                  <a:lnTo>
                    <a:pt x="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1578278" y="4165221"/>
              <a:ext cx="123446" cy="407977"/>
            </a:xfrm>
            <a:custGeom>
              <a:rect b="b" l="l" r="r" t="t"/>
              <a:pathLst>
                <a:path extrusionOk="0" h="7284" w="2204">
                  <a:moveTo>
                    <a:pt x="1347" y="1"/>
                  </a:moveTo>
                  <a:lnTo>
                    <a:pt x="42" y="6916"/>
                  </a:lnTo>
                  <a:cubicBezTo>
                    <a:pt x="1" y="7110"/>
                    <a:pt x="154" y="7283"/>
                    <a:pt x="348" y="7283"/>
                  </a:cubicBezTo>
                  <a:cubicBezTo>
                    <a:pt x="429" y="7283"/>
                    <a:pt x="501" y="7222"/>
                    <a:pt x="521" y="7141"/>
                  </a:cubicBezTo>
                  <a:lnTo>
                    <a:pt x="2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1990157" y="4165221"/>
              <a:ext cx="123446" cy="407977"/>
            </a:xfrm>
            <a:custGeom>
              <a:rect b="b" l="l" r="r" t="t"/>
              <a:pathLst>
                <a:path extrusionOk="0" h="7284" w="2204">
                  <a:moveTo>
                    <a:pt x="1" y="1"/>
                  </a:moveTo>
                  <a:lnTo>
                    <a:pt x="1684" y="7141"/>
                  </a:lnTo>
                  <a:cubicBezTo>
                    <a:pt x="1704" y="7222"/>
                    <a:pt x="1775" y="7283"/>
                    <a:pt x="1857" y="7283"/>
                  </a:cubicBezTo>
                  <a:cubicBezTo>
                    <a:pt x="2051" y="7283"/>
                    <a:pt x="2204" y="7110"/>
                    <a:pt x="2163" y="6916"/>
                  </a:cubicBezTo>
                  <a:lnTo>
                    <a:pt x="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1481778" y="4147523"/>
              <a:ext cx="548450" cy="50913"/>
            </a:xfrm>
            <a:custGeom>
              <a:rect b="b" l="l" r="r" t="t"/>
              <a:pathLst>
                <a:path extrusionOk="0" h="909" w="9792">
                  <a:moveTo>
                    <a:pt x="449" y="1"/>
                  </a:moveTo>
                  <a:cubicBezTo>
                    <a:pt x="204" y="1"/>
                    <a:pt x="0" y="205"/>
                    <a:pt x="0" y="460"/>
                  </a:cubicBezTo>
                  <a:cubicBezTo>
                    <a:pt x="0" y="705"/>
                    <a:pt x="204" y="909"/>
                    <a:pt x="449" y="909"/>
                  </a:cubicBezTo>
                  <a:lnTo>
                    <a:pt x="9333" y="909"/>
                  </a:lnTo>
                  <a:cubicBezTo>
                    <a:pt x="9588" y="909"/>
                    <a:pt x="9792" y="705"/>
                    <a:pt x="9792" y="460"/>
                  </a:cubicBezTo>
                  <a:cubicBezTo>
                    <a:pt x="9792" y="205"/>
                    <a:pt x="9588" y="1"/>
                    <a:pt x="9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1442908" y="4112687"/>
              <a:ext cx="417667" cy="50913"/>
            </a:xfrm>
            <a:custGeom>
              <a:rect b="b" l="l" r="r" t="t"/>
              <a:pathLst>
                <a:path extrusionOk="0" h="909" w="7457">
                  <a:moveTo>
                    <a:pt x="449" y="1"/>
                  </a:moveTo>
                  <a:cubicBezTo>
                    <a:pt x="205" y="1"/>
                    <a:pt x="1" y="205"/>
                    <a:pt x="1" y="449"/>
                  </a:cubicBezTo>
                  <a:cubicBezTo>
                    <a:pt x="1" y="704"/>
                    <a:pt x="205" y="908"/>
                    <a:pt x="449" y="908"/>
                  </a:cubicBezTo>
                  <a:lnTo>
                    <a:pt x="7008" y="908"/>
                  </a:lnTo>
                  <a:cubicBezTo>
                    <a:pt x="7252" y="908"/>
                    <a:pt x="7456" y="704"/>
                    <a:pt x="7456" y="449"/>
                  </a:cubicBezTo>
                  <a:cubicBezTo>
                    <a:pt x="7456" y="205"/>
                    <a:pt x="7252" y="1"/>
                    <a:pt x="7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1613171" y="4112687"/>
              <a:ext cx="524478" cy="50913"/>
            </a:xfrm>
            <a:custGeom>
              <a:rect b="b" l="l" r="r" t="t"/>
              <a:pathLst>
                <a:path extrusionOk="0" h="909" w="9364">
                  <a:moveTo>
                    <a:pt x="459" y="1"/>
                  </a:moveTo>
                  <a:cubicBezTo>
                    <a:pt x="204" y="1"/>
                    <a:pt x="0" y="205"/>
                    <a:pt x="0" y="449"/>
                  </a:cubicBezTo>
                  <a:cubicBezTo>
                    <a:pt x="0" y="704"/>
                    <a:pt x="204" y="908"/>
                    <a:pt x="459" y="908"/>
                  </a:cubicBezTo>
                  <a:lnTo>
                    <a:pt x="8914" y="908"/>
                  </a:lnTo>
                  <a:cubicBezTo>
                    <a:pt x="9159" y="908"/>
                    <a:pt x="9363" y="704"/>
                    <a:pt x="9363" y="449"/>
                  </a:cubicBezTo>
                  <a:cubicBezTo>
                    <a:pt x="9363" y="205"/>
                    <a:pt x="9159" y="1"/>
                    <a:pt x="8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1456630" y="4112687"/>
              <a:ext cx="656997" cy="56"/>
            </a:xfrm>
            <a:custGeom>
              <a:rect b="b" l="l" r="r" t="t"/>
              <a:pathLst>
                <a:path extrusionOk="0" fill="none" h="1" w="11730">
                  <a:moveTo>
                    <a:pt x="0" y="1"/>
                  </a:moveTo>
                  <a:lnTo>
                    <a:pt x="11730" y="1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1532016" y="3753347"/>
              <a:ext cx="206845" cy="197771"/>
            </a:xfrm>
            <a:custGeom>
              <a:rect b="b" l="l" r="r" t="t"/>
              <a:pathLst>
                <a:path extrusionOk="0" h="3531" w="3693">
                  <a:moveTo>
                    <a:pt x="1784" y="460"/>
                  </a:moveTo>
                  <a:cubicBezTo>
                    <a:pt x="2033" y="460"/>
                    <a:pt x="2282" y="534"/>
                    <a:pt x="2500" y="685"/>
                  </a:cubicBezTo>
                  <a:lnTo>
                    <a:pt x="755" y="2429"/>
                  </a:lnTo>
                  <a:cubicBezTo>
                    <a:pt x="409" y="1929"/>
                    <a:pt x="470" y="1256"/>
                    <a:pt x="898" y="827"/>
                  </a:cubicBezTo>
                  <a:cubicBezTo>
                    <a:pt x="1141" y="585"/>
                    <a:pt x="1461" y="460"/>
                    <a:pt x="1784" y="460"/>
                  </a:cubicBezTo>
                  <a:close/>
                  <a:moveTo>
                    <a:pt x="2826" y="1021"/>
                  </a:moveTo>
                  <a:cubicBezTo>
                    <a:pt x="3451" y="1931"/>
                    <a:pt x="2706" y="2995"/>
                    <a:pt x="1795" y="2995"/>
                  </a:cubicBezTo>
                  <a:cubicBezTo>
                    <a:pt x="1561" y="2995"/>
                    <a:pt x="1317" y="2925"/>
                    <a:pt x="1082" y="2765"/>
                  </a:cubicBezTo>
                  <a:lnTo>
                    <a:pt x="2826" y="1021"/>
                  </a:lnTo>
                  <a:close/>
                  <a:moveTo>
                    <a:pt x="1774" y="0"/>
                  </a:moveTo>
                  <a:cubicBezTo>
                    <a:pt x="868" y="0"/>
                    <a:pt x="1" y="703"/>
                    <a:pt x="1" y="1766"/>
                  </a:cubicBezTo>
                  <a:cubicBezTo>
                    <a:pt x="1" y="2828"/>
                    <a:pt x="868" y="3531"/>
                    <a:pt x="1774" y="3531"/>
                  </a:cubicBezTo>
                  <a:cubicBezTo>
                    <a:pt x="2208" y="3531"/>
                    <a:pt x="2650" y="3370"/>
                    <a:pt x="3010" y="3010"/>
                  </a:cubicBezTo>
                  <a:cubicBezTo>
                    <a:pt x="3693" y="2316"/>
                    <a:pt x="3693" y="1205"/>
                    <a:pt x="3010" y="521"/>
                  </a:cubicBezTo>
                  <a:cubicBezTo>
                    <a:pt x="2650" y="161"/>
                    <a:pt x="2208" y="0"/>
                    <a:pt x="1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794566" y="3650575"/>
              <a:ext cx="499329" cy="489639"/>
            </a:xfrm>
            <a:custGeom>
              <a:rect b="b" l="l" r="r" t="t"/>
              <a:pathLst>
                <a:path extrusionOk="0" h="8742" w="8915">
                  <a:moveTo>
                    <a:pt x="1591" y="0"/>
                  </a:moveTo>
                  <a:cubicBezTo>
                    <a:pt x="694" y="21"/>
                    <a:pt x="0" y="816"/>
                    <a:pt x="133" y="1714"/>
                  </a:cubicBezTo>
                  <a:lnTo>
                    <a:pt x="1040" y="8741"/>
                  </a:lnTo>
                  <a:lnTo>
                    <a:pt x="8915" y="8670"/>
                  </a:lnTo>
                  <a:lnTo>
                    <a:pt x="6966" y="1673"/>
                  </a:lnTo>
                  <a:cubicBezTo>
                    <a:pt x="6711" y="694"/>
                    <a:pt x="5834" y="10"/>
                    <a:pt x="4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811705" y="3650575"/>
              <a:ext cx="498769" cy="489639"/>
            </a:xfrm>
            <a:custGeom>
              <a:rect b="b" l="l" r="r" t="t"/>
              <a:pathLst>
                <a:path extrusionOk="0" h="8742" w="8905">
                  <a:moveTo>
                    <a:pt x="1591" y="0"/>
                  </a:moveTo>
                  <a:cubicBezTo>
                    <a:pt x="683" y="21"/>
                    <a:pt x="0" y="816"/>
                    <a:pt x="133" y="1714"/>
                  </a:cubicBezTo>
                  <a:lnTo>
                    <a:pt x="1030" y="8741"/>
                  </a:lnTo>
                  <a:lnTo>
                    <a:pt x="8904" y="8670"/>
                  </a:lnTo>
                  <a:lnTo>
                    <a:pt x="6956" y="1673"/>
                  </a:lnTo>
                  <a:cubicBezTo>
                    <a:pt x="6711" y="694"/>
                    <a:pt x="5834" y="10"/>
                    <a:pt x="48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871689" y="3703109"/>
              <a:ext cx="291364" cy="92585"/>
            </a:xfrm>
            <a:custGeom>
              <a:rect b="b" l="l" r="r" t="t"/>
              <a:pathLst>
                <a:path extrusionOk="0" fill="none" h="1653" w="5202">
                  <a:moveTo>
                    <a:pt x="153" y="1653"/>
                  </a:moveTo>
                  <a:lnTo>
                    <a:pt x="5202" y="1653"/>
                  </a:lnTo>
                  <a:lnTo>
                    <a:pt x="5079" y="1214"/>
                  </a:lnTo>
                  <a:cubicBezTo>
                    <a:pt x="4896" y="500"/>
                    <a:pt x="4253" y="1"/>
                    <a:pt x="3519" y="1"/>
                  </a:cubicBezTo>
                  <a:lnTo>
                    <a:pt x="1163" y="1"/>
                  </a:lnTo>
                  <a:cubicBezTo>
                    <a:pt x="500" y="11"/>
                    <a:pt x="0" y="592"/>
                    <a:pt x="102" y="1245"/>
                  </a:cubicBezTo>
                  <a:close/>
                </a:path>
              </a:pathLst>
            </a:custGeom>
            <a:noFill/>
            <a:ln cap="flat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886531" y="3839094"/>
              <a:ext cx="283411" cy="56"/>
            </a:xfrm>
            <a:custGeom>
              <a:rect b="b" l="l" r="r" t="t"/>
              <a:pathLst>
                <a:path extrusionOk="0" fill="none" h="1" w="5060">
                  <a:moveTo>
                    <a:pt x="0" y="0"/>
                  </a:moveTo>
                  <a:lnTo>
                    <a:pt x="5059" y="0"/>
                  </a:lnTo>
                </a:path>
              </a:pathLst>
            </a:custGeom>
            <a:noFill/>
            <a:ln cap="flat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896780" y="3884179"/>
              <a:ext cx="284027" cy="56"/>
            </a:xfrm>
            <a:custGeom>
              <a:rect b="b" l="l" r="r" t="t"/>
              <a:pathLst>
                <a:path extrusionOk="0" fill="none" h="1" w="5071">
                  <a:moveTo>
                    <a:pt x="1" y="1"/>
                  </a:moveTo>
                  <a:lnTo>
                    <a:pt x="5070" y="1"/>
                  </a:lnTo>
                </a:path>
              </a:pathLst>
            </a:custGeom>
            <a:noFill/>
            <a:ln cap="flat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907085" y="3929881"/>
              <a:ext cx="285091" cy="56"/>
            </a:xfrm>
            <a:custGeom>
              <a:rect b="b" l="l" r="r" t="t"/>
              <a:pathLst>
                <a:path extrusionOk="0" fill="none" h="1" w="5090">
                  <a:moveTo>
                    <a:pt x="0" y="1"/>
                  </a:moveTo>
                  <a:lnTo>
                    <a:pt x="5090" y="1"/>
                  </a:lnTo>
                </a:path>
              </a:pathLst>
            </a:custGeom>
            <a:noFill/>
            <a:ln cap="flat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916775" y="3975022"/>
              <a:ext cx="286267" cy="56"/>
            </a:xfrm>
            <a:custGeom>
              <a:rect b="b" l="l" r="r" t="t"/>
              <a:pathLst>
                <a:path extrusionOk="0" fill="none" h="1" w="5111">
                  <a:moveTo>
                    <a:pt x="1" y="1"/>
                  </a:moveTo>
                  <a:lnTo>
                    <a:pt x="5111" y="1"/>
                  </a:lnTo>
                </a:path>
              </a:pathLst>
            </a:custGeom>
            <a:noFill/>
            <a:ln cap="flat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927080" y="4020724"/>
              <a:ext cx="287387" cy="56"/>
            </a:xfrm>
            <a:custGeom>
              <a:rect b="b" l="l" r="r" t="t"/>
              <a:pathLst>
                <a:path extrusionOk="0" fill="none" h="1" w="5131">
                  <a:moveTo>
                    <a:pt x="0" y="1"/>
                  </a:moveTo>
                  <a:lnTo>
                    <a:pt x="5131" y="1"/>
                  </a:lnTo>
                </a:path>
              </a:pathLst>
            </a:custGeom>
            <a:noFill/>
            <a:ln cap="flat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937385" y="4066425"/>
              <a:ext cx="288508" cy="56"/>
            </a:xfrm>
            <a:custGeom>
              <a:rect b="b" l="l" r="r" t="t"/>
              <a:pathLst>
                <a:path extrusionOk="0" fill="none" h="1" w="5151">
                  <a:moveTo>
                    <a:pt x="0" y="0"/>
                  </a:moveTo>
                  <a:lnTo>
                    <a:pt x="5151" y="0"/>
                  </a:lnTo>
                </a:path>
              </a:pathLst>
            </a:custGeom>
            <a:noFill/>
            <a:ln cap="flat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815121" y="4128705"/>
              <a:ext cx="122886" cy="407921"/>
            </a:xfrm>
            <a:custGeom>
              <a:rect b="b" l="l" r="r" t="t"/>
              <a:pathLst>
                <a:path extrusionOk="0" h="7283" w="2194">
                  <a:moveTo>
                    <a:pt x="1347" y="0"/>
                  </a:moveTo>
                  <a:lnTo>
                    <a:pt x="31" y="6915"/>
                  </a:lnTo>
                  <a:cubicBezTo>
                    <a:pt x="0" y="7109"/>
                    <a:pt x="143" y="7283"/>
                    <a:pt x="337" y="7283"/>
                  </a:cubicBezTo>
                  <a:cubicBezTo>
                    <a:pt x="418" y="7283"/>
                    <a:pt x="500" y="7221"/>
                    <a:pt x="520" y="7140"/>
                  </a:cubicBezTo>
                  <a:lnTo>
                    <a:pt x="2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1227000" y="4128705"/>
              <a:ext cx="122886" cy="407921"/>
            </a:xfrm>
            <a:custGeom>
              <a:rect b="b" l="l" r="r" t="t"/>
              <a:pathLst>
                <a:path extrusionOk="0" h="7283" w="2194">
                  <a:moveTo>
                    <a:pt x="0" y="0"/>
                  </a:moveTo>
                  <a:lnTo>
                    <a:pt x="1673" y="7140"/>
                  </a:lnTo>
                  <a:cubicBezTo>
                    <a:pt x="1693" y="7221"/>
                    <a:pt x="1765" y="7283"/>
                    <a:pt x="1856" y="7283"/>
                  </a:cubicBezTo>
                  <a:cubicBezTo>
                    <a:pt x="2050" y="7283"/>
                    <a:pt x="2193" y="7109"/>
                    <a:pt x="2162" y="6915"/>
                  </a:cubicBezTo>
                  <a:lnTo>
                    <a:pt x="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987624" y="4165221"/>
              <a:ext cx="123446" cy="407977"/>
            </a:xfrm>
            <a:custGeom>
              <a:rect b="b" l="l" r="r" t="t"/>
              <a:pathLst>
                <a:path extrusionOk="0" h="7284" w="2204">
                  <a:moveTo>
                    <a:pt x="1357" y="1"/>
                  </a:moveTo>
                  <a:lnTo>
                    <a:pt x="31" y="6916"/>
                  </a:lnTo>
                  <a:cubicBezTo>
                    <a:pt x="1" y="7110"/>
                    <a:pt x="143" y="7283"/>
                    <a:pt x="337" y="7283"/>
                  </a:cubicBezTo>
                  <a:cubicBezTo>
                    <a:pt x="429" y="7283"/>
                    <a:pt x="511" y="7222"/>
                    <a:pt x="531" y="7141"/>
                  </a:cubicBezTo>
                  <a:lnTo>
                    <a:pt x="2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1399503" y="4165221"/>
              <a:ext cx="122886" cy="407977"/>
            </a:xfrm>
            <a:custGeom>
              <a:rect b="b" l="l" r="r" t="t"/>
              <a:pathLst>
                <a:path extrusionOk="0" h="7284" w="2194">
                  <a:moveTo>
                    <a:pt x="0" y="1"/>
                  </a:moveTo>
                  <a:lnTo>
                    <a:pt x="1673" y="7141"/>
                  </a:lnTo>
                  <a:cubicBezTo>
                    <a:pt x="1694" y="7222"/>
                    <a:pt x="1775" y="7283"/>
                    <a:pt x="1857" y="7283"/>
                  </a:cubicBezTo>
                  <a:cubicBezTo>
                    <a:pt x="2051" y="7283"/>
                    <a:pt x="2193" y="7110"/>
                    <a:pt x="2163" y="6916"/>
                  </a:cubicBezTo>
                  <a:lnTo>
                    <a:pt x="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890507" y="4147523"/>
              <a:ext cx="548506" cy="50913"/>
            </a:xfrm>
            <a:custGeom>
              <a:rect b="b" l="l" r="r" t="t"/>
              <a:pathLst>
                <a:path extrusionOk="0" h="909" w="9793">
                  <a:moveTo>
                    <a:pt x="460" y="1"/>
                  </a:moveTo>
                  <a:cubicBezTo>
                    <a:pt x="205" y="1"/>
                    <a:pt x="11" y="205"/>
                    <a:pt x="11" y="460"/>
                  </a:cubicBezTo>
                  <a:cubicBezTo>
                    <a:pt x="1" y="705"/>
                    <a:pt x="205" y="909"/>
                    <a:pt x="460" y="909"/>
                  </a:cubicBezTo>
                  <a:lnTo>
                    <a:pt x="9343" y="909"/>
                  </a:lnTo>
                  <a:cubicBezTo>
                    <a:pt x="9588" y="909"/>
                    <a:pt x="9792" y="705"/>
                    <a:pt x="9792" y="460"/>
                  </a:cubicBezTo>
                  <a:cubicBezTo>
                    <a:pt x="9792" y="205"/>
                    <a:pt x="9588" y="1"/>
                    <a:pt x="9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852254" y="4112687"/>
              <a:ext cx="418227" cy="50913"/>
            </a:xfrm>
            <a:custGeom>
              <a:rect b="b" l="l" r="r" t="t"/>
              <a:pathLst>
                <a:path extrusionOk="0" h="909" w="7467">
                  <a:moveTo>
                    <a:pt x="459" y="1"/>
                  </a:moveTo>
                  <a:cubicBezTo>
                    <a:pt x="204" y="1"/>
                    <a:pt x="0" y="205"/>
                    <a:pt x="0" y="449"/>
                  </a:cubicBezTo>
                  <a:cubicBezTo>
                    <a:pt x="0" y="704"/>
                    <a:pt x="204" y="908"/>
                    <a:pt x="459" y="908"/>
                  </a:cubicBezTo>
                  <a:lnTo>
                    <a:pt x="7007" y="908"/>
                  </a:lnTo>
                  <a:cubicBezTo>
                    <a:pt x="7252" y="908"/>
                    <a:pt x="7466" y="704"/>
                    <a:pt x="7466" y="449"/>
                  </a:cubicBezTo>
                  <a:cubicBezTo>
                    <a:pt x="7466" y="205"/>
                    <a:pt x="7262" y="1"/>
                    <a:pt x="7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1022461" y="4112687"/>
              <a:ext cx="524478" cy="50913"/>
            </a:xfrm>
            <a:custGeom>
              <a:rect b="b" l="l" r="r" t="t"/>
              <a:pathLst>
                <a:path extrusionOk="0" h="909" w="9364">
                  <a:moveTo>
                    <a:pt x="450" y="1"/>
                  </a:moveTo>
                  <a:cubicBezTo>
                    <a:pt x="205" y="1"/>
                    <a:pt x="1" y="205"/>
                    <a:pt x="1" y="449"/>
                  </a:cubicBezTo>
                  <a:cubicBezTo>
                    <a:pt x="1" y="704"/>
                    <a:pt x="205" y="908"/>
                    <a:pt x="450" y="908"/>
                  </a:cubicBezTo>
                  <a:lnTo>
                    <a:pt x="8905" y="908"/>
                  </a:lnTo>
                  <a:cubicBezTo>
                    <a:pt x="9160" y="908"/>
                    <a:pt x="9364" y="704"/>
                    <a:pt x="9364" y="449"/>
                  </a:cubicBezTo>
                  <a:cubicBezTo>
                    <a:pt x="9364" y="205"/>
                    <a:pt x="9160" y="1"/>
                    <a:pt x="8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865976" y="4112687"/>
              <a:ext cx="656997" cy="56"/>
            </a:xfrm>
            <a:custGeom>
              <a:rect b="b" l="l" r="r" t="t"/>
              <a:pathLst>
                <a:path extrusionOk="0" fill="none" h="1" w="11730">
                  <a:moveTo>
                    <a:pt x="0" y="1"/>
                  </a:moveTo>
                  <a:lnTo>
                    <a:pt x="11730" y="1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1485754" y="4400001"/>
              <a:ext cx="102890" cy="158060"/>
            </a:xfrm>
            <a:custGeom>
              <a:rect b="b" l="l" r="r" t="t"/>
              <a:pathLst>
                <a:path extrusionOk="0" h="2822" w="1837">
                  <a:moveTo>
                    <a:pt x="1" y="1"/>
                  </a:moveTo>
                  <a:lnTo>
                    <a:pt x="1" y="1"/>
                  </a:lnTo>
                  <a:cubicBezTo>
                    <a:pt x="205" y="735"/>
                    <a:pt x="358" y="1480"/>
                    <a:pt x="470" y="2235"/>
                  </a:cubicBezTo>
                  <a:cubicBezTo>
                    <a:pt x="480" y="2428"/>
                    <a:pt x="480" y="2612"/>
                    <a:pt x="470" y="2806"/>
                  </a:cubicBezTo>
                  <a:cubicBezTo>
                    <a:pt x="545" y="2817"/>
                    <a:pt x="621" y="2822"/>
                    <a:pt x="696" y="2822"/>
                  </a:cubicBezTo>
                  <a:cubicBezTo>
                    <a:pt x="976" y="2822"/>
                    <a:pt x="1249" y="2749"/>
                    <a:pt x="1490" y="2612"/>
                  </a:cubicBezTo>
                  <a:cubicBezTo>
                    <a:pt x="1622" y="2541"/>
                    <a:pt x="1734" y="2449"/>
                    <a:pt x="1836" y="2347"/>
                  </a:cubicBezTo>
                  <a:cubicBezTo>
                    <a:pt x="1694" y="2286"/>
                    <a:pt x="1551" y="2214"/>
                    <a:pt x="1398" y="2153"/>
                  </a:cubicBezTo>
                  <a:cubicBezTo>
                    <a:pt x="1021" y="2000"/>
                    <a:pt x="980" y="93"/>
                    <a:pt x="980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999610" y="3925904"/>
              <a:ext cx="551362" cy="565589"/>
            </a:xfrm>
            <a:custGeom>
              <a:rect b="b" l="l" r="r" t="t"/>
              <a:pathLst>
                <a:path extrusionOk="0" h="10098" w="9844">
                  <a:moveTo>
                    <a:pt x="276" y="0"/>
                  </a:moveTo>
                  <a:lnTo>
                    <a:pt x="174" y="337"/>
                  </a:lnTo>
                  <a:cubicBezTo>
                    <a:pt x="1" y="898"/>
                    <a:pt x="82" y="1510"/>
                    <a:pt x="399" y="2010"/>
                  </a:cubicBezTo>
                  <a:lnTo>
                    <a:pt x="796" y="2632"/>
                  </a:lnTo>
                  <a:cubicBezTo>
                    <a:pt x="1000" y="2958"/>
                    <a:pt x="1327" y="3162"/>
                    <a:pt x="1704" y="3203"/>
                  </a:cubicBezTo>
                  <a:lnTo>
                    <a:pt x="7559" y="3744"/>
                  </a:lnTo>
                  <a:lnTo>
                    <a:pt x="7742" y="5855"/>
                  </a:lnTo>
                  <a:lnTo>
                    <a:pt x="8976" y="10098"/>
                  </a:lnTo>
                  <a:lnTo>
                    <a:pt x="9843" y="9945"/>
                  </a:lnTo>
                  <a:lnTo>
                    <a:pt x="9609" y="2601"/>
                  </a:lnTo>
                  <a:cubicBezTo>
                    <a:pt x="9609" y="2305"/>
                    <a:pt x="9415" y="2051"/>
                    <a:pt x="9140" y="1959"/>
                  </a:cubicBezTo>
                  <a:lnTo>
                    <a:pt x="3622" y="18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1489171" y="4515879"/>
              <a:ext cx="193739" cy="74997"/>
            </a:xfrm>
            <a:custGeom>
              <a:rect b="b" l="l" r="r" t="t"/>
              <a:pathLst>
                <a:path extrusionOk="0" h="1339" w="3459">
                  <a:moveTo>
                    <a:pt x="1156" y="1"/>
                  </a:moveTo>
                  <a:cubicBezTo>
                    <a:pt x="1138" y="1"/>
                    <a:pt x="1120" y="1"/>
                    <a:pt x="1102" y="2"/>
                  </a:cubicBezTo>
                  <a:cubicBezTo>
                    <a:pt x="919" y="23"/>
                    <a:pt x="786" y="176"/>
                    <a:pt x="633" y="268"/>
                  </a:cubicBezTo>
                  <a:cubicBezTo>
                    <a:pt x="589" y="291"/>
                    <a:pt x="544" y="299"/>
                    <a:pt x="500" y="299"/>
                  </a:cubicBezTo>
                  <a:cubicBezTo>
                    <a:pt x="378" y="299"/>
                    <a:pt x="260" y="234"/>
                    <a:pt x="182" y="234"/>
                  </a:cubicBezTo>
                  <a:cubicBezTo>
                    <a:pt x="163" y="234"/>
                    <a:pt x="147" y="238"/>
                    <a:pt x="133" y="247"/>
                  </a:cubicBezTo>
                  <a:cubicBezTo>
                    <a:pt x="1" y="339"/>
                    <a:pt x="195" y="1339"/>
                    <a:pt x="195" y="1339"/>
                  </a:cubicBezTo>
                  <a:lnTo>
                    <a:pt x="3428" y="1339"/>
                  </a:lnTo>
                  <a:cubicBezTo>
                    <a:pt x="3428" y="1339"/>
                    <a:pt x="3448" y="1053"/>
                    <a:pt x="3458" y="910"/>
                  </a:cubicBezTo>
                  <a:lnTo>
                    <a:pt x="1510" y="84"/>
                  </a:lnTo>
                  <a:cubicBezTo>
                    <a:pt x="1395" y="31"/>
                    <a:pt x="1279" y="1"/>
                    <a:pt x="1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1497740" y="4575975"/>
              <a:ext cx="184609" cy="15459"/>
            </a:xfrm>
            <a:custGeom>
              <a:rect b="b" l="l" r="r" t="t"/>
              <a:pathLst>
                <a:path extrusionOk="0" h="276" w="3296">
                  <a:moveTo>
                    <a:pt x="1" y="0"/>
                  </a:moveTo>
                  <a:cubicBezTo>
                    <a:pt x="21" y="153"/>
                    <a:pt x="42" y="276"/>
                    <a:pt x="42" y="276"/>
                  </a:cubicBezTo>
                  <a:lnTo>
                    <a:pt x="3275" y="276"/>
                  </a:lnTo>
                  <a:cubicBezTo>
                    <a:pt x="3275" y="276"/>
                    <a:pt x="3285" y="133"/>
                    <a:pt x="3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1577718" y="4529153"/>
              <a:ext cx="21228" cy="10306"/>
            </a:xfrm>
            <a:custGeom>
              <a:rect b="b" l="l" r="r" t="t"/>
              <a:pathLst>
                <a:path extrusionOk="0" fill="none" h="184" w="379">
                  <a:moveTo>
                    <a:pt x="1" y="184"/>
                  </a:moveTo>
                  <a:cubicBezTo>
                    <a:pt x="92" y="71"/>
                    <a:pt x="235" y="0"/>
                    <a:pt x="378" y="0"/>
                  </a:cubicBezTo>
                </a:path>
              </a:pathLst>
            </a:custGeom>
            <a:noFill/>
            <a:ln cap="rnd" cmpd="sng" w="2300">
              <a:solidFill>
                <a:srgbClr val="FFFFFF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1596033" y="4538842"/>
              <a:ext cx="20612" cy="10922"/>
            </a:xfrm>
            <a:custGeom>
              <a:rect b="b" l="l" r="r" t="t"/>
              <a:pathLst>
                <a:path extrusionOk="0" fill="none" h="195" w="368">
                  <a:moveTo>
                    <a:pt x="0" y="194"/>
                  </a:moveTo>
                  <a:cubicBezTo>
                    <a:pt x="82" y="82"/>
                    <a:pt x="214" y="11"/>
                    <a:pt x="367" y="0"/>
                  </a:cubicBezTo>
                </a:path>
              </a:pathLst>
            </a:custGeom>
            <a:noFill/>
            <a:ln cap="rnd" cmpd="sng" w="2300">
              <a:solidFill>
                <a:srgbClr val="FFFFFF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1559460" y="4503110"/>
              <a:ext cx="28061" cy="27053"/>
            </a:xfrm>
            <a:custGeom>
              <a:rect b="b" l="l" r="r" t="t"/>
              <a:pathLst>
                <a:path extrusionOk="0" h="483" w="501">
                  <a:moveTo>
                    <a:pt x="226" y="1"/>
                  </a:moveTo>
                  <a:cubicBezTo>
                    <a:pt x="183" y="1"/>
                    <a:pt x="141" y="12"/>
                    <a:pt x="102" y="37"/>
                  </a:cubicBezTo>
                  <a:cubicBezTo>
                    <a:pt x="72" y="47"/>
                    <a:pt x="51" y="77"/>
                    <a:pt x="31" y="108"/>
                  </a:cubicBezTo>
                  <a:cubicBezTo>
                    <a:pt x="0" y="159"/>
                    <a:pt x="0" y="220"/>
                    <a:pt x="11" y="281"/>
                  </a:cubicBezTo>
                  <a:cubicBezTo>
                    <a:pt x="31" y="343"/>
                    <a:pt x="51" y="445"/>
                    <a:pt x="112" y="465"/>
                  </a:cubicBezTo>
                  <a:cubicBezTo>
                    <a:pt x="143" y="477"/>
                    <a:pt x="177" y="482"/>
                    <a:pt x="210" y="482"/>
                  </a:cubicBezTo>
                  <a:cubicBezTo>
                    <a:pt x="266" y="482"/>
                    <a:pt x="323" y="466"/>
                    <a:pt x="367" y="434"/>
                  </a:cubicBezTo>
                  <a:cubicBezTo>
                    <a:pt x="469" y="363"/>
                    <a:pt x="500" y="220"/>
                    <a:pt x="439" y="108"/>
                  </a:cubicBezTo>
                  <a:cubicBezTo>
                    <a:pt x="385" y="41"/>
                    <a:pt x="306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1505189" y="4539962"/>
              <a:ext cx="26325" cy="26381"/>
            </a:xfrm>
            <a:custGeom>
              <a:rect b="b" l="l" r="r" t="t"/>
              <a:pathLst>
                <a:path extrusionOk="0" h="471" w="470">
                  <a:moveTo>
                    <a:pt x="235" y="1"/>
                  </a:moveTo>
                  <a:cubicBezTo>
                    <a:pt x="102" y="1"/>
                    <a:pt x="0" y="103"/>
                    <a:pt x="0" y="235"/>
                  </a:cubicBezTo>
                  <a:cubicBezTo>
                    <a:pt x="0" y="368"/>
                    <a:pt x="102" y="470"/>
                    <a:pt x="235" y="470"/>
                  </a:cubicBezTo>
                  <a:cubicBezTo>
                    <a:pt x="368" y="470"/>
                    <a:pt x="470" y="368"/>
                    <a:pt x="470" y="235"/>
                  </a:cubicBezTo>
                  <a:cubicBezTo>
                    <a:pt x="470" y="103"/>
                    <a:pt x="368" y="1"/>
                    <a:pt x="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1074436" y="3496164"/>
              <a:ext cx="246892" cy="466955"/>
            </a:xfrm>
            <a:custGeom>
              <a:rect b="b" l="l" r="r" t="t"/>
              <a:pathLst>
                <a:path extrusionOk="0" h="8337" w="4408">
                  <a:moveTo>
                    <a:pt x="1159" y="0"/>
                  </a:moveTo>
                  <a:cubicBezTo>
                    <a:pt x="1121" y="0"/>
                    <a:pt x="1082" y="8"/>
                    <a:pt x="1041" y="24"/>
                  </a:cubicBezTo>
                  <a:cubicBezTo>
                    <a:pt x="1041" y="24"/>
                    <a:pt x="1" y="350"/>
                    <a:pt x="103" y="1207"/>
                  </a:cubicBezTo>
                  <a:cubicBezTo>
                    <a:pt x="184" y="1860"/>
                    <a:pt x="521" y="5032"/>
                    <a:pt x="745" y="5521"/>
                  </a:cubicBezTo>
                  <a:cubicBezTo>
                    <a:pt x="1378" y="6868"/>
                    <a:pt x="2775" y="7826"/>
                    <a:pt x="3897" y="8336"/>
                  </a:cubicBezTo>
                  <a:cubicBezTo>
                    <a:pt x="3989" y="8306"/>
                    <a:pt x="4091" y="8265"/>
                    <a:pt x="4183" y="8224"/>
                  </a:cubicBezTo>
                  <a:cubicBezTo>
                    <a:pt x="4264" y="8173"/>
                    <a:pt x="4346" y="8102"/>
                    <a:pt x="4407" y="8030"/>
                  </a:cubicBezTo>
                  <a:cubicBezTo>
                    <a:pt x="4407" y="8030"/>
                    <a:pt x="2163" y="4930"/>
                    <a:pt x="2133" y="4532"/>
                  </a:cubicBezTo>
                  <a:cubicBezTo>
                    <a:pt x="2103" y="4151"/>
                    <a:pt x="2036" y="0"/>
                    <a:pt x="1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1185274" y="3598601"/>
              <a:ext cx="9746" cy="152011"/>
            </a:xfrm>
            <a:custGeom>
              <a:rect b="b" l="l" r="r" t="t"/>
              <a:pathLst>
                <a:path extrusionOk="0" fill="none" h="2714" w="174">
                  <a:moveTo>
                    <a:pt x="1" y="0"/>
                  </a:moveTo>
                  <a:cubicBezTo>
                    <a:pt x="92" y="1020"/>
                    <a:pt x="113" y="1703"/>
                    <a:pt x="174" y="2713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1169872" y="3753403"/>
              <a:ext cx="25148" cy="8009"/>
            </a:xfrm>
            <a:custGeom>
              <a:rect b="b" l="l" r="r" t="t"/>
              <a:pathLst>
                <a:path extrusionOk="0" fill="none" h="143" w="449">
                  <a:moveTo>
                    <a:pt x="0" y="143"/>
                  </a:moveTo>
                  <a:cubicBezTo>
                    <a:pt x="123" y="41"/>
                    <a:pt x="286" y="0"/>
                    <a:pt x="449" y="0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1170432" y="3752787"/>
              <a:ext cx="25205" cy="20052"/>
            </a:xfrm>
            <a:custGeom>
              <a:rect b="b" l="l" r="r" t="t"/>
              <a:pathLst>
                <a:path extrusionOk="0" fill="none" h="358" w="450">
                  <a:moveTo>
                    <a:pt x="0" y="358"/>
                  </a:moveTo>
                  <a:cubicBezTo>
                    <a:pt x="82" y="236"/>
                    <a:pt x="194" y="123"/>
                    <a:pt x="327" y="42"/>
                  </a:cubicBezTo>
                  <a:cubicBezTo>
                    <a:pt x="357" y="11"/>
                    <a:pt x="408" y="1"/>
                    <a:pt x="449" y="11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1195020" y="3752787"/>
              <a:ext cx="125686" cy="191442"/>
            </a:xfrm>
            <a:custGeom>
              <a:rect b="b" l="l" r="r" t="t"/>
              <a:pathLst>
                <a:path extrusionOk="0" fill="none" h="3418" w="2244">
                  <a:moveTo>
                    <a:pt x="0" y="1"/>
                  </a:moveTo>
                  <a:cubicBezTo>
                    <a:pt x="275" y="521"/>
                    <a:pt x="1040" y="1653"/>
                    <a:pt x="1306" y="2051"/>
                  </a:cubicBezTo>
                  <a:cubicBezTo>
                    <a:pt x="1571" y="2449"/>
                    <a:pt x="1958" y="3030"/>
                    <a:pt x="2244" y="3418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1288104" y="3944723"/>
              <a:ext cx="33214" cy="17811"/>
            </a:xfrm>
            <a:custGeom>
              <a:rect b="b" l="l" r="r" t="t"/>
              <a:pathLst>
                <a:path extrusionOk="0" fill="none" h="318" w="593">
                  <a:moveTo>
                    <a:pt x="592" y="1"/>
                  </a:moveTo>
                  <a:cubicBezTo>
                    <a:pt x="449" y="185"/>
                    <a:pt x="235" y="297"/>
                    <a:pt x="1" y="317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1273822" y="3928761"/>
              <a:ext cx="35454" cy="24028"/>
            </a:xfrm>
            <a:custGeom>
              <a:rect b="b" l="l" r="r" t="t"/>
              <a:pathLst>
                <a:path extrusionOk="0" fill="none" h="429" w="633">
                  <a:moveTo>
                    <a:pt x="633" y="0"/>
                  </a:moveTo>
                  <a:cubicBezTo>
                    <a:pt x="511" y="184"/>
                    <a:pt x="215" y="337"/>
                    <a:pt x="1" y="429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1304122" y="3935033"/>
              <a:ext cx="12042" cy="14339"/>
            </a:xfrm>
            <a:custGeom>
              <a:rect b="b" l="l" r="r" t="t"/>
              <a:pathLst>
                <a:path extrusionOk="0" fill="none" h="256" w="215">
                  <a:moveTo>
                    <a:pt x="0" y="1"/>
                  </a:moveTo>
                  <a:lnTo>
                    <a:pt x="214" y="256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1293257" y="3943042"/>
              <a:ext cx="12042" cy="13778"/>
            </a:xfrm>
            <a:custGeom>
              <a:rect b="b" l="l" r="r" t="t"/>
              <a:pathLst>
                <a:path extrusionOk="0" fill="none" h="246" w="215">
                  <a:moveTo>
                    <a:pt x="0" y="0"/>
                  </a:moveTo>
                  <a:cubicBezTo>
                    <a:pt x="72" y="82"/>
                    <a:pt x="143" y="164"/>
                    <a:pt x="215" y="245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1282951" y="3949315"/>
              <a:ext cx="9802" cy="12042"/>
            </a:xfrm>
            <a:custGeom>
              <a:rect b="b" l="l" r="r" t="t"/>
              <a:pathLst>
                <a:path extrusionOk="0" fill="none" h="215" w="175">
                  <a:moveTo>
                    <a:pt x="1" y="1"/>
                  </a:moveTo>
                  <a:lnTo>
                    <a:pt x="174" y="215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1272702" y="3953908"/>
              <a:ext cx="15459" cy="8626"/>
            </a:xfrm>
            <a:custGeom>
              <a:rect b="b" l="l" r="r" t="t"/>
              <a:pathLst>
                <a:path extrusionOk="0" fill="none" h="154" w="276">
                  <a:moveTo>
                    <a:pt x="276" y="153"/>
                  </a:moveTo>
                  <a:cubicBezTo>
                    <a:pt x="163" y="92"/>
                    <a:pt x="102" y="61"/>
                    <a:pt x="0" y="0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1268109" y="3936546"/>
              <a:ext cx="63459" cy="47104"/>
            </a:xfrm>
            <a:custGeom>
              <a:rect b="b" l="l" r="r" t="t"/>
              <a:pathLst>
                <a:path extrusionOk="0" h="841" w="1133">
                  <a:moveTo>
                    <a:pt x="572" y="1"/>
                  </a:moveTo>
                  <a:cubicBezTo>
                    <a:pt x="531" y="1"/>
                    <a:pt x="490" y="5"/>
                    <a:pt x="449" y="14"/>
                  </a:cubicBezTo>
                  <a:cubicBezTo>
                    <a:pt x="286" y="55"/>
                    <a:pt x="1" y="300"/>
                    <a:pt x="82" y="504"/>
                  </a:cubicBezTo>
                  <a:cubicBezTo>
                    <a:pt x="154" y="667"/>
                    <a:pt x="674" y="749"/>
                    <a:pt x="847" y="810"/>
                  </a:cubicBezTo>
                  <a:cubicBezTo>
                    <a:pt x="888" y="830"/>
                    <a:pt x="939" y="841"/>
                    <a:pt x="990" y="841"/>
                  </a:cubicBezTo>
                  <a:cubicBezTo>
                    <a:pt x="1041" y="841"/>
                    <a:pt x="1082" y="820"/>
                    <a:pt x="1112" y="769"/>
                  </a:cubicBezTo>
                  <a:cubicBezTo>
                    <a:pt x="1133" y="739"/>
                    <a:pt x="1133" y="698"/>
                    <a:pt x="1122" y="657"/>
                  </a:cubicBezTo>
                  <a:cubicBezTo>
                    <a:pt x="1122" y="514"/>
                    <a:pt x="1092" y="382"/>
                    <a:pt x="1031" y="259"/>
                  </a:cubicBezTo>
                  <a:cubicBezTo>
                    <a:pt x="931" y="92"/>
                    <a:pt x="755" y="1"/>
                    <a:pt x="572" y="1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1261276" y="3944442"/>
              <a:ext cx="32038" cy="17811"/>
            </a:xfrm>
            <a:custGeom>
              <a:rect b="b" l="l" r="r" t="t"/>
              <a:pathLst>
                <a:path extrusionOk="0" h="318" w="572">
                  <a:moveTo>
                    <a:pt x="407" y="0"/>
                  </a:moveTo>
                  <a:cubicBezTo>
                    <a:pt x="387" y="0"/>
                    <a:pt x="366" y="5"/>
                    <a:pt x="347" y="16"/>
                  </a:cubicBezTo>
                  <a:cubicBezTo>
                    <a:pt x="276" y="37"/>
                    <a:pt x="204" y="57"/>
                    <a:pt x="123" y="67"/>
                  </a:cubicBezTo>
                  <a:cubicBezTo>
                    <a:pt x="102" y="67"/>
                    <a:pt x="72" y="77"/>
                    <a:pt x="51" y="77"/>
                  </a:cubicBezTo>
                  <a:cubicBezTo>
                    <a:pt x="21" y="88"/>
                    <a:pt x="10" y="77"/>
                    <a:pt x="10" y="98"/>
                  </a:cubicBezTo>
                  <a:cubicBezTo>
                    <a:pt x="0" y="118"/>
                    <a:pt x="10" y="139"/>
                    <a:pt x="31" y="149"/>
                  </a:cubicBezTo>
                  <a:cubicBezTo>
                    <a:pt x="92" y="210"/>
                    <a:pt x="174" y="251"/>
                    <a:pt x="265" y="271"/>
                  </a:cubicBezTo>
                  <a:cubicBezTo>
                    <a:pt x="310" y="286"/>
                    <a:pt x="382" y="317"/>
                    <a:pt x="441" y="317"/>
                  </a:cubicBezTo>
                  <a:cubicBezTo>
                    <a:pt x="463" y="317"/>
                    <a:pt x="483" y="313"/>
                    <a:pt x="500" y="302"/>
                  </a:cubicBezTo>
                  <a:cubicBezTo>
                    <a:pt x="571" y="261"/>
                    <a:pt x="561" y="159"/>
                    <a:pt x="531" y="98"/>
                  </a:cubicBezTo>
                  <a:cubicBezTo>
                    <a:pt x="516" y="38"/>
                    <a:pt x="462" y="0"/>
                    <a:pt x="407" y="0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912238" y="3451751"/>
              <a:ext cx="308503" cy="511819"/>
            </a:xfrm>
            <a:custGeom>
              <a:rect b="b" l="l" r="r" t="t"/>
              <a:pathLst>
                <a:path extrusionOk="0" h="9138" w="5508">
                  <a:moveTo>
                    <a:pt x="3019" y="1"/>
                  </a:moveTo>
                  <a:lnTo>
                    <a:pt x="2020" y="82"/>
                  </a:lnTo>
                  <a:lnTo>
                    <a:pt x="490" y="980"/>
                  </a:lnTo>
                  <a:cubicBezTo>
                    <a:pt x="490" y="980"/>
                    <a:pt x="0" y="2184"/>
                    <a:pt x="867" y="5121"/>
                  </a:cubicBezTo>
                  <a:lnTo>
                    <a:pt x="41" y="8915"/>
                  </a:lnTo>
                  <a:cubicBezTo>
                    <a:pt x="41" y="8915"/>
                    <a:pt x="1045" y="9138"/>
                    <a:pt x="2396" y="9138"/>
                  </a:cubicBezTo>
                  <a:cubicBezTo>
                    <a:pt x="3339" y="9138"/>
                    <a:pt x="4451" y="9029"/>
                    <a:pt x="5508" y="8660"/>
                  </a:cubicBezTo>
                  <a:lnTo>
                    <a:pt x="4498" y="4968"/>
                  </a:lnTo>
                  <a:lnTo>
                    <a:pt x="4641" y="2816"/>
                  </a:lnTo>
                  <a:lnTo>
                    <a:pt x="4172" y="847"/>
                  </a:lnTo>
                  <a:lnTo>
                    <a:pt x="3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914534" y="3802521"/>
              <a:ext cx="255966" cy="161029"/>
            </a:xfrm>
            <a:custGeom>
              <a:rect b="b" l="l" r="r" t="t"/>
              <a:pathLst>
                <a:path extrusionOk="0" h="2875" w="4570">
                  <a:moveTo>
                    <a:pt x="571" y="0"/>
                  </a:moveTo>
                  <a:lnTo>
                    <a:pt x="0" y="2652"/>
                  </a:lnTo>
                  <a:cubicBezTo>
                    <a:pt x="0" y="2652"/>
                    <a:pt x="1006" y="2874"/>
                    <a:pt x="2360" y="2874"/>
                  </a:cubicBezTo>
                  <a:cubicBezTo>
                    <a:pt x="3037" y="2874"/>
                    <a:pt x="3801" y="2819"/>
                    <a:pt x="4569" y="2652"/>
                  </a:cubicBezTo>
                  <a:cubicBezTo>
                    <a:pt x="3957" y="2214"/>
                    <a:pt x="3325" y="1795"/>
                    <a:pt x="2693" y="1398"/>
                  </a:cubicBezTo>
                  <a:cubicBezTo>
                    <a:pt x="2142" y="1051"/>
                    <a:pt x="1581" y="724"/>
                    <a:pt x="1061" y="357"/>
                  </a:cubicBezTo>
                  <a:cubicBezTo>
                    <a:pt x="898" y="245"/>
                    <a:pt x="734" y="123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1000786" y="3352955"/>
              <a:ext cx="102274" cy="137953"/>
            </a:xfrm>
            <a:custGeom>
              <a:rect b="b" l="l" r="r" t="t"/>
              <a:pathLst>
                <a:path extrusionOk="0" h="2463" w="1826">
                  <a:moveTo>
                    <a:pt x="102" y="0"/>
                  </a:moveTo>
                  <a:cubicBezTo>
                    <a:pt x="204" y="480"/>
                    <a:pt x="235" y="959"/>
                    <a:pt x="194" y="1438"/>
                  </a:cubicBezTo>
                  <a:cubicBezTo>
                    <a:pt x="153" y="1673"/>
                    <a:pt x="102" y="1897"/>
                    <a:pt x="21" y="2112"/>
                  </a:cubicBezTo>
                  <a:lnTo>
                    <a:pt x="0" y="2163"/>
                  </a:lnTo>
                  <a:cubicBezTo>
                    <a:pt x="112" y="2265"/>
                    <a:pt x="316" y="2356"/>
                    <a:pt x="704" y="2418"/>
                  </a:cubicBezTo>
                  <a:cubicBezTo>
                    <a:pt x="872" y="2449"/>
                    <a:pt x="1019" y="2462"/>
                    <a:pt x="1146" y="2462"/>
                  </a:cubicBezTo>
                  <a:cubicBezTo>
                    <a:pt x="1597" y="2462"/>
                    <a:pt x="1798" y="2297"/>
                    <a:pt x="1805" y="2193"/>
                  </a:cubicBezTo>
                  <a:cubicBezTo>
                    <a:pt x="1826" y="1989"/>
                    <a:pt x="1652" y="1765"/>
                    <a:pt x="1632" y="1408"/>
                  </a:cubicBezTo>
                  <a:cubicBezTo>
                    <a:pt x="1612" y="1183"/>
                    <a:pt x="1601" y="949"/>
                    <a:pt x="1601" y="724"/>
                  </a:cubicBezTo>
                  <a:cubicBezTo>
                    <a:pt x="1601" y="643"/>
                    <a:pt x="1642" y="143"/>
                    <a:pt x="1642" y="14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1257804" y="4385720"/>
              <a:ext cx="169766" cy="208749"/>
            </a:xfrm>
            <a:custGeom>
              <a:rect b="b" l="l" r="r" t="t"/>
              <a:pathLst>
                <a:path extrusionOk="0" h="3727" w="3031">
                  <a:moveTo>
                    <a:pt x="664" y="1"/>
                  </a:moveTo>
                  <a:cubicBezTo>
                    <a:pt x="664" y="1"/>
                    <a:pt x="470" y="1358"/>
                    <a:pt x="297" y="2204"/>
                  </a:cubicBezTo>
                  <a:cubicBezTo>
                    <a:pt x="256" y="2428"/>
                    <a:pt x="93" y="2796"/>
                    <a:pt x="42" y="2989"/>
                  </a:cubicBezTo>
                  <a:cubicBezTo>
                    <a:pt x="11" y="3091"/>
                    <a:pt x="1" y="3204"/>
                    <a:pt x="1" y="3306"/>
                  </a:cubicBezTo>
                  <a:cubicBezTo>
                    <a:pt x="9" y="3549"/>
                    <a:pt x="270" y="3617"/>
                    <a:pt x="617" y="3617"/>
                  </a:cubicBezTo>
                  <a:cubicBezTo>
                    <a:pt x="722" y="3617"/>
                    <a:pt x="834" y="3611"/>
                    <a:pt x="950" y="3601"/>
                  </a:cubicBezTo>
                  <a:cubicBezTo>
                    <a:pt x="1019" y="3596"/>
                    <a:pt x="1077" y="3593"/>
                    <a:pt x="1125" y="3593"/>
                  </a:cubicBezTo>
                  <a:cubicBezTo>
                    <a:pt x="1426" y="3593"/>
                    <a:pt x="1405" y="3689"/>
                    <a:pt x="2010" y="3724"/>
                  </a:cubicBezTo>
                  <a:cubicBezTo>
                    <a:pt x="2056" y="3726"/>
                    <a:pt x="2099" y="3727"/>
                    <a:pt x="2141" y="3727"/>
                  </a:cubicBezTo>
                  <a:cubicBezTo>
                    <a:pt x="2736" y="3727"/>
                    <a:pt x="2961" y="3534"/>
                    <a:pt x="2989" y="3438"/>
                  </a:cubicBezTo>
                  <a:cubicBezTo>
                    <a:pt x="3030" y="3336"/>
                    <a:pt x="2694" y="3265"/>
                    <a:pt x="2337" y="3163"/>
                  </a:cubicBezTo>
                  <a:lnTo>
                    <a:pt x="2204" y="3122"/>
                  </a:lnTo>
                  <a:cubicBezTo>
                    <a:pt x="1796" y="3000"/>
                    <a:pt x="1541" y="2694"/>
                    <a:pt x="1204" y="2408"/>
                  </a:cubicBezTo>
                  <a:cubicBezTo>
                    <a:pt x="868" y="2133"/>
                    <a:pt x="1572" y="378"/>
                    <a:pt x="1572" y="378"/>
                  </a:cubicBezTo>
                  <a:lnTo>
                    <a:pt x="664" y="1"/>
                  </a:ln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904789" y="3936153"/>
              <a:ext cx="546210" cy="574775"/>
            </a:xfrm>
            <a:custGeom>
              <a:rect b="b" l="l" r="r" t="t"/>
              <a:pathLst>
                <a:path extrusionOk="0" h="10262" w="9752">
                  <a:moveTo>
                    <a:pt x="215" y="1"/>
                  </a:moveTo>
                  <a:lnTo>
                    <a:pt x="215" y="1"/>
                  </a:lnTo>
                  <a:cubicBezTo>
                    <a:pt x="1" y="786"/>
                    <a:pt x="143" y="1633"/>
                    <a:pt x="592" y="2306"/>
                  </a:cubicBezTo>
                  <a:cubicBezTo>
                    <a:pt x="939" y="2826"/>
                    <a:pt x="1510" y="3153"/>
                    <a:pt x="2122" y="3204"/>
                  </a:cubicBezTo>
                  <a:lnTo>
                    <a:pt x="7344" y="3571"/>
                  </a:lnTo>
                  <a:lnTo>
                    <a:pt x="6661" y="5825"/>
                  </a:lnTo>
                  <a:lnTo>
                    <a:pt x="6590" y="10211"/>
                  </a:lnTo>
                  <a:lnTo>
                    <a:pt x="7477" y="10262"/>
                  </a:lnTo>
                  <a:lnTo>
                    <a:pt x="9639" y="2612"/>
                  </a:lnTo>
                  <a:cubicBezTo>
                    <a:pt x="9751" y="2204"/>
                    <a:pt x="9527" y="1786"/>
                    <a:pt x="9129" y="1653"/>
                  </a:cubicBezTo>
                  <a:lnTo>
                    <a:pt x="5355" y="368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994457" y="3964717"/>
              <a:ext cx="44080" cy="40047"/>
            </a:xfrm>
            <a:custGeom>
              <a:rect b="b" l="l" r="r" t="t"/>
              <a:pathLst>
                <a:path extrusionOk="0" fill="none" h="715" w="787">
                  <a:moveTo>
                    <a:pt x="1" y="715"/>
                  </a:moveTo>
                  <a:cubicBezTo>
                    <a:pt x="338" y="593"/>
                    <a:pt x="623" y="338"/>
                    <a:pt x="786" y="1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1241842" y="4525008"/>
              <a:ext cx="202868" cy="75557"/>
            </a:xfrm>
            <a:custGeom>
              <a:rect b="b" l="l" r="r" t="t"/>
              <a:pathLst>
                <a:path extrusionOk="0" h="1349" w="3622">
                  <a:moveTo>
                    <a:pt x="1319" y="1"/>
                  </a:moveTo>
                  <a:cubicBezTo>
                    <a:pt x="1301" y="1"/>
                    <a:pt x="1283" y="1"/>
                    <a:pt x="1265" y="3"/>
                  </a:cubicBezTo>
                  <a:cubicBezTo>
                    <a:pt x="1092" y="33"/>
                    <a:pt x="959" y="176"/>
                    <a:pt x="806" y="268"/>
                  </a:cubicBezTo>
                  <a:cubicBezTo>
                    <a:pt x="762" y="291"/>
                    <a:pt x="717" y="299"/>
                    <a:pt x="672" y="299"/>
                  </a:cubicBezTo>
                  <a:cubicBezTo>
                    <a:pt x="554" y="299"/>
                    <a:pt x="440" y="241"/>
                    <a:pt x="358" y="241"/>
                  </a:cubicBezTo>
                  <a:cubicBezTo>
                    <a:pt x="334" y="241"/>
                    <a:pt x="314" y="245"/>
                    <a:pt x="296" y="258"/>
                  </a:cubicBezTo>
                  <a:cubicBezTo>
                    <a:pt x="164" y="339"/>
                    <a:pt x="0" y="1349"/>
                    <a:pt x="0" y="1349"/>
                  </a:cubicBezTo>
                  <a:lnTo>
                    <a:pt x="3601" y="1349"/>
                  </a:lnTo>
                  <a:cubicBezTo>
                    <a:pt x="3601" y="1349"/>
                    <a:pt x="3621" y="1063"/>
                    <a:pt x="3621" y="910"/>
                  </a:cubicBezTo>
                  <a:lnTo>
                    <a:pt x="1673" y="84"/>
                  </a:lnTo>
                  <a:cubicBezTo>
                    <a:pt x="1566" y="31"/>
                    <a:pt x="1444" y="1"/>
                    <a:pt x="1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1242402" y="4585664"/>
              <a:ext cx="201692" cy="14899"/>
            </a:xfrm>
            <a:custGeom>
              <a:rect b="b" l="l" r="r" t="t"/>
              <a:pathLst>
                <a:path extrusionOk="0" h="266" w="3601">
                  <a:moveTo>
                    <a:pt x="41" y="1"/>
                  </a:moveTo>
                  <a:cubicBezTo>
                    <a:pt x="21" y="154"/>
                    <a:pt x="1" y="266"/>
                    <a:pt x="1" y="266"/>
                  </a:cubicBezTo>
                  <a:lnTo>
                    <a:pt x="3591" y="266"/>
                  </a:lnTo>
                  <a:cubicBezTo>
                    <a:pt x="3591" y="266"/>
                    <a:pt x="3601" y="133"/>
                    <a:pt x="3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1340079" y="4538282"/>
              <a:ext cx="21228" cy="10922"/>
            </a:xfrm>
            <a:custGeom>
              <a:rect b="b" l="l" r="r" t="t"/>
              <a:pathLst>
                <a:path extrusionOk="0" fill="none" h="195" w="379">
                  <a:moveTo>
                    <a:pt x="1" y="194"/>
                  </a:moveTo>
                  <a:cubicBezTo>
                    <a:pt x="92" y="72"/>
                    <a:pt x="225" y="0"/>
                    <a:pt x="378" y="0"/>
                  </a:cubicBezTo>
                </a:path>
              </a:pathLst>
            </a:custGeom>
            <a:noFill/>
            <a:ln cap="rnd" cmpd="sng" w="2300">
              <a:solidFill>
                <a:srgbClr val="FFFFFF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1358393" y="4547971"/>
              <a:ext cx="20052" cy="10922"/>
            </a:xfrm>
            <a:custGeom>
              <a:rect b="b" l="l" r="r" t="t"/>
              <a:pathLst>
                <a:path extrusionOk="0" fill="none" h="195" w="358">
                  <a:moveTo>
                    <a:pt x="0" y="194"/>
                  </a:moveTo>
                  <a:cubicBezTo>
                    <a:pt x="82" y="82"/>
                    <a:pt x="214" y="11"/>
                    <a:pt x="357" y="1"/>
                  </a:cubicBezTo>
                </a:path>
              </a:pathLst>
            </a:custGeom>
            <a:noFill/>
            <a:ln cap="rnd" cmpd="sng" w="2300">
              <a:solidFill>
                <a:srgbClr val="FFFFFF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1321260" y="4512519"/>
              <a:ext cx="28621" cy="26773"/>
            </a:xfrm>
            <a:custGeom>
              <a:rect b="b" l="l" r="r" t="t"/>
              <a:pathLst>
                <a:path extrusionOk="0" h="478" w="511">
                  <a:moveTo>
                    <a:pt x="236" y="0"/>
                  </a:moveTo>
                  <a:cubicBezTo>
                    <a:pt x="194" y="0"/>
                    <a:pt x="151" y="11"/>
                    <a:pt x="112" y="32"/>
                  </a:cubicBezTo>
                  <a:cubicBezTo>
                    <a:pt x="82" y="42"/>
                    <a:pt x="61" y="73"/>
                    <a:pt x="41" y="103"/>
                  </a:cubicBezTo>
                  <a:cubicBezTo>
                    <a:pt x="10" y="154"/>
                    <a:pt x="0" y="215"/>
                    <a:pt x="20" y="277"/>
                  </a:cubicBezTo>
                  <a:cubicBezTo>
                    <a:pt x="31" y="348"/>
                    <a:pt x="61" y="440"/>
                    <a:pt x="112" y="460"/>
                  </a:cubicBezTo>
                  <a:cubicBezTo>
                    <a:pt x="147" y="472"/>
                    <a:pt x="181" y="477"/>
                    <a:pt x="214" y="477"/>
                  </a:cubicBezTo>
                  <a:cubicBezTo>
                    <a:pt x="270" y="477"/>
                    <a:pt x="323" y="462"/>
                    <a:pt x="367" y="430"/>
                  </a:cubicBezTo>
                  <a:cubicBezTo>
                    <a:pt x="479" y="358"/>
                    <a:pt x="510" y="215"/>
                    <a:pt x="439" y="103"/>
                  </a:cubicBezTo>
                  <a:cubicBezTo>
                    <a:pt x="392" y="37"/>
                    <a:pt x="315" y="0"/>
                    <a:pt x="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1267549" y="4549147"/>
              <a:ext cx="26325" cy="26325"/>
            </a:xfrm>
            <a:custGeom>
              <a:rect b="b" l="l" r="r" t="t"/>
              <a:pathLst>
                <a:path extrusionOk="0" h="470" w="470">
                  <a:moveTo>
                    <a:pt x="235" y="0"/>
                  </a:moveTo>
                  <a:cubicBezTo>
                    <a:pt x="102" y="0"/>
                    <a:pt x="0" y="112"/>
                    <a:pt x="0" y="235"/>
                  </a:cubicBezTo>
                  <a:cubicBezTo>
                    <a:pt x="0" y="367"/>
                    <a:pt x="102" y="469"/>
                    <a:pt x="235" y="469"/>
                  </a:cubicBezTo>
                  <a:cubicBezTo>
                    <a:pt x="357" y="469"/>
                    <a:pt x="470" y="367"/>
                    <a:pt x="470" y="235"/>
                  </a:cubicBezTo>
                  <a:cubicBezTo>
                    <a:pt x="470" y="112"/>
                    <a:pt x="357" y="0"/>
                    <a:pt x="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1160127" y="3922712"/>
              <a:ext cx="107483" cy="40551"/>
            </a:xfrm>
            <a:custGeom>
              <a:rect b="b" l="l" r="r" t="t"/>
              <a:pathLst>
                <a:path extrusionOk="0" h="724" w="1919">
                  <a:moveTo>
                    <a:pt x="904" y="1"/>
                  </a:moveTo>
                  <a:cubicBezTo>
                    <a:pt x="626" y="1"/>
                    <a:pt x="286" y="37"/>
                    <a:pt x="286" y="37"/>
                  </a:cubicBezTo>
                  <a:lnTo>
                    <a:pt x="1" y="394"/>
                  </a:lnTo>
                  <a:cubicBezTo>
                    <a:pt x="103" y="455"/>
                    <a:pt x="215" y="506"/>
                    <a:pt x="337" y="547"/>
                  </a:cubicBezTo>
                  <a:cubicBezTo>
                    <a:pt x="381" y="562"/>
                    <a:pt x="427" y="568"/>
                    <a:pt x="476" y="568"/>
                  </a:cubicBezTo>
                  <a:cubicBezTo>
                    <a:pt x="607" y="568"/>
                    <a:pt x="756" y="526"/>
                    <a:pt x="929" y="526"/>
                  </a:cubicBezTo>
                  <a:cubicBezTo>
                    <a:pt x="943" y="526"/>
                    <a:pt x="956" y="526"/>
                    <a:pt x="970" y="527"/>
                  </a:cubicBezTo>
                  <a:cubicBezTo>
                    <a:pt x="1175" y="535"/>
                    <a:pt x="1560" y="723"/>
                    <a:pt x="1739" y="723"/>
                  </a:cubicBezTo>
                  <a:cubicBezTo>
                    <a:pt x="1773" y="723"/>
                    <a:pt x="1800" y="716"/>
                    <a:pt x="1816" y="700"/>
                  </a:cubicBezTo>
                  <a:cubicBezTo>
                    <a:pt x="1918" y="608"/>
                    <a:pt x="1388" y="119"/>
                    <a:pt x="1225" y="37"/>
                  </a:cubicBezTo>
                  <a:cubicBezTo>
                    <a:pt x="1167" y="10"/>
                    <a:pt x="1043" y="1"/>
                    <a:pt x="904" y="1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1176145" y="3912407"/>
              <a:ext cx="32598" cy="14115"/>
            </a:xfrm>
            <a:custGeom>
              <a:rect b="b" l="l" r="r" t="t"/>
              <a:pathLst>
                <a:path extrusionOk="0" h="252" w="582">
                  <a:moveTo>
                    <a:pt x="527" y="0"/>
                  </a:moveTo>
                  <a:cubicBezTo>
                    <a:pt x="521" y="0"/>
                    <a:pt x="515" y="3"/>
                    <a:pt x="510" y="7"/>
                  </a:cubicBezTo>
                  <a:cubicBezTo>
                    <a:pt x="347" y="88"/>
                    <a:pt x="174" y="160"/>
                    <a:pt x="0" y="221"/>
                  </a:cubicBezTo>
                  <a:cubicBezTo>
                    <a:pt x="72" y="241"/>
                    <a:pt x="146" y="252"/>
                    <a:pt x="220" y="252"/>
                  </a:cubicBezTo>
                  <a:cubicBezTo>
                    <a:pt x="294" y="252"/>
                    <a:pt x="368" y="241"/>
                    <a:pt x="439" y="221"/>
                  </a:cubicBezTo>
                  <a:cubicBezTo>
                    <a:pt x="582" y="160"/>
                    <a:pt x="572" y="68"/>
                    <a:pt x="551" y="17"/>
                  </a:cubicBezTo>
                  <a:cubicBezTo>
                    <a:pt x="545" y="5"/>
                    <a:pt x="536" y="0"/>
                    <a:pt x="527" y="0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886531" y="3494260"/>
              <a:ext cx="302790" cy="451721"/>
            </a:xfrm>
            <a:custGeom>
              <a:rect b="b" l="l" r="r" t="t"/>
              <a:pathLst>
                <a:path extrusionOk="0" h="8065" w="5406">
                  <a:moveTo>
                    <a:pt x="1420" y="0"/>
                  </a:moveTo>
                  <a:cubicBezTo>
                    <a:pt x="1400" y="0"/>
                    <a:pt x="1379" y="2"/>
                    <a:pt x="1357" y="7"/>
                  </a:cubicBezTo>
                  <a:cubicBezTo>
                    <a:pt x="1357" y="7"/>
                    <a:pt x="276" y="160"/>
                    <a:pt x="235" y="1027"/>
                  </a:cubicBezTo>
                  <a:cubicBezTo>
                    <a:pt x="204" y="1690"/>
                    <a:pt x="0" y="5708"/>
                    <a:pt x="367" y="6096"/>
                  </a:cubicBezTo>
                  <a:cubicBezTo>
                    <a:pt x="1387" y="7177"/>
                    <a:pt x="3805" y="8003"/>
                    <a:pt x="5029" y="8064"/>
                  </a:cubicBezTo>
                  <a:cubicBezTo>
                    <a:pt x="5110" y="8003"/>
                    <a:pt x="5192" y="7942"/>
                    <a:pt x="5263" y="7860"/>
                  </a:cubicBezTo>
                  <a:cubicBezTo>
                    <a:pt x="5314" y="7779"/>
                    <a:pt x="5365" y="7697"/>
                    <a:pt x="5406" y="7595"/>
                  </a:cubicBezTo>
                  <a:cubicBezTo>
                    <a:pt x="5406" y="7595"/>
                    <a:pt x="1673" y="5311"/>
                    <a:pt x="1704" y="4913"/>
                  </a:cubicBezTo>
                  <a:cubicBezTo>
                    <a:pt x="1744" y="4533"/>
                    <a:pt x="2370" y="0"/>
                    <a:pt x="1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983031" y="3603697"/>
              <a:ext cx="14339" cy="166910"/>
            </a:xfrm>
            <a:custGeom>
              <a:rect b="b" l="l" r="r" t="t"/>
              <a:pathLst>
                <a:path extrusionOk="0" fill="none" h="2980" w="256">
                  <a:moveTo>
                    <a:pt x="256" y="1"/>
                  </a:moveTo>
                  <a:cubicBezTo>
                    <a:pt x="174" y="1011"/>
                    <a:pt x="113" y="1969"/>
                    <a:pt x="1" y="2979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956204" y="3771102"/>
              <a:ext cx="26325" cy="5769"/>
            </a:xfrm>
            <a:custGeom>
              <a:rect b="b" l="l" r="r" t="t"/>
              <a:pathLst>
                <a:path extrusionOk="0" fill="none" h="103" w="470">
                  <a:moveTo>
                    <a:pt x="1" y="102"/>
                  </a:moveTo>
                  <a:cubicBezTo>
                    <a:pt x="143" y="21"/>
                    <a:pt x="317" y="0"/>
                    <a:pt x="470" y="41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955644" y="3772222"/>
              <a:ext cx="28061" cy="16075"/>
            </a:xfrm>
            <a:custGeom>
              <a:rect b="b" l="l" r="r" t="t"/>
              <a:pathLst>
                <a:path extrusionOk="0" fill="none" h="287" w="501">
                  <a:moveTo>
                    <a:pt x="0" y="286"/>
                  </a:moveTo>
                  <a:cubicBezTo>
                    <a:pt x="102" y="174"/>
                    <a:pt x="225" y="93"/>
                    <a:pt x="368" y="31"/>
                  </a:cubicBezTo>
                  <a:cubicBezTo>
                    <a:pt x="408" y="11"/>
                    <a:pt x="459" y="1"/>
                    <a:pt x="500" y="21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983031" y="3772782"/>
              <a:ext cx="205165" cy="145178"/>
            </a:xfrm>
            <a:custGeom>
              <a:rect b="b" l="l" r="r" t="t"/>
              <a:pathLst>
                <a:path extrusionOk="0" fill="none" h="2592" w="3663">
                  <a:moveTo>
                    <a:pt x="1" y="1"/>
                  </a:moveTo>
                  <a:cubicBezTo>
                    <a:pt x="307" y="399"/>
                    <a:pt x="1215" y="929"/>
                    <a:pt x="1613" y="1215"/>
                  </a:cubicBezTo>
                  <a:cubicBezTo>
                    <a:pt x="2000" y="1490"/>
                    <a:pt x="3255" y="2337"/>
                    <a:pt x="3663" y="2592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1164720" y="3919071"/>
              <a:ext cx="24028" cy="28565"/>
            </a:xfrm>
            <a:custGeom>
              <a:rect b="b" l="l" r="r" t="t"/>
              <a:pathLst>
                <a:path extrusionOk="0" fill="none" h="510" w="429">
                  <a:moveTo>
                    <a:pt x="429" y="0"/>
                  </a:moveTo>
                  <a:cubicBezTo>
                    <a:pt x="368" y="214"/>
                    <a:pt x="204" y="408"/>
                    <a:pt x="0" y="510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1147581" y="3908206"/>
              <a:ext cx="24644" cy="35454"/>
            </a:xfrm>
            <a:custGeom>
              <a:rect b="b" l="l" r="r" t="t"/>
              <a:pathLst>
                <a:path extrusionOk="0" fill="none" h="633" w="440">
                  <a:moveTo>
                    <a:pt x="439" y="0"/>
                  </a:moveTo>
                  <a:cubicBezTo>
                    <a:pt x="378" y="225"/>
                    <a:pt x="164" y="469"/>
                    <a:pt x="0" y="633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1169312" y="3916215"/>
              <a:ext cx="16579" cy="9186"/>
            </a:xfrm>
            <a:custGeom>
              <a:rect b="b" l="l" r="r" t="t"/>
              <a:pathLst>
                <a:path extrusionOk="0" fill="none" h="164" w="296">
                  <a:moveTo>
                    <a:pt x="0" y="0"/>
                  </a:moveTo>
                  <a:lnTo>
                    <a:pt x="296" y="163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1162423" y="3927640"/>
              <a:ext cx="16075" cy="8009"/>
            </a:xfrm>
            <a:custGeom>
              <a:rect b="b" l="l" r="r" t="t"/>
              <a:pathLst>
                <a:path extrusionOk="0" fill="none" h="143" w="287">
                  <a:moveTo>
                    <a:pt x="1" y="0"/>
                  </a:moveTo>
                  <a:lnTo>
                    <a:pt x="286" y="143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1154414" y="3936770"/>
              <a:ext cx="13778" cy="7449"/>
            </a:xfrm>
            <a:custGeom>
              <a:rect b="b" l="l" r="r" t="t"/>
              <a:pathLst>
                <a:path extrusionOk="0" fill="none" h="133" w="246">
                  <a:moveTo>
                    <a:pt x="1" y="0"/>
                  </a:moveTo>
                  <a:lnTo>
                    <a:pt x="246" y="133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1144165" y="3943602"/>
              <a:ext cx="20052" cy="4033"/>
            </a:xfrm>
            <a:custGeom>
              <a:rect b="b" l="l" r="r" t="t"/>
              <a:pathLst>
                <a:path extrusionOk="0" fill="none" h="72" w="358">
                  <a:moveTo>
                    <a:pt x="357" y="72"/>
                  </a:moveTo>
                  <a:lnTo>
                    <a:pt x="0" y="1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977935" y="3210978"/>
              <a:ext cx="161141" cy="199732"/>
            </a:xfrm>
            <a:custGeom>
              <a:rect b="b" l="l" r="r" t="t"/>
              <a:pathLst>
                <a:path extrusionOk="0" h="3566" w="2877">
                  <a:moveTo>
                    <a:pt x="1412" y="0"/>
                  </a:moveTo>
                  <a:cubicBezTo>
                    <a:pt x="1265" y="0"/>
                    <a:pt x="1104" y="24"/>
                    <a:pt x="928" y="77"/>
                  </a:cubicBezTo>
                  <a:cubicBezTo>
                    <a:pt x="582" y="169"/>
                    <a:pt x="286" y="414"/>
                    <a:pt x="143" y="750"/>
                  </a:cubicBezTo>
                  <a:cubicBezTo>
                    <a:pt x="0" y="1107"/>
                    <a:pt x="41" y="1485"/>
                    <a:pt x="102" y="1852"/>
                  </a:cubicBezTo>
                  <a:cubicBezTo>
                    <a:pt x="194" y="2321"/>
                    <a:pt x="418" y="2760"/>
                    <a:pt x="765" y="3096"/>
                  </a:cubicBezTo>
                  <a:cubicBezTo>
                    <a:pt x="1092" y="3423"/>
                    <a:pt x="1581" y="3504"/>
                    <a:pt x="2030" y="3545"/>
                  </a:cubicBezTo>
                  <a:cubicBezTo>
                    <a:pt x="2132" y="3555"/>
                    <a:pt x="2234" y="3565"/>
                    <a:pt x="2336" y="3565"/>
                  </a:cubicBezTo>
                  <a:cubicBezTo>
                    <a:pt x="2825" y="3484"/>
                    <a:pt x="2876" y="1475"/>
                    <a:pt x="2754" y="1087"/>
                  </a:cubicBezTo>
                  <a:cubicBezTo>
                    <a:pt x="2641" y="757"/>
                    <a:pt x="2248" y="0"/>
                    <a:pt x="1412" y="0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965893" y="3178718"/>
              <a:ext cx="201188" cy="140585"/>
            </a:xfrm>
            <a:custGeom>
              <a:rect b="b" l="l" r="r" t="t"/>
              <a:pathLst>
                <a:path extrusionOk="0" h="2510" w="3592">
                  <a:moveTo>
                    <a:pt x="1614" y="1"/>
                  </a:moveTo>
                  <a:cubicBezTo>
                    <a:pt x="1159" y="1"/>
                    <a:pt x="712" y="265"/>
                    <a:pt x="521" y="735"/>
                  </a:cubicBezTo>
                  <a:cubicBezTo>
                    <a:pt x="501" y="643"/>
                    <a:pt x="491" y="561"/>
                    <a:pt x="470" y="470"/>
                  </a:cubicBezTo>
                  <a:cubicBezTo>
                    <a:pt x="429" y="531"/>
                    <a:pt x="378" y="602"/>
                    <a:pt x="348" y="674"/>
                  </a:cubicBezTo>
                  <a:cubicBezTo>
                    <a:pt x="307" y="765"/>
                    <a:pt x="287" y="857"/>
                    <a:pt x="287" y="949"/>
                  </a:cubicBezTo>
                  <a:cubicBezTo>
                    <a:pt x="174" y="949"/>
                    <a:pt x="72" y="1000"/>
                    <a:pt x="1" y="1082"/>
                  </a:cubicBezTo>
                  <a:lnTo>
                    <a:pt x="195" y="1122"/>
                  </a:lnTo>
                  <a:cubicBezTo>
                    <a:pt x="1" y="1571"/>
                    <a:pt x="32" y="2081"/>
                    <a:pt x="276" y="2510"/>
                  </a:cubicBezTo>
                  <a:lnTo>
                    <a:pt x="878" y="2510"/>
                  </a:lnTo>
                  <a:cubicBezTo>
                    <a:pt x="1052" y="2051"/>
                    <a:pt x="1113" y="1551"/>
                    <a:pt x="1082" y="1071"/>
                  </a:cubicBezTo>
                  <a:cubicBezTo>
                    <a:pt x="1170" y="1048"/>
                    <a:pt x="1261" y="1037"/>
                    <a:pt x="1353" y="1037"/>
                  </a:cubicBezTo>
                  <a:cubicBezTo>
                    <a:pt x="1505" y="1037"/>
                    <a:pt x="1660" y="1069"/>
                    <a:pt x="1806" y="1133"/>
                  </a:cubicBezTo>
                  <a:cubicBezTo>
                    <a:pt x="2061" y="1214"/>
                    <a:pt x="2296" y="1367"/>
                    <a:pt x="2541" y="1469"/>
                  </a:cubicBezTo>
                  <a:cubicBezTo>
                    <a:pt x="2767" y="1574"/>
                    <a:pt x="3012" y="1622"/>
                    <a:pt x="3262" y="1622"/>
                  </a:cubicBezTo>
                  <a:cubicBezTo>
                    <a:pt x="3327" y="1622"/>
                    <a:pt x="3393" y="1618"/>
                    <a:pt x="3459" y="1612"/>
                  </a:cubicBezTo>
                  <a:cubicBezTo>
                    <a:pt x="3336" y="1571"/>
                    <a:pt x="3204" y="1510"/>
                    <a:pt x="3081" y="1459"/>
                  </a:cubicBezTo>
                  <a:lnTo>
                    <a:pt x="3591" y="1204"/>
                  </a:lnTo>
                  <a:lnTo>
                    <a:pt x="3591" y="1204"/>
                  </a:lnTo>
                  <a:cubicBezTo>
                    <a:pt x="3553" y="1213"/>
                    <a:pt x="3514" y="1217"/>
                    <a:pt x="3476" y="1217"/>
                  </a:cubicBezTo>
                  <a:cubicBezTo>
                    <a:pt x="3254" y="1217"/>
                    <a:pt x="3046" y="1074"/>
                    <a:pt x="2898" y="908"/>
                  </a:cubicBezTo>
                  <a:cubicBezTo>
                    <a:pt x="2724" y="714"/>
                    <a:pt x="2592" y="480"/>
                    <a:pt x="2398" y="306"/>
                  </a:cubicBezTo>
                  <a:cubicBezTo>
                    <a:pt x="2171" y="98"/>
                    <a:pt x="1891" y="1"/>
                    <a:pt x="1614" y="1"/>
                  </a:cubicBezTo>
                  <a:close/>
                </a:path>
              </a:pathLst>
            </a:custGeom>
            <a:solidFill>
              <a:srgbClr val="604337"/>
            </a:solidFill>
            <a:ln cap="rnd" cmpd="sng" w="2300">
              <a:solidFill>
                <a:srgbClr val="6043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1060714" y="3311342"/>
              <a:ext cx="15235" cy="14283"/>
            </a:xfrm>
            <a:custGeom>
              <a:rect b="b" l="l" r="r" t="t"/>
              <a:pathLst>
                <a:path extrusionOk="0" h="255" w="272">
                  <a:moveTo>
                    <a:pt x="135" y="1"/>
                  </a:moveTo>
                  <a:cubicBezTo>
                    <a:pt x="67" y="1"/>
                    <a:pt x="1" y="50"/>
                    <a:pt x="11" y="142"/>
                  </a:cubicBezTo>
                  <a:cubicBezTo>
                    <a:pt x="16" y="218"/>
                    <a:pt x="75" y="254"/>
                    <a:pt x="135" y="254"/>
                  </a:cubicBezTo>
                  <a:cubicBezTo>
                    <a:pt x="202" y="254"/>
                    <a:pt x="272" y="208"/>
                    <a:pt x="266" y="121"/>
                  </a:cubicBezTo>
                  <a:cubicBezTo>
                    <a:pt x="257" y="40"/>
                    <a:pt x="195" y="1"/>
                    <a:pt x="1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1113305" y="3307198"/>
              <a:ext cx="17027" cy="14059"/>
            </a:xfrm>
            <a:custGeom>
              <a:rect b="b" l="l" r="r" t="t"/>
              <a:pathLst>
                <a:path extrusionOk="0" h="251" w="304">
                  <a:moveTo>
                    <a:pt x="172" y="0"/>
                  </a:moveTo>
                  <a:cubicBezTo>
                    <a:pt x="166" y="0"/>
                    <a:pt x="160" y="0"/>
                    <a:pt x="153" y="1"/>
                  </a:cubicBezTo>
                  <a:cubicBezTo>
                    <a:pt x="41" y="1"/>
                    <a:pt x="0" y="144"/>
                    <a:pt x="82" y="216"/>
                  </a:cubicBezTo>
                  <a:cubicBezTo>
                    <a:pt x="110" y="240"/>
                    <a:pt x="141" y="251"/>
                    <a:pt x="171" y="251"/>
                  </a:cubicBezTo>
                  <a:cubicBezTo>
                    <a:pt x="240" y="251"/>
                    <a:pt x="303" y="192"/>
                    <a:pt x="296" y="114"/>
                  </a:cubicBezTo>
                  <a:cubicBezTo>
                    <a:pt x="287" y="48"/>
                    <a:pt x="235" y="0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1111568" y="3285523"/>
              <a:ext cx="18371" cy="2913"/>
            </a:xfrm>
            <a:custGeom>
              <a:rect b="b" l="l" r="r" t="t"/>
              <a:pathLst>
                <a:path extrusionOk="0" fill="none" h="52" w="328">
                  <a:moveTo>
                    <a:pt x="1" y="52"/>
                  </a:moveTo>
                  <a:cubicBezTo>
                    <a:pt x="103" y="1"/>
                    <a:pt x="215" y="1"/>
                    <a:pt x="327" y="42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1056177" y="3291236"/>
              <a:ext cx="20612" cy="4649"/>
            </a:xfrm>
            <a:custGeom>
              <a:rect b="b" l="l" r="r" t="t"/>
              <a:pathLst>
                <a:path extrusionOk="0" fill="none" h="83" w="368">
                  <a:moveTo>
                    <a:pt x="1" y="82"/>
                  </a:moveTo>
                  <a:cubicBezTo>
                    <a:pt x="113" y="21"/>
                    <a:pt x="245" y="1"/>
                    <a:pt x="368" y="31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1100759" y="3310110"/>
              <a:ext cx="4593" cy="35454"/>
            </a:xfrm>
            <a:custGeom>
              <a:rect b="b" l="l" r="r" t="t"/>
              <a:pathLst>
                <a:path extrusionOk="0" fill="none" h="633" w="82">
                  <a:moveTo>
                    <a:pt x="0" y="0"/>
                  </a:moveTo>
                  <a:lnTo>
                    <a:pt x="82" y="633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1032206" y="3330497"/>
              <a:ext cx="104011" cy="82503"/>
            </a:xfrm>
            <a:custGeom>
              <a:rect b="b" l="l" r="r" t="t"/>
              <a:pathLst>
                <a:path extrusionOk="0" h="1473" w="1857">
                  <a:moveTo>
                    <a:pt x="1311" y="1"/>
                  </a:moveTo>
                  <a:cubicBezTo>
                    <a:pt x="1285" y="1"/>
                    <a:pt x="1260" y="9"/>
                    <a:pt x="1234" y="24"/>
                  </a:cubicBezTo>
                  <a:lnTo>
                    <a:pt x="1224" y="24"/>
                  </a:lnTo>
                  <a:cubicBezTo>
                    <a:pt x="1163" y="44"/>
                    <a:pt x="1102" y="65"/>
                    <a:pt x="1040" y="85"/>
                  </a:cubicBezTo>
                  <a:cubicBezTo>
                    <a:pt x="735" y="157"/>
                    <a:pt x="429" y="208"/>
                    <a:pt x="133" y="238"/>
                  </a:cubicBezTo>
                  <a:cubicBezTo>
                    <a:pt x="72" y="248"/>
                    <a:pt x="51" y="248"/>
                    <a:pt x="41" y="299"/>
                  </a:cubicBezTo>
                  <a:cubicBezTo>
                    <a:pt x="31" y="381"/>
                    <a:pt x="31" y="463"/>
                    <a:pt x="31" y="544"/>
                  </a:cubicBezTo>
                  <a:lnTo>
                    <a:pt x="10" y="1023"/>
                  </a:lnTo>
                  <a:cubicBezTo>
                    <a:pt x="0" y="1074"/>
                    <a:pt x="10" y="1125"/>
                    <a:pt x="31" y="1176"/>
                  </a:cubicBezTo>
                  <a:cubicBezTo>
                    <a:pt x="72" y="1268"/>
                    <a:pt x="265" y="1299"/>
                    <a:pt x="347" y="1319"/>
                  </a:cubicBezTo>
                  <a:cubicBezTo>
                    <a:pt x="439" y="1350"/>
                    <a:pt x="531" y="1380"/>
                    <a:pt x="622" y="1401"/>
                  </a:cubicBezTo>
                  <a:cubicBezTo>
                    <a:pt x="806" y="1442"/>
                    <a:pt x="989" y="1462"/>
                    <a:pt x="1173" y="1472"/>
                  </a:cubicBezTo>
                  <a:cubicBezTo>
                    <a:pt x="1275" y="1472"/>
                    <a:pt x="1367" y="1472"/>
                    <a:pt x="1459" y="1462"/>
                  </a:cubicBezTo>
                  <a:cubicBezTo>
                    <a:pt x="1489" y="1462"/>
                    <a:pt x="1561" y="1462"/>
                    <a:pt x="1581" y="1452"/>
                  </a:cubicBezTo>
                  <a:cubicBezTo>
                    <a:pt x="1612" y="1431"/>
                    <a:pt x="1622" y="1370"/>
                    <a:pt x="1632" y="1340"/>
                  </a:cubicBezTo>
                  <a:cubicBezTo>
                    <a:pt x="1693" y="1156"/>
                    <a:pt x="1744" y="972"/>
                    <a:pt x="1785" y="779"/>
                  </a:cubicBezTo>
                  <a:cubicBezTo>
                    <a:pt x="1816" y="575"/>
                    <a:pt x="1836" y="391"/>
                    <a:pt x="1856" y="197"/>
                  </a:cubicBezTo>
                  <a:cubicBezTo>
                    <a:pt x="1703" y="136"/>
                    <a:pt x="1540" y="75"/>
                    <a:pt x="1387" y="24"/>
                  </a:cubicBezTo>
                  <a:cubicBezTo>
                    <a:pt x="1362" y="9"/>
                    <a:pt x="1336" y="1"/>
                    <a:pt x="1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1006499" y="3311790"/>
              <a:ext cx="37751" cy="33774"/>
            </a:xfrm>
            <a:custGeom>
              <a:rect b="b" l="l" r="r" t="t"/>
              <a:pathLst>
                <a:path extrusionOk="0" fill="none" h="603" w="674">
                  <a:moveTo>
                    <a:pt x="0" y="1"/>
                  </a:moveTo>
                  <a:lnTo>
                    <a:pt x="673" y="603"/>
                  </a:lnTo>
                </a:path>
              </a:pathLst>
            </a:custGeom>
            <a:noFill/>
            <a:ln cap="rnd" cmpd="sng" w="2300">
              <a:solidFill>
                <a:schemeClr val="lt2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1008739" y="3354075"/>
              <a:ext cx="24644" cy="40607"/>
            </a:xfrm>
            <a:custGeom>
              <a:rect b="b" l="l" r="r" t="t"/>
              <a:pathLst>
                <a:path extrusionOk="0" fill="none" h="725" w="440">
                  <a:moveTo>
                    <a:pt x="1" y="1"/>
                  </a:moveTo>
                  <a:lnTo>
                    <a:pt x="440" y="725"/>
                  </a:lnTo>
                </a:path>
              </a:pathLst>
            </a:custGeom>
            <a:noFill/>
            <a:ln cap="rnd" cmpd="sng" w="2300">
              <a:solidFill>
                <a:schemeClr val="lt2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>
              <a:off x="1045872" y="3299245"/>
              <a:ext cx="46376" cy="46320"/>
            </a:xfrm>
            <a:custGeom>
              <a:rect b="b" l="l" r="r" t="t"/>
              <a:pathLst>
                <a:path extrusionOk="0" fill="none" h="827" w="828">
                  <a:moveTo>
                    <a:pt x="827" y="409"/>
                  </a:moveTo>
                  <a:cubicBezTo>
                    <a:pt x="827" y="643"/>
                    <a:pt x="643" y="827"/>
                    <a:pt x="419" y="827"/>
                  </a:cubicBezTo>
                  <a:cubicBezTo>
                    <a:pt x="185" y="827"/>
                    <a:pt x="1" y="643"/>
                    <a:pt x="1" y="409"/>
                  </a:cubicBezTo>
                  <a:cubicBezTo>
                    <a:pt x="1" y="184"/>
                    <a:pt x="185" y="1"/>
                    <a:pt x="419" y="1"/>
                  </a:cubicBezTo>
                  <a:cubicBezTo>
                    <a:pt x="643" y="1"/>
                    <a:pt x="827" y="184"/>
                    <a:pt x="827" y="409"/>
                  </a:cubicBezTo>
                  <a:close/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1108152" y="3299245"/>
              <a:ext cx="46320" cy="46320"/>
            </a:xfrm>
            <a:custGeom>
              <a:rect b="b" l="l" r="r" t="t"/>
              <a:pathLst>
                <a:path extrusionOk="0" fill="none" h="827" w="827">
                  <a:moveTo>
                    <a:pt x="827" y="409"/>
                  </a:moveTo>
                  <a:cubicBezTo>
                    <a:pt x="827" y="643"/>
                    <a:pt x="643" y="827"/>
                    <a:pt x="419" y="827"/>
                  </a:cubicBezTo>
                  <a:cubicBezTo>
                    <a:pt x="184" y="827"/>
                    <a:pt x="1" y="643"/>
                    <a:pt x="1" y="409"/>
                  </a:cubicBezTo>
                  <a:cubicBezTo>
                    <a:pt x="1" y="184"/>
                    <a:pt x="184" y="1"/>
                    <a:pt x="419" y="1"/>
                  </a:cubicBezTo>
                  <a:cubicBezTo>
                    <a:pt x="643" y="1"/>
                    <a:pt x="827" y="184"/>
                    <a:pt x="827" y="409"/>
                  </a:cubicBezTo>
                  <a:close/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1092750" y="3317503"/>
              <a:ext cx="16019" cy="1792"/>
            </a:xfrm>
            <a:custGeom>
              <a:rect b="b" l="l" r="r" t="t"/>
              <a:pathLst>
                <a:path extrusionOk="0" fill="none" h="32" w="286">
                  <a:moveTo>
                    <a:pt x="0" y="32"/>
                  </a:moveTo>
                  <a:cubicBezTo>
                    <a:pt x="92" y="1"/>
                    <a:pt x="194" y="1"/>
                    <a:pt x="286" y="32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1016188" y="3318119"/>
              <a:ext cx="29741" cy="5769"/>
            </a:xfrm>
            <a:custGeom>
              <a:rect b="b" l="l" r="r" t="t"/>
              <a:pathLst>
                <a:path extrusionOk="0" fill="none" h="103" w="531">
                  <a:moveTo>
                    <a:pt x="1" y="0"/>
                  </a:moveTo>
                  <a:lnTo>
                    <a:pt x="531" y="102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980175" y="3307646"/>
              <a:ext cx="44752" cy="54050"/>
            </a:xfrm>
            <a:custGeom>
              <a:rect b="b" l="l" r="r" t="t"/>
              <a:pathLst>
                <a:path extrusionOk="0" h="965" w="799">
                  <a:moveTo>
                    <a:pt x="275" y="1"/>
                  </a:moveTo>
                  <a:cubicBezTo>
                    <a:pt x="210" y="1"/>
                    <a:pt x="146" y="21"/>
                    <a:pt x="93" y="65"/>
                  </a:cubicBezTo>
                  <a:cubicBezTo>
                    <a:pt x="42" y="116"/>
                    <a:pt x="11" y="187"/>
                    <a:pt x="11" y="269"/>
                  </a:cubicBezTo>
                  <a:cubicBezTo>
                    <a:pt x="1" y="503"/>
                    <a:pt x="103" y="728"/>
                    <a:pt x="297" y="871"/>
                  </a:cubicBezTo>
                  <a:cubicBezTo>
                    <a:pt x="348" y="911"/>
                    <a:pt x="409" y="942"/>
                    <a:pt x="470" y="952"/>
                  </a:cubicBezTo>
                  <a:cubicBezTo>
                    <a:pt x="493" y="960"/>
                    <a:pt x="517" y="964"/>
                    <a:pt x="539" y="964"/>
                  </a:cubicBezTo>
                  <a:cubicBezTo>
                    <a:pt x="683" y="964"/>
                    <a:pt x="799" y="806"/>
                    <a:pt x="746" y="656"/>
                  </a:cubicBezTo>
                  <a:cubicBezTo>
                    <a:pt x="705" y="463"/>
                    <a:pt x="654" y="218"/>
                    <a:pt x="480" y="75"/>
                  </a:cubicBezTo>
                  <a:cubicBezTo>
                    <a:pt x="421" y="27"/>
                    <a:pt x="348" y="1"/>
                    <a:pt x="275" y="1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992777" y="3323216"/>
              <a:ext cx="16635" cy="23524"/>
            </a:xfrm>
            <a:custGeom>
              <a:rect b="b" l="l" r="r" t="t"/>
              <a:pathLst>
                <a:path extrusionOk="0" fill="none" h="420" w="297">
                  <a:moveTo>
                    <a:pt x="0" y="103"/>
                  </a:moveTo>
                  <a:cubicBezTo>
                    <a:pt x="0" y="52"/>
                    <a:pt x="41" y="11"/>
                    <a:pt x="92" y="1"/>
                  </a:cubicBezTo>
                  <a:cubicBezTo>
                    <a:pt x="143" y="1"/>
                    <a:pt x="194" y="32"/>
                    <a:pt x="225" y="72"/>
                  </a:cubicBezTo>
                  <a:cubicBezTo>
                    <a:pt x="245" y="113"/>
                    <a:pt x="266" y="164"/>
                    <a:pt x="276" y="215"/>
                  </a:cubicBezTo>
                  <a:cubicBezTo>
                    <a:pt x="174" y="195"/>
                    <a:pt x="194" y="419"/>
                    <a:pt x="296" y="378"/>
                  </a:cubicBezTo>
                </a:path>
              </a:pathLst>
            </a:custGeom>
            <a:noFill/>
            <a:ln cap="rnd" cmpd="sng" w="2300">
              <a:solidFill>
                <a:srgbClr val="D38475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3"/>
            <p:cNvSpPr/>
            <p:nvPr/>
          </p:nvSpPr>
          <p:spPr>
            <a:xfrm rot="-406490">
              <a:off x="2434605" y="3621398"/>
              <a:ext cx="14339" cy="166913"/>
            </a:xfrm>
            <a:custGeom>
              <a:rect b="b" l="l" r="r" t="t"/>
              <a:pathLst>
                <a:path extrusionOk="0" fill="none" h="2980" w="256">
                  <a:moveTo>
                    <a:pt x="256" y="1"/>
                  </a:moveTo>
                  <a:cubicBezTo>
                    <a:pt x="174" y="1011"/>
                    <a:pt x="113" y="1969"/>
                    <a:pt x="1" y="2979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3"/>
            <p:cNvSpPr/>
            <p:nvPr/>
          </p:nvSpPr>
          <p:spPr>
            <a:xfrm>
              <a:off x="2451133" y="3829643"/>
              <a:ext cx="73263" cy="109120"/>
            </a:xfrm>
            <a:custGeom>
              <a:rect b="b" l="l" r="r" t="t"/>
              <a:pathLst>
                <a:path extrusionOk="0" fill="none" h="3418" w="2235">
                  <a:moveTo>
                    <a:pt x="1" y="1"/>
                  </a:moveTo>
                  <a:cubicBezTo>
                    <a:pt x="266" y="521"/>
                    <a:pt x="1041" y="1653"/>
                    <a:pt x="1306" y="2051"/>
                  </a:cubicBezTo>
                  <a:cubicBezTo>
                    <a:pt x="1571" y="2449"/>
                    <a:pt x="1959" y="3030"/>
                    <a:pt x="2234" y="3418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3"/>
            <p:cNvSpPr/>
            <p:nvPr/>
          </p:nvSpPr>
          <p:spPr>
            <a:xfrm rot="-3653639">
              <a:off x="2264962" y="3819664"/>
              <a:ext cx="9186" cy="152012"/>
            </a:xfrm>
            <a:custGeom>
              <a:rect b="b" l="l" r="r" t="t"/>
              <a:pathLst>
                <a:path extrusionOk="0" fill="none" h="2714" w="164">
                  <a:moveTo>
                    <a:pt x="0" y="0"/>
                  </a:moveTo>
                  <a:cubicBezTo>
                    <a:pt x="92" y="1020"/>
                    <a:pt x="112" y="1703"/>
                    <a:pt x="163" y="2713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3"/>
            <p:cNvSpPr/>
            <p:nvPr/>
          </p:nvSpPr>
          <p:spPr>
            <a:xfrm rot="-406490">
              <a:off x="1150155" y="3632535"/>
              <a:ext cx="14339" cy="166913"/>
            </a:xfrm>
            <a:custGeom>
              <a:rect b="b" l="l" r="r" t="t"/>
              <a:pathLst>
                <a:path extrusionOk="0" fill="none" h="2980" w="256">
                  <a:moveTo>
                    <a:pt x="256" y="1"/>
                  </a:moveTo>
                  <a:cubicBezTo>
                    <a:pt x="174" y="1011"/>
                    <a:pt x="113" y="1969"/>
                    <a:pt x="1" y="2979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3"/>
            <p:cNvSpPr/>
            <p:nvPr/>
          </p:nvSpPr>
          <p:spPr>
            <a:xfrm rot="-4228006">
              <a:off x="995205" y="3804197"/>
              <a:ext cx="14339" cy="166913"/>
            </a:xfrm>
            <a:custGeom>
              <a:rect b="b" l="l" r="r" t="t"/>
              <a:pathLst>
                <a:path extrusionOk="0" fill="none" h="2980" w="256">
                  <a:moveTo>
                    <a:pt x="256" y="1"/>
                  </a:moveTo>
                  <a:cubicBezTo>
                    <a:pt x="174" y="1011"/>
                    <a:pt x="113" y="1969"/>
                    <a:pt x="1" y="2979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3" name="Google Shape;1193;p43"/>
          <p:cNvGrpSpPr/>
          <p:nvPr/>
        </p:nvGrpSpPr>
        <p:grpSpPr>
          <a:xfrm>
            <a:off x="6996926" y="1"/>
            <a:ext cx="2097210" cy="5011891"/>
            <a:chOff x="6995355" y="-330575"/>
            <a:chExt cx="2031590" cy="4942206"/>
          </a:xfrm>
        </p:grpSpPr>
        <p:sp>
          <p:nvSpPr>
            <p:cNvPr id="1194" name="Google Shape;1194;p43"/>
            <p:cNvSpPr/>
            <p:nvPr/>
          </p:nvSpPr>
          <p:spPr>
            <a:xfrm>
              <a:off x="7828602" y="1637290"/>
              <a:ext cx="330743" cy="136019"/>
            </a:xfrm>
            <a:custGeom>
              <a:rect b="b" l="l" r="r" t="t"/>
              <a:pathLst>
                <a:path extrusionOk="0" h="2500" w="6079">
                  <a:moveTo>
                    <a:pt x="0" y="1"/>
                  </a:moveTo>
                  <a:lnTo>
                    <a:pt x="0" y="2500"/>
                  </a:lnTo>
                  <a:lnTo>
                    <a:pt x="6079" y="2500"/>
                  </a:lnTo>
                  <a:lnTo>
                    <a:pt x="6079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3"/>
            <p:cNvSpPr/>
            <p:nvPr/>
          </p:nvSpPr>
          <p:spPr>
            <a:xfrm>
              <a:off x="7435685" y="1825968"/>
              <a:ext cx="1116605" cy="2079346"/>
            </a:xfrm>
            <a:custGeom>
              <a:rect b="b" l="l" r="r" t="t"/>
              <a:pathLst>
                <a:path extrusionOk="0" h="38218" w="20523">
                  <a:moveTo>
                    <a:pt x="1" y="0"/>
                  </a:moveTo>
                  <a:lnTo>
                    <a:pt x="1" y="38218"/>
                  </a:lnTo>
                  <a:lnTo>
                    <a:pt x="20522" y="38218"/>
                  </a:lnTo>
                  <a:lnTo>
                    <a:pt x="20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7483399" y="1874225"/>
              <a:ext cx="1033362" cy="2031086"/>
            </a:xfrm>
            <a:custGeom>
              <a:rect b="b" l="l" r="r" t="t"/>
              <a:pathLst>
                <a:path extrusionOk="0" h="37331" w="18993">
                  <a:moveTo>
                    <a:pt x="1" y="1"/>
                  </a:moveTo>
                  <a:lnTo>
                    <a:pt x="1" y="37331"/>
                  </a:lnTo>
                  <a:lnTo>
                    <a:pt x="18992" y="37331"/>
                  </a:lnTo>
                  <a:lnTo>
                    <a:pt x="18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7835240" y="1874225"/>
              <a:ext cx="681508" cy="2031086"/>
            </a:xfrm>
            <a:custGeom>
              <a:rect b="b" l="l" r="r" t="t"/>
              <a:pathLst>
                <a:path extrusionOk="0" h="37331" w="12526">
                  <a:moveTo>
                    <a:pt x="12525" y="1"/>
                  </a:moveTo>
                  <a:lnTo>
                    <a:pt x="0" y="3622"/>
                  </a:lnTo>
                  <a:lnTo>
                    <a:pt x="0" y="33720"/>
                  </a:lnTo>
                  <a:lnTo>
                    <a:pt x="12525" y="37331"/>
                  </a:lnTo>
                  <a:lnTo>
                    <a:pt x="12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3"/>
            <p:cNvSpPr/>
            <p:nvPr/>
          </p:nvSpPr>
          <p:spPr>
            <a:xfrm>
              <a:off x="7829146" y="4551674"/>
              <a:ext cx="569973" cy="59957"/>
            </a:xfrm>
            <a:custGeom>
              <a:rect b="b" l="l" r="r" t="t"/>
              <a:pathLst>
                <a:path extrusionOk="0" h="1102" w="10476">
                  <a:moveTo>
                    <a:pt x="551" y="0"/>
                  </a:moveTo>
                  <a:cubicBezTo>
                    <a:pt x="245" y="0"/>
                    <a:pt x="0" y="245"/>
                    <a:pt x="0" y="551"/>
                  </a:cubicBezTo>
                  <a:cubicBezTo>
                    <a:pt x="0" y="857"/>
                    <a:pt x="245" y="1102"/>
                    <a:pt x="551" y="1102"/>
                  </a:cubicBezTo>
                  <a:lnTo>
                    <a:pt x="9924" y="1102"/>
                  </a:lnTo>
                  <a:cubicBezTo>
                    <a:pt x="10230" y="1102"/>
                    <a:pt x="10475" y="857"/>
                    <a:pt x="10475" y="551"/>
                  </a:cubicBezTo>
                  <a:cubicBezTo>
                    <a:pt x="10475" y="245"/>
                    <a:pt x="10230" y="0"/>
                    <a:pt x="9924" y="0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3"/>
            <p:cNvSpPr/>
            <p:nvPr/>
          </p:nvSpPr>
          <p:spPr>
            <a:xfrm>
              <a:off x="7956782" y="2989044"/>
              <a:ext cx="226444" cy="470679"/>
            </a:xfrm>
            <a:custGeom>
              <a:rect b="b" l="l" r="r" t="t"/>
              <a:pathLst>
                <a:path extrusionOk="0" h="8651" w="4162">
                  <a:moveTo>
                    <a:pt x="4162" y="1"/>
                  </a:moveTo>
                  <a:lnTo>
                    <a:pt x="1336" y="2102"/>
                  </a:lnTo>
                  <a:cubicBezTo>
                    <a:pt x="1336" y="2102"/>
                    <a:pt x="0" y="7824"/>
                    <a:pt x="0" y="8395"/>
                  </a:cubicBezTo>
                  <a:cubicBezTo>
                    <a:pt x="0" y="8570"/>
                    <a:pt x="168" y="8650"/>
                    <a:pt x="410" y="8650"/>
                  </a:cubicBezTo>
                  <a:cubicBezTo>
                    <a:pt x="955" y="8650"/>
                    <a:pt x="1873" y="8242"/>
                    <a:pt x="2071" y="7599"/>
                  </a:cubicBezTo>
                  <a:cubicBezTo>
                    <a:pt x="2305" y="6824"/>
                    <a:pt x="3111" y="4458"/>
                    <a:pt x="3539" y="2958"/>
                  </a:cubicBezTo>
                  <a:lnTo>
                    <a:pt x="4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7966738" y="2992363"/>
              <a:ext cx="254790" cy="952403"/>
            </a:xfrm>
            <a:custGeom>
              <a:rect b="b" l="l" r="r" t="t"/>
              <a:pathLst>
                <a:path extrusionOk="0" h="17505" w="4683">
                  <a:moveTo>
                    <a:pt x="4019" y="1"/>
                  </a:moveTo>
                  <a:lnTo>
                    <a:pt x="4019" y="1"/>
                  </a:lnTo>
                  <a:cubicBezTo>
                    <a:pt x="3234" y="256"/>
                    <a:pt x="2581" y="827"/>
                    <a:pt x="2214" y="1572"/>
                  </a:cubicBezTo>
                  <a:cubicBezTo>
                    <a:pt x="1775" y="2449"/>
                    <a:pt x="1" y="16942"/>
                    <a:pt x="1" y="16942"/>
                  </a:cubicBezTo>
                  <a:cubicBezTo>
                    <a:pt x="1" y="16942"/>
                    <a:pt x="636" y="17504"/>
                    <a:pt x="1981" y="17504"/>
                  </a:cubicBezTo>
                  <a:cubicBezTo>
                    <a:pt x="2225" y="17504"/>
                    <a:pt x="2493" y="17486"/>
                    <a:pt x="2785" y="17442"/>
                  </a:cubicBezTo>
                  <a:cubicBezTo>
                    <a:pt x="4682" y="17167"/>
                    <a:pt x="4019" y="1"/>
                    <a:pt x="40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8081588" y="2991819"/>
              <a:ext cx="97172" cy="284170"/>
            </a:xfrm>
            <a:custGeom>
              <a:rect b="b" l="l" r="r" t="t"/>
              <a:pathLst>
                <a:path extrusionOk="0" fill="none" h="5223" w="1786">
                  <a:moveTo>
                    <a:pt x="1786" y="1"/>
                  </a:moveTo>
                  <a:cubicBezTo>
                    <a:pt x="1245" y="582"/>
                    <a:pt x="552" y="1276"/>
                    <a:pt x="1" y="1847"/>
                  </a:cubicBezTo>
                  <a:lnTo>
                    <a:pt x="429" y="2459"/>
                  </a:lnTo>
                  <a:lnTo>
                    <a:pt x="72" y="2448"/>
                  </a:lnTo>
                  <a:lnTo>
                    <a:pt x="11" y="5223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3"/>
            <p:cNvSpPr/>
            <p:nvPr/>
          </p:nvSpPr>
          <p:spPr>
            <a:xfrm>
              <a:off x="7994485" y="3714866"/>
              <a:ext cx="33352" cy="7835"/>
            </a:xfrm>
            <a:custGeom>
              <a:rect b="b" l="l" r="r" t="t"/>
              <a:pathLst>
                <a:path extrusionOk="0" fill="none" h="144" w="613">
                  <a:moveTo>
                    <a:pt x="1" y="1"/>
                  </a:moveTo>
                  <a:lnTo>
                    <a:pt x="613" y="143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3"/>
            <p:cNvSpPr/>
            <p:nvPr/>
          </p:nvSpPr>
          <p:spPr>
            <a:xfrm>
              <a:off x="7866305" y="4471208"/>
              <a:ext cx="194833" cy="106040"/>
            </a:xfrm>
            <a:custGeom>
              <a:rect b="b" l="l" r="r" t="t"/>
              <a:pathLst>
                <a:path extrusionOk="0" h="1949" w="3581">
                  <a:moveTo>
                    <a:pt x="2515" y="1"/>
                  </a:moveTo>
                  <a:cubicBezTo>
                    <a:pt x="2361" y="1"/>
                    <a:pt x="2239" y="79"/>
                    <a:pt x="2193" y="296"/>
                  </a:cubicBezTo>
                  <a:cubicBezTo>
                    <a:pt x="2153" y="500"/>
                    <a:pt x="2061" y="684"/>
                    <a:pt x="1928" y="837"/>
                  </a:cubicBezTo>
                  <a:cubicBezTo>
                    <a:pt x="1561" y="1265"/>
                    <a:pt x="929" y="1469"/>
                    <a:pt x="521" y="1541"/>
                  </a:cubicBezTo>
                  <a:cubicBezTo>
                    <a:pt x="164" y="1612"/>
                    <a:pt x="41" y="1816"/>
                    <a:pt x="1" y="1949"/>
                  </a:cubicBezTo>
                  <a:lnTo>
                    <a:pt x="3458" y="1949"/>
                  </a:lnTo>
                  <a:cubicBezTo>
                    <a:pt x="3550" y="1857"/>
                    <a:pt x="3581" y="1602"/>
                    <a:pt x="3581" y="1347"/>
                  </a:cubicBezTo>
                  <a:cubicBezTo>
                    <a:pt x="3581" y="1082"/>
                    <a:pt x="3570" y="806"/>
                    <a:pt x="3540" y="541"/>
                  </a:cubicBezTo>
                  <a:cubicBezTo>
                    <a:pt x="3540" y="541"/>
                    <a:pt x="2920" y="1"/>
                    <a:pt x="2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7965106" y="3554860"/>
              <a:ext cx="316924" cy="990815"/>
            </a:xfrm>
            <a:custGeom>
              <a:rect b="b" l="l" r="r" t="t"/>
              <a:pathLst>
                <a:path extrusionOk="0" h="18211" w="5825">
                  <a:moveTo>
                    <a:pt x="4410" y="1"/>
                  </a:moveTo>
                  <a:cubicBezTo>
                    <a:pt x="3198" y="1"/>
                    <a:pt x="1642" y="453"/>
                    <a:pt x="1642" y="453"/>
                  </a:cubicBezTo>
                  <a:lnTo>
                    <a:pt x="500" y="9112"/>
                  </a:lnTo>
                  <a:cubicBezTo>
                    <a:pt x="500" y="9112"/>
                    <a:pt x="500" y="15099"/>
                    <a:pt x="31" y="17394"/>
                  </a:cubicBezTo>
                  <a:cubicBezTo>
                    <a:pt x="0" y="17578"/>
                    <a:pt x="102" y="17751"/>
                    <a:pt x="275" y="17812"/>
                  </a:cubicBezTo>
                  <a:cubicBezTo>
                    <a:pt x="583" y="17920"/>
                    <a:pt x="1133" y="18210"/>
                    <a:pt x="1585" y="18210"/>
                  </a:cubicBezTo>
                  <a:cubicBezTo>
                    <a:pt x="1689" y="18210"/>
                    <a:pt x="1787" y="18195"/>
                    <a:pt x="1877" y="18159"/>
                  </a:cubicBezTo>
                  <a:cubicBezTo>
                    <a:pt x="2173" y="18037"/>
                    <a:pt x="3488" y="9887"/>
                    <a:pt x="3488" y="9887"/>
                  </a:cubicBezTo>
                  <a:cubicBezTo>
                    <a:pt x="3488" y="9887"/>
                    <a:pt x="5824" y="1758"/>
                    <a:pt x="5814" y="769"/>
                  </a:cubicBezTo>
                  <a:cubicBezTo>
                    <a:pt x="5802" y="181"/>
                    <a:pt x="5174" y="1"/>
                    <a:pt x="4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8121032" y="4076117"/>
              <a:ext cx="30577" cy="12786"/>
            </a:xfrm>
            <a:custGeom>
              <a:rect b="b" l="l" r="r" t="t"/>
              <a:pathLst>
                <a:path extrusionOk="0" fill="none" h="235" w="562">
                  <a:moveTo>
                    <a:pt x="0" y="0"/>
                  </a:moveTo>
                  <a:cubicBezTo>
                    <a:pt x="194" y="41"/>
                    <a:pt x="388" y="123"/>
                    <a:pt x="561" y="235"/>
                  </a:cubicBezTo>
                </a:path>
              </a:pathLst>
            </a:custGeom>
            <a:noFill/>
            <a:ln cap="rnd" cmpd="sng" w="3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3"/>
            <p:cNvSpPr/>
            <p:nvPr/>
          </p:nvSpPr>
          <p:spPr>
            <a:xfrm>
              <a:off x="8115483" y="4092765"/>
              <a:ext cx="37215" cy="8923"/>
            </a:xfrm>
            <a:custGeom>
              <a:rect b="b" l="l" r="r" t="t"/>
              <a:pathLst>
                <a:path extrusionOk="0" fill="none" h="164" w="684">
                  <a:moveTo>
                    <a:pt x="0" y="0"/>
                  </a:moveTo>
                  <a:lnTo>
                    <a:pt x="684" y="164"/>
                  </a:lnTo>
                </a:path>
              </a:pathLst>
            </a:custGeom>
            <a:noFill/>
            <a:ln cap="rnd" cmpd="sng" w="3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8110477" y="3573357"/>
              <a:ext cx="238087" cy="972697"/>
            </a:xfrm>
            <a:custGeom>
              <a:rect b="b" l="l" r="r" t="t"/>
              <a:pathLst>
                <a:path extrusionOk="0" h="17878" w="4376">
                  <a:moveTo>
                    <a:pt x="4325" y="1"/>
                  </a:moveTo>
                  <a:lnTo>
                    <a:pt x="0" y="674"/>
                  </a:lnTo>
                  <a:lnTo>
                    <a:pt x="1806" y="10527"/>
                  </a:lnTo>
                  <a:lnTo>
                    <a:pt x="2662" y="17748"/>
                  </a:lnTo>
                  <a:cubicBezTo>
                    <a:pt x="2662" y="17748"/>
                    <a:pt x="3157" y="17878"/>
                    <a:pt x="3711" y="17878"/>
                  </a:cubicBezTo>
                  <a:cubicBezTo>
                    <a:pt x="3932" y="17878"/>
                    <a:pt x="4163" y="17857"/>
                    <a:pt x="4376" y="17799"/>
                  </a:cubicBezTo>
                  <a:lnTo>
                    <a:pt x="4274" y="10588"/>
                  </a:lnTo>
                  <a:lnTo>
                    <a:pt x="43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8129900" y="3725964"/>
              <a:ext cx="84386" cy="429003"/>
            </a:xfrm>
            <a:custGeom>
              <a:rect b="b" l="l" r="r" t="t"/>
              <a:pathLst>
                <a:path extrusionOk="0" fill="none" h="7885" w="1551">
                  <a:moveTo>
                    <a:pt x="0" y="1"/>
                  </a:moveTo>
                  <a:cubicBezTo>
                    <a:pt x="347" y="1673"/>
                    <a:pt x="1204" y="6212"/>
                    <a:pt x="1551" y="7885"/>
                  </a:cubicBezTo>
                </a:path>
              </a:pathLst>
            </a:custGeom>
            <a:noFill/>
            <a:ln cap="rnd" cmpd="sng" w="3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8261398" y="4153264"/>
              <a:ext cx="52231" cy="1687"/>
            </a:xfrm>
            <a:custGeom>
              <a:rect b="b" l="l" r="r" t="t"/>
              <a:pathLst>
                <a:path extrusionOk="0" fill="none" h="31" w="960">
                  <a:moveTo>
                    <a:pt x="1" y="31"/>
                  </a:moveTo>
                  <a:lnTo>
                    <a:pt x="959" y="0"/>
                  </a:lnTo>
                </a:path>
              </a:pathLst>
            </a:custGeom>
            <a:noFill/>
            <a:ln cap="rnd" cmpd="sng" w="3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3"/>
            <p:cNvSpPr/>
            <p:nvPr/>
          </p:nvSpPr>
          <p:spPr>
            <a:xfrm>
              <a:off x="8109335" y="3729827"/>
              <a:ext cx="31720" cy="53374"/>
            </a:xfrm>
            <a:custGeom>
              <a:rect b="b" l="l" r="r" t="t"/>
              <a:pathLst>
                <a:path extrusionOk="0" fill="none" h="981" w="583">
                  <a:moveTo>
                    <a:pt x="1" y="1"/>
                  </a:moveTo>
                  <a:lnTo>
                    <a:pt x="582" y="980"/>
                  </a:lnTo>
                </a:path>
              </a:pathLst>
            </a:custGeom>
            <a:noFill/>
            <a:ln cap="rnd" cmpd="sng" w="3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3"/>
            <p:cNvSpPr/>
            <p:nvPr/>
          </p:nvSpPr>
          <p:spPr>
            <a:xfrm>
              <a:off x="8253618" y="4513808"/>
              <a:ext cx="95540" cy="63439"/>
            </a:xfrm>
            <a:custGeom>
              <a:rect b="b" l="l" r="r" t="t"/>
              <a:pathLst>
                <a:path extrusionOk="0" h="1166" w="1756">
                  <a:moveTo>
                    <a:pt x="831" y="0"/>
                  </a:moveTo>
                  <a:cubicBezTo>
                    <a:pt x="573" y="0"/>
                    <a:pt x="322" y="46"/>
                    <a:pt x="246" y="207"/>
                  </a:cubicBezTo>
                  <a:cubicBezTo>
                    <a:pt x="205" y="299"/>
                    <a:pt x="174" y="390"/>
                    <a:pt x="144" y="482"/>
                  </a:cubicBezTo>
                  <a:cubicBezTo>
                    <a:pt x="82" y="707"/>
                    <a:pt x="31" y="941"/>
                    <a:pt x="1" y="1166"/>
                  </a:cubicBezTo>
                  <a:lnTo>
                    <a:pt x="1755" y="1166"/>
                  </a:lnTo>
                  <a:cubicBezTo>
                    <a:pt x="1745" y="951"/>
                    <a:pt x="1714" y="737"/>
                    <a:pt x="1674" y="523"/>
                  </a:cubicBezTo>
                  <a:cubicBezTo>
                    <a:pt x="1592" y="166"/>
                    <a:pt x="1500" y="74"/>
                    <a:pt x="1500" y="74"/>
                  </a:cubicBezTo>
                  <a:cubicBezTo>
                    <a:pt x="1500" y="74"/>
                    <a:pt x="1160" y="0"/>
                    <a:pt x="8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8036105" y="2992635"/>
              <a:ext cx="245323" cy="721280"/>
            </a:xfrm>
            <a:custGeom>
              <a:rect b="b" l="l" r="r" t="t"/>
              <a:pathLst>
                <a:path extrusionOk="0" h="13257" w="4509">
                  <a:moveTo>
                    <a:pt x="3485" y="0"/>
                  </a:moveTo>
                  <a:cubicBezTo>
                    <a:pt x="2805" y="0"/>
                    <a:pt x="1867" y="986"/>
                    <a:pt x="1867" y="995"/>
                  </a:cubicBezTo>
                  <a:cubicBezTo>
                    <a:pt x="725" y="3249"/>
                    <a:pt x="1" y="12817"/>
                    <a:pt x="1" y="12817"/>
                  </a:cubicBezTo>
                  <a:cubicBezTo>
                    <a:pt x="915" y="13111"/>
                    <a:pt x="1862" y="13257"/>
                    <a:pt x="2812" y="13257"/>
                  </a:cubicBezTo>
                  <a:cubicBezTo>
                    <a:pt x="3378" y="13257"/>
                    <a:pt x="3946" y="13205"/>
                    <a:pt x="4509" y="13102"/>
                  </a:cubicBezTo>
                  <a:lnTo>
                    <a:pt x="4509" y="179"/>
                  </a:lnTo>
                  <a:cubicBezTo>
                    <a:pt x="4193" y="118"/>
                    <a:pt x="3876" y="57"/>
                    <a:pt x="3570" y="6"/>
                  </a:cubicBezTo>
                  <a:cubicBezTo>
                    <a:pt x="3542" y="2"/>
                    <a:pt x="3514" y="0"/>
                    <a:pt x="3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8172064" y="2897480"/>
              <a:ext cx="101633" cy="137270"/>
            </a:xfrm>
            <a:custGeom>
              <a:rect b="b" l="l" r="r" t="t"/>
              <a:pathLst>
                <a:path extrusionOk="0" h="2523" w="1868">
                  <a:moveTo>
                    <a:pt x="1765" y="1"/>
                  </a:moveTo>
                  <a:lnTo>
                    <a:pt x="184" y="133"/>
                  </a:lnTo>
                  <a:cubicBezTo>
                    <a:pt x="184" y="133"/>
                    <a:pt x="235" y="653"/>
                    <a:pt x="235" y="725"/>
                  </a:cubicBezTo>
                  <a:cubicBezTo>
                    <a:pt x="225" y="970"/>
                    <a:pt x="215" y="1204"/>
                    <a:pt x="194" y="1439"/>
                  </a:cubicBezTo>
                  <a:cubicBezTo>
                    <a:pt x="174" y="1806"/>
                    <a:pt x="1" y="2030"/>
                    <a:pt x="11" y="2245"/>
                  </a:cubicBezTo>
                  <a:cubicBezTo>
                    <a:pt x="19" y="2349"/>
                    <a:pt x="235" y="2522"/>
                    <a:pt x="704" y="2522"/>
                  </a:cubicBezTo>
                  <a:cubicBezTo>
                    <a:pt x="831" y="2522"/>
                    <a:pt x="977" y="2510"/>
                    <a:pt x="1143" y="2479"/>
                  </a:cubicBezTo>
                  <a:cubicBezTo>
                    <a:pt x="1541" y="2408"/>
                    <a:pt x="1755" y="2306"/>
                    <a:pt x="1867" y="2214"/>
                  </a:cubicBezTo>
                  <a:cubicBezTo>
                    <a:pt x="1857" y="2194"/>
                    <a:pt x="1847" y="2183"/>
                    <a:pt x="1847" y="2163"/>
                  </a:cubicBezTo>
                  <a:cubicBezTo>
                    <a:pt x="1765" y="1939"/>
                    <a:pt x="1704" y="1704"/>
                    <a:pt x="1673" y="1469"/>
                  </a:cubicBezTo>
                  <a:cubicBezTo>
                    <a:pt x="1622" y="980"/>
                    <a:pt x="1653" y="480"/>
                    <a:pt x="1765" y="1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8135450" y="2755591"/>
              <a:ext cx="160992" cy="199131"/>
            </a:xfrm>
            <a:custGeom>
              <a:rect b="b" l="l" r="r" t="t"/>
              <a:pathLst>
                <a:path extrusionOk="0" h="3660" w="2959">
                  <a:moveTo>
                    <a:pt x="1507" y="0"/>
                  </a:moveTo>
                  <a:cubicBezTo>
                    <a:pt x="654" y="0"/>
                    <a:pt x="246" y="781"/>
                    <a:pt x="133" y="1120"/>
                  </a:cubicBezTo>
                  <a:cubicBezTo>
                    <a:pt x="0" y="1517"/>
                    <a:pt x="62" y="3578"/>
                    <a:pt x="561" y="3659"/>
                  </a:cubicBezTo>
                  <a:cubicBezTo>
                    <a:pt x="674" y="3649"/>
                    <a:pt x="776" y="3649"/>
                    <a:pt x="878" y="3639"/>
                  </a:cubicBezTo>
                  <a:cubicBezTo>
                    <a:pt x="1336" y="3588"/>
                    <a:pt x="1836" y="3506"/>
                    <a:pt x="2173" y="3180"/>
                  </a:cubicBezTo>
                  <a:cubicBezTo>
                    <a:pt x="2530" y="2833"/>
                    <a:pt x="2764" y="2384"/>
                    <a:pt x="2856" y="1905"/>
                  </a:cubicBezTo>
                  <a:cubicBezTo>
                    <a:pt x="2917" y="1528"/>
                    <a:pt x="2958" y="1140"/>
                    <a:pt x="2815" y="773"/>
                  </a:cubicBezTo>
                  <a:cubicBezTo>
                    <a:pt x="2673" y="426"/>
                    <a:pt x="2367" y="171"/>
                    <a:pt x="1999" y="79"/>
                  </a:cubicBezTo>
                  <a:cubicBezTo>
                    <a:pt x="1821" y="24"/>
                    <a:pt x="1657" y="0"/>
                    <a:pt x="1507" y="0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8198941" y="2855425"/>
              <a:ext cx="14853" cy="14255"/>
            </a:xfrm>
            <a:custGeom>
              <a:rect b="b" l="l" r="r" t="t"/>
              <a:pathLst>
                <a:path extrusionOk="0" h="262" w="273">
                  <a:moveTo>
                    <a:pt x="134" y="1"/>
                  </a:moveTo>
                  <a:cubicBezTo>
                    <a:pt x="72" y="1"/>
                    <a:pt x="11" y="39"/>
                    <a:pt x="6" y="121"/>
                  </a:cubicBezTo>
                  <a:cubicBezTo>
                    <a:pt x="1" y="213"/>
                    <a:pt x="70" y="262"/>
                    <a:pt x="137" y="262"/>
                  </a:cubicBezTo>
                  <a:cubicBezTo>
                    <a:pt x="197" y="262"/>
                    <a:pt x="256" y="223"/>
                    <a:pt x="261" y="141"/>
                  </a:cubicBezTo>
                  <a:cubicBezTo>
                    <a:pt x="272" y="50"/>
                    <a:pt x="203" y="1"/>
                    <a:pt x="1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8143774" y="2854174"/>
              <a:ext cx="16159" cy="13983"/>
            </a:xfrm>
            <a:custGeom>
              <a:rect b="b" l="l" r="r" t="t"/>
              <a:pathLst>
                <a:path extrusionOk="0" h="257" w="297">
                  <a:moveTo>
                    <a:pt x="128" y="0"/>
                  </a:moveTo>
                  <a:cubicBezTo>
                    <a:pt x="63" y="0"/>
                    <a:pt x="10" y="57"/>
                    <a:pt x="0" y="124"/>
                  </a:cubicBezTo>
                  <a:cubicBezTo>
                    <a:pt x="0" y="202"/>
                    <a:pt x="66" y="256"/>
                    <a:pt x="133" y="256"/>
                  </a:cubicBezTo>
                  <a:cubicBezTo>
                    <a:pt x="162" y="256"/>
                    <a:pt x="190" y="247"/>
                    <a:pt x="215" y="226"/>
                  </a:cubicBezTo>
                  <a:cubicBezTo>
                    <a:pt x="296" y="154"/>
                    <a:pt x="255" y="11"/>
                    <a:pt x="143" y="1"/>
                  </a:cubicBezTo>
                  <a:cubicBezTo>
                    <a:pt x="138" y="0"/>
                    <a:pt x="133" y="0"/>
                    <a:pt x="1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8145406" y="2829800"/>
              <a:ext cx="17846" cy="2829"/>
            </a:xfrm>
            <a:custGeom>
              <a:rect b="b" l="l" r="r" t="t"/>
              <a:pathLst>
                <a:path extrusionOk="0" fill="none" h="52" w="328">
                  <a:moveTo>
                    <a:pt x="327" y="51"/>
                  </a:moveTo>
                  <a:cubicBezTo>
                    <a:pt x="225" y="0"/>
                    <a:pt x="103" y="0"/>
                    <a:pt x="1" y="41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8197581" y="2832031"/>
              <a:ext cx="21165" cy="4461"/>
            </a:xfrm>
            <a:custGeom>
              <a:rect b="b" l="l" r="r" t="t"/>
              <a:pathLst>
                <a:path extrusionOk="0" fill="none" h="82" w="389">
                  <a:moveTo>
                    <a:pt x="388" y="82"/>
                  </a:moveTo>
                  <a:cubicBezTo>
                    <a:pt x="266" y="21"/>
                    <a:pt x="133" y="0"/>
                    <a:pt x="1" y="31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8169834" y="2854228"/>
              <a:ext cx="4516" cy="35528"/>
            </a:xfrm>
            <a:custGeom>
              <a:rect b="b" l="l" r="r" t="t"/>
              <a:pathLst>
                <a:path extrusionOk="0" fill="none" h="653" w="83">
                  <a:moveTo>
                    <a:pt x="82" y="0"/>
                  </a:moveTo>
                  <a:cubicBezTo>
                    <a:pt x="52" y="214"/>
                    <a:pt x="21" y="429"/>
                    <a:pt x="1" y="653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8138768" y="2875011"/>
              <a:ext cx="103265" cy="81938"/>
            </a:xfrm>
            <a:custGeom>
              <a:rect b="b" l="l" r="r" t="t"/>
              <a:pathLst>
                <a:path extrusionOk="0" h="1506" w="1898">
                  <a:moveTo>
                    <a:pt x="562" y="1"/>
                  </a:moveTo>
                  <a:cubicBezTo>
                    <a:pt x="533" y="1"/>
                    <a:pt x="505" y="6"/>
                    <a:pt x="480" y="16"/>
                  </a:cubicBezTo>
                  <a:cubicBezTo>
                    <a:pt x="327" y="67"/>
                    <a:pt x="154" y="138"/>
                    <a:pt x="1" y="189"/>
                  </a:cubicBezTo>
                  <a:cubicBezTo>
                    <a:pt x="21" y="393"/>
                    <a:pt x="41" y="587"/>
                    <a:pt x="82" y="791"/>
                  </a:cubicBezTo>
                  <a:cubicBezTo>
                    <a:pt x="113" y="985"/>
                    <a:pt x="164" y="1189"/>
                    <a:pt x="235" y="1372"/>
                  </a:cubicBezTo>
                  <a:cubicBezTo>
                    <a:pt x="245" y="1403"/>
                    <a:pt x="256" y="1464"/>
                    <a:pt x="276" y="1485"/>
                  </a:cubicBezTo>
                  <a:cubicBezTo>
                    <a:pt x="291" y="1495"/>
                    <a:pt x="317" y="1497"/>
                    <a:pt x="342" y="1497"/>
                  </a:cubicBezTo>
                  <a:cubicBezTo>
                    <a:pt x="368" y="1497"/>
                    <a:pt x="393" y="1495"/>
                    <a:pt x="409" y="1495"/>
                  </a:cubicBezTo>
                  <a:cubicBezTo>
                    <a:pt x="500" y="1505"/>
                    <a:pt x="602" y="1505"/>
                    <a:pt x="694" y="1505"/>
                  </a:cubicBezTo>
                  <a:cubicBezTo>
                    <a:pt x="888" y="1495"/>
                    <a:pt x="1082" y="1474"/>
                    <a:pt x="1265" y="1434"/>
                  </a:cubicBezTo>
                  <a:cubicBezTo>
                    <a:pt x="1357" y="1413"/>
                    <a:pt x="1449" y="1383"/>
                    <a:pt x="1541" y="1352"/>
                  </a:cubicBezTo>
                  <a:cubicBezTo>
                    <a:pt x="1632" y="1321"/>
                    <a:pt x="1826" y="1291"/>
                    <a:pt x="1877" y="1199"/>
                  </a:cubicBezTo>
                  <a:cubicBezTo>
                    <a:pt x="1887" y="1148"/>
                    <a:pt x="1898" y="1097"/>
                    <a:pt x="1887" y="1046"/>
                  </a:cubicBezTo>
                  <a:cubicBezTo>
                    <a:pt x="1887" y="883"/>
                    <a:pt x="1877" y="720"/>
                    <a:pt x="1867" y="556"/>
                  </a:cubicBezTo>
                  <a:cubicBezTo>
                    <a:pt x="1877" y="475"/>
                    <a:pt x="1867" y="393"/>
                    <a:pt x="1857" y="312"/>
                  </a:cubicBezTo>
                  <a:cubicBezTo>
                    <a:pt x="1847" y="250"/>
                    <a:pt x="1826" y="250"/>
                    <a:pt x="1775" y="240"/>
                  </a:cubicBezTo>
                  <a:cubicBezTo>
                    <a:pt x="1459" y="210"/>
                    <a:pt x="1143" y="149"/>
                    <a:pt x="837" y="77"/>
                  </a:cubicBezTo>
                  <a:cubicBezTo>
                    <a:pt x="776" y="57"/>
                    <a:pt x="715" y="36"/>
                    <a:pt x="653" y="16"/>
                  </a:cubicBezTo>
                  <a:lnTo>
                    <a:pt x="643" y="16"/>
                  </a:lnTo>
                  <a:cubicBezTo>
                    <a:pt x="618" y="6"/>
                    <a:pt x="590" y="1"/>
                    <a:pt x="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8230333" y="2855860"/>
              <a:ext cx="37215" cy="33896"/>
            </a:xfrm>
            <a:custGeom>
              <a:rect b="b" l="l" r="r" t="t"/>
              <a:pathLst>
                <a:path extrusionOk="0" fill="none" h="623" w="684">
                  <a:moveTo>
                    <a:pt x="684" y="1"/>
                  </a:moveTo>
                  <a:lnTo>
                    <a:pt x="0" y="623"/>
                  </a:lnTo>
                </a:path>
              </a:pathLst>
            </a:custGeom>
            <a:noFill/>
            <a:ln cap="rnd" cmpd="sng" w="2300">
              <a:solidFill>
                <a:schemeClr val="lt2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8241432" y="2898623"/>
              <a:ext cx="24483" cy="39990"/>
            </a:xfrm>
            <a:custGeom>
              <a:rect b="b" l="l" r="r" t="t"/>
              <a:pathLst>
                <a:path extrusionOk="0" fill="none" h="735" w="450">
                  <a:moveTo>
                    <a:pt x="449" y="0"/>
                  </a:moveTo>
                  <a:lnTo>
                    <a:pt x="0" y="734"/>
                  </a:lnTo>
                </a:path>
              </a:pathLst>
            </a:custGeom>
            <a:noFill/>
            <a:ln cap="rnd" cmpd="sng" w="2300">
              <a:solidFill>
                <a:schemeClr val="lt2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8182619" y="2843129"/>
              <a:ext cx="53863" cy="53863"/>
            </a:xfrm>
            <a:custGeom>
              <a:rect b="b" l="l" r="r" t="t"/>
              <a:pathLst>
                <a:path extrusionOk="0" fill="none" h="990" w="990">
                  <a:moveTo>
                    <a:pt x="0" y="429"/>
                  </a:moveTo>
                  <a:cubicBezTo>
                    <a:pt x="0" y="806"/>
                    <a:pt x="449" y="989"/>
                    <a:pt x="724" y="724"/>
                  </a:cubicBezTo>
                  <a:cubicBezTo>
                    <a:pt x="990" y="459"/>
                    <a:pt x="796" y="10"/>
                    <a:pt x="418" y="10"/>
                  </a:cubicBezTo>
                  <a:cubicBezTo>
                    <a:pt x="184" y="0"/>
                    <a:pt x="0" y="194"/>
                    <a:pt x="0" y="429"/>
                  </a:cubicBezTo>
                  <a:close/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8121032" y="2843673"/>
              <a:ext cx="53863" cy="53319"/>
            </a:xfrm>
            <a:custGeom>
              <a:rect b="b" l="l" r="r" t="t"/>
              <a:pathLst>
                <a:path extrusionOk="0" fill="none" h="980" w="990">
                  <a:moveTo>
                    <a:pt x="0" y="419"/>
                  </a:moveTo>
                  <a:cubicBezTo>
                    <a:pt x="0" y="796"/>
                    <a:pt x="449" y="979"/>
                    <a:pt x="724" y="714"/>
                  </a:cubicBezTo>
                  <a:cubicBezTo>
                    <a:pt x="990" y="449"/>
                    <a:pt x="796" y="0"/>
                    <a:pt x="418" y="0"/>
                  </a:cubicBezTo>
                  <a:cubicBezTo>
                    <a:pt x="184" y="0"/>
                    <a:pt x="0" y="184"/>
                    <a:pt x="0" y="419"/>
                  </a:cubicBezTo>
                  <a:close/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8165971" y="2861410"/>
              <a:ext cx="16159" cy="1741"/>
            </a:xfrm>
            <a:custGeom>
              <a:rect b="b" l="l" r="r" t="t"/>
              <a:pathLst>
                <a:path extrusionOk="0" fill="none" h="32" w="297">
                  <a:moveTo>
                    <a:pt x="296" y="31"/>
                  </a:moveTo>
                  <a:cubicBezTo>
                    <a:pt x="204" y="1"/>
                    <a:pt x="102" y="1"/>
                    <a:pt x="0" y="31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8228646" y="2862552"/>
              <a:ext cx="29489" cy="5604"/>
            </a:xfrm>
            <a:custGeom>
              <a:rect b="b" l="l" r="r" t="t"/>
              <a:pathLst>
                <a:path extrusionOk="0" fill="none" h="103" w="542">
                  <a:moveTo>
                    <a:pt x="541" y="0"/>
                  </a:moveTo>
                  <a:lnTo>
                    <a:pt x="1" y="102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8108247" y="2723492"/>
              <a:ext cx="199839" cy="139664"/>
            </a:xfrm>
            <a:custGeom>
              <a:rect b="b" l="l" r="r" t="t"/>
              <a:pathLst>
                <a:path extrusionOk="0" h="2567" w="3673">
                  <a:moveTo>
                    <a:pt x="2032" y="0"/>
                  </a:moveTo>
                  <a:cubicBezTo>
                    <a:pt x="1748" y="0"/>
                    <a:pt x="1460" y="100"/>
                    <a:pt x="1225" y="312"/>
                  </a:cubicBezTo>
                  <a:cubicBezTo>
                    <a:pt x="1021" y="486"/>
                    <a:pt x="888" y="730"/>
                    <a:pt x="715" y="934"/>
                  </a:cubicBezTo>
                  <a:cubicBezTo>
                    <a:pt x="558" y="1100"/>
                    <a:pt x="341" y="1243"/>
                    <a:pt x="116" y="1243"/>
                  </a:cubicBezTo>
                  <a:cubicBezTo>
                    <a:pt x="78" y="1243"/>
                    <a:pt x="39" y="1239"/>
                    <a:pt x="1" y="1230"/>
                  </a:cubicBezTo>
                  <a:lnTo>
                    <a:pt x="1" y="1230"/>
                  </a:lnTo>
                  <a:lnTo>
                    <a:pt x="521" y="1485"/>
                  </a:lnTo>
                  <a:cubicBezTo>
                    <a:pt x="398" y="1536"/>
                    <a:pt x="266" y="1597"/>
                    <a:pt x="133" y="1648"/>
                  </a:cubicBezTo>
                  <a:cubicBezTo>
                    <a:pt x="195" y="1654"/>
                    <a:pt x="257" y="1657"/>
                    <a:pt x="318" y="1657"/>
                  </a:cubicBezTo>
                  <a:cubicBezTo>
                    <a:pt x="579" y="1657"/>
                    <a:pt x="832" y="1605"/>
                    <a:pt x="1072" y="1506"/>
                  </a:cubicBezTo>
                  <a:cubicBezTo>
                    <a:pt x="1327" y="1393"/>
                    <a:pt x="1571" y="1251"/>
                    <a:pt x="1826" y="1149"/>
                  </a:cubicBezTo>
                  <a:cubicBezTo>
                    <a:pt x="1977" y="1090"/>
                    <a:pt x="2141" y="1060"/>
                    <a:pt x="2303" y="1060"/>
                  </a:cubicBezTo>
                  <a:cubicBezTo>
                    <a:pt x="2393" y="1060"/>
                    <a:pt x="2483" y="1069"/>
                    <a:pt x="2571" y="1087"/>
                  </a:cubicBezTo>
                  <a:cubicBezTo>
                    <a:pt x="2530" y="1587"/>
                    <a:pt x="2601" y="2087"/>
                    <a:pt x="2785" y="2566"/>
                  </a:cubicBezTo>
                  <a:lnTo>
                    <a:pt x="3387" y="2566"/>
                  </a:lnTo>
                  <a:cubicBezTo>
                    <a:pt x="3632" y="2128"/>
                    <a:pt x="3662" y="1608"/>
                    <a:pt x="3479" y="1149"/>
                  </a:cubicBezTo>
                  <a:lnTo>
                    <a:pt x="3672" y="1098"/>
                  </a:lnTo>
                  <a:cubicBezTo>
                    <a:pt x="3601" y="1016"/>
                    <a:pt x="3499" y="975"/>
                    <a:pt x="3387" y="975"/>
                  </a:cubicBezTo>
                  <a:cubicBezTo>
                    <a:pt x="3387" y="873"/>
                    <a:pt x="3366" y="781"/>
                    <a:pt x="3326" y="690"/>
                  </a:cubicBezTo>
                  <a:cubicBezTo>
                    <a:pt x="3285" y="618"/>
                    <a:pt x="3244" y="547"/>
                    <a:pt x="3193" y="475"/>
                  </a:cubicBezTo>
                  <a:lnTo>
                    <a:pt x="3152" y="751"/>
                  </a:lnTo>
                  <a:cubicBezTo>
                    <a:pt x="2956" y="269"/>
                    <a:pt x="2499" y="0"/>
                    <a:pt x="2032" y="0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3"/>
            <p:cNvSpPr/>
            <p:nvPr/>
          </p:nvSpPr>
          <p:spPr>
            <a:xfrm>
              <a:off x="8249592" y="2851889"/>
              <a:ext cx="44614" cy="53918"/>
            </a:xfrm>
            <a:custGeom>
              <a:rect b="b" l="l" r="r" t="t"/>
              <a:pathLst>
                <a:path extrusionOk="0" h="991" w="820">
                  <a:moveTo>
                    <a:pt x="541" y="1"/>
                  </a:moveTo>
                  <a:cubicBezTo>
                    <a:pt x="466" y="1"/>
                    <a:pt x="390" y="29"/>
                    <a:pt x="330" y="84"/>
                  </a:cubicBezTo>
                  <a:cubicBezTo>
                    <a:pt x="156" y="217"/>
                    <a:pt x="95" y="472"/>
                    <a:pt x="54" y="675"/>
                  </a:cubicBezTo>
                  <a:cubicBezTo>
                    <a:pt x="1" y="837"/>
                    <a:pt x="120" y="991"/>
                    <a:pt x="275" y="991"/>
                  </a:cubicBezTo>
                  <a:cubicBezTo>
                    <a:pt x="296" y="991"/>
                    <a:pt x="318" y="988"/>
                    <a:pt x="340" y="981"/>
                  </a:cubicBezTo>
                  <a:cubicBezTo>
                    <a:pt x="401" y="961"/>
                    <a:pt x="462" y="941"/>
                    <a:pt x="513" y="900"/>
                  </a:cubicBezTo>
                  <a:cubicBezTo>
                    <a:pt x="707" y="747"/>
                    <a:pt x="819" y="512"/>
                    <a:pt x="809" y="268"/>
                  </a:cubicBezTo>
                  <a:cubicBezTo>
                    <a:pt x="809" y="196"/>
                    <a:pt x="779" y="115"/>
                    <a:pt x="728" y="64"/>
                  </a:cubicBezTo>
                  <a:cubicBezTo>
                    <a:pt x="671" y="21"/>
                    <a:pt x="606" y="1"/>
                    <a:pt x="541" y="1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8265860" y="2867503"/>
              <a:ext cx="16159" cy="23395"/>
            </a:xfrm>
            <a:custGeom>
              <a:rect b="b" l="l" r="r" t="t"/>
              <a:pathLst>
                <a:path extrusionOk="0" fill="none" h="430" w="297">
                  <a:moveTo>
                    <a:pt x="286" y="113"/>
                  </a:moveTo>
                  <a:cubicBezTo>
                    <a:pt x="296" y="52"/>
                    <a:pt x="245" y="1"/>
                    <a:pt x="194" y="1"/>
                  </a:cubicBezTo>
                  <a:cubicBezTo>
                    <a:pt x="143" y="1"/>
                    <a:pt x="92" y="32"/>
                    <a:pt x="72" y="72"/>
                  </a:cubicBezTo>
                  <a:cubicBezTo>
                    <a:pt x="41" y="123"/>
                    <a:pt x="21" y="174"/>
                    <a:pt x="10" y="225"/>
                  </a:cubicBezTo>
                  <a:cubicBezTo>
                    <a:pt x="112" y="215"/>
                    <a:pt x="102" y="429"/>
                    <a:pt x="0" y="399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8258624" y="2850311"/>
              <a:ext cx="37269" cy="55006"/>
            </a:xfrm>
            <a:custGeom>
              <a:rect b="b" l="l" r="r" t="t"/>
              <a:pathLst>
                <a:path extrusionOk="0" fill="none" h="1011" w="685">
                  <a:moveTo>
                    <a:pt x="31" y="307"/>
                  </a:moveTo>
                  <a:cubicBezTo>
                    <a:pt x="31" y="195"/>
                    <a:pt x="113" y="82"/>
                    <a:pt x="225" y="42"/>
                  </a:cubicBezTo>
                  <a:cubicBezTo>
                    <a:pt x="337" y="1"/>
                    <a:pt x="480" y="31"/>
                    <a:pt x="572" y="123"/>
                  </a:cubicBezTo>
                  <a:cubicBezTo>
                    <a:pt x="684" y="286"/>
                    <a:pt x="623" y="521"/>
                    <a:pt x="521" y="684"/>
                  </a:cubicBezTo>
                  <a:cubicBezTo>
                    <a:pt x="409" y="868"/>
                    <a:pt x="215" y="990"/>
                    <a:pt x="1" y="1010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miter lim="101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8164284" y="2987956"/>
              <a:ext cx="235911" cy="975037"/>
            </a:xfrm>
            <a:custGeom>
              <a:rect b="b" l="l" r="r" t="t"/>
              <a:pathLst>
                <a:path extrusionOk="0" h="17921" w="4336">
                  <a:moveTo>
                    <a:pt x="1979" y="0"/>
                  </a:moveTo>
                  <a:cubicBezTo>
                    <a:pt x="1888" y="51"/>
                    <a:pt x="1786" y="306"/>
                    <a:pt x="1673" y="653"/>
                  </a:cubicBezTo>
                  <a:cubicBezTo>
                    <a:pt x="1000" y="2734"/>
                    <a:pt x="817" y="4886"/>
                    <a:pt x="643" y="7079"/>
                  </a:cubicBezTo>
                  <a:cubicBezTo>
                    <a:pt x="348" y="10608"/>
                    <a:pt x="205" y="14157"/>
                    <a:pt x="11" y="17696"/>
                  </a:cubicBezTo>
                  <a:cubicBezTo>
                    <a:pt x="11" y="17758"/>
                    <a:pt x="11" y="17819"/>
                    <a:pt x="1" y="17880"/>
                  </a:cubicBezTo>
                  <a:cubicBezTo>
                    <a:pt x="263" y="17908"/>
                    <a:pt x="519" y="17921"/>
                    <a:pt x="772" y="17921"/>
                  </a:cubicBezTo>
                  <a:cubicBezTo>
                    <a:pt x="1721" y="17921"/>
                    <a:pt x="2622" y="17738"/>
                    <a:pt x="3581" y="17472"/>
                  </a:cubicBezTo>
                  <a:cubicBezTo>
                    <a:pt x="3815" y="17390"/>
                    <a:pt x="4060" y="17299"/>
                    <a:pt x="4315" y="17197"/>
                  </a:cubicBezTo>
                  <a:cubicBezTo>
                    <a:pt x="4336" y="17186"/>
                    <a:pt x="4244" y="13851"/>
                    <a:pt x="4132" y="10414"/>
                  </a:cubicBezTo>
                  <a:cubicBezTo>
                    <a:pt x="4121" y="10057"/>
                    <a:pt x="4111" y="9700"/>
                    <a:pt x="4101" y="9343"/>
                  </a:cubicBezTo>
                  <a:cubicBezTo>
                    <a:pt x="4101" y="9200"/>
                    <a:pt x="4091" y="9047"/>
                    <a:pt x="4081" y="8904"/>
                  </a:cubicBezTo>
                  <a:cubicBezTo>
                    <a:pt x="3989" y="5855"/>
                    <a:pt x="3887" y="3111"/>
                    <a:pt x="3866" y="2968"/>
                  </a:cubicBezTo>
                  <a:cubicBezTo>
                    <a:pt x="3815" y="2632"/>
                    <a:pt x="3775" y="2346"/>
                    <a:pt x="3724" y="2101"/>
                  </a:cubicBezTo>
                  <a:cubicBezTo>
                    <a:pt x="3581" y="1377"/>
                    <a:pt x="3407" y="979"/>
                    <a:pt x="3020" y="643"/>
                  </a:cubicBezTo>
                  <a:cubicBezTo>
                    <a:pt x="2989" y="602"/>
                    <a:pt x="2673" y="418"/>
                    <a:pt x="2408" y="255"/>
                  </a:cubicBezTo>
                  <a:cubicBezTo>
                    <a:pt x="2183" y="123"/>
                    <a:pt x="1979" y="0"/>
                    <a:pt x="1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8229245" y="3733744"/>
              <a:ext cx="140426" cy="24483"/>
            </a:xfrm>
            <a:custGeom>
              <a:rect b="b" l="l" r="r" t="t"/>
              <a:pathLst>
                <a:path extrusionOk="0" fill="none" h="450" w="2581">
                  <a:moveTo>
                    <a:pt x="0" y="276"/>
                  </a:moveTo>
                  <a:cubicBezTo>
                    <a:pt x="867" y="449"/>
                    <a:pt x="1765" y="357"/>
                    <a:pt x="2581" y="0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3"/>
            <p:cNvSpPr/>
            <p:nvPr/>
          </p:nvSpPr>
          <p:spPr>
            <a:xfrm>
              <a:off x="8207047" y="2989588"/>
              <a:ext cx="93799" cy="308055"/>
            </a:xfrm>
            <a:custGeom>
              <a:rect b="b" l="l" r="r" t="t"/>
              <a:pathLst>
                <a:path extrusionOk="0" fill="none" h="5662" w="1724">
                  <a:moveTo>
                    <a:pt x="0" y="5662"/>
                  </a:moveTo>
                  <a:cubicBezTo>
                    <a:pt x="428" y="4631"/>
                    <a:pt x="949" y="3652"/>
                    <a:pt x="1550" y="2714"/>
                  </a:cubicBezTo>
                  <a:lnTo>
                    <a:pt x="959" y="2591"/>
                  </a:lnTo>
                  <a:cubicBezTo>
                    <a:pt x="1224" y="2459"/>
                    <a:pt x="1448" y="2285"/>
                    <a:pt x="1724" y="2143"/>
                  </a:cubicBezTo>
                  <a:lnTo>
                    <a:pt x="1153" y="1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3"/>
            <p:cNvSpPr/>
            <p:nvPr/>
          </p:nvSpPr>
          <p:spPr>
            <a:xfrm>
              <a:off x="8246437" y="3259820"/>
              <a:ext cx="70512" cy="33950"/>
            </a:xfrm>
            <a:custGeom>
              <a:rect b="b" l="l" r="r" t="t"/>
              <a:pathLst>
                <a:path extrusionOk="0" fill="none" h="624" w="1296">
                  <a:moveTo>
                    <a:pt x="0" y="1"/>
                  </a:moveTo>
                  <a:lnTo>
                    <a:pt x="1296" y="1"/>
                  </a:lnTo>
                  <a:lnTo>
                    <a:pt x="1296" y="623"/>
                  </a:lnTo>
                  <a:lnTo>
                    <a:pt x="0" y="623"/>
                  </a:lnTo>
                  <a:close/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3"/>
            <p:cNvSpPr/>
            <p:nvPr/>
          </p:nvSpPr>
          <p:spPr>
            <a:xfrm>
              <a:off x="8170378" y="2998456"/>
              <a:ext cx="330798" cy="532269"/>
            </a:xfrm>
            <a:custGeom>
              <a:rect b="b" l="l" r="r" t="t"/>
              <a:pathLst>
                <a:path extrusionOk="0" h="9783" w="6080">
                  <a:moveTo>
                    <a:pt x="2122" y="1"/>
                  </a:moveTo>
                  <a:lnTo>
                    <a:pt x="3775" y="6845"/>
                  </a:lnTo>
                  <a:lnTo>
                    <a:pt x="1" y="7702"/>
                  </a:lnTo>
                  <a:lnTo>
                    <a:pt x="32" y="9782"/>
                  </a:lnTo>
                  <a:lnTo>
                    <a:pt x="5713" y="8385"/>
                  </a:lnTo>
                  <a:cubicBezTo>
                    <a:pt x="5937" y="8324"/>
                    <a:pt x="6080" y="8089"/>
                    <a:pt x="6019" y="7855"/>
                  </a:cubicBezTo>
                  <a:cubicBezTo>
                    <a:pt x="5621" y="6396"/>
                    <a:pt x="4315" y="1613"/>
                    <a:pt x="4264" y="1531"/>
                  </a:cubicBezTo>
                  <a:cubicBezTo>
                    <a:pt x="4224" y="1460"/>
                    <a:pt x="2123" y="1"/>
                    <a:pt x="2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8314661" y="3112816"/>
              <a:ext cx="61100" cy="258055"/>
            </a:xfrm>
            <a:custGeom>
              <a:rect b="b" l="l" r="r" t="t"/>
              <a:pathLst>
                <a:path extrusionOk="0" fill="none" h="4743" w="1123">
                  <a:moveTo>
                    <a:pt x="1" y="0"/>
                  </a:moveTo>
                  <a:lnTo>
                    <a:pt x="1123" y="4743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3"/>
            <p:cNvSpPr/>
            <p:nvPr/>
          </p:nvSpPr>
          <p:spPr>
            <a:xfrm>
              <a:off x="8306936" y="3128322"/>
              <a:ext cx="14472" cy="15615"/>
            </a:xfrm>
            <a:custGeom>
              <a:rect b="b" l="l" r="r" t="t"/>
              <a:pathLst>
                <a:path extrusionOk="0" fill="none" h="287" w="266">
                  <a:moveTo>
                    <a:pt x="0" y="1"/>
                  </a:moveTo>
                  <a:lnTo>
                    <a:pt x="265" y="286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3"/>
            <p:cNvSpPr/>
            <p:nvPr/>
          </p:nvSpPr>
          <p:spPr>
            <a:xfrm>
              <a:off x="8375704" y="3368630"/>
              <a:ext cx="50000" cy="6148"/>
            </a:xfrm>
            <a:custGeom>
              <a:rect b="b" l="l" r="r" t="t"/>
              <a:pathLst>
                <a:path extrusionOk="0" fill="none" h="113" w="919">
                  <a:moveTo>
                    <a:pt x="919" y="112"/>
                  </a:moveTo>
                  <a:cubicBezTo>
                    <a:pt x="623" y="20"/>
                    <a:pt x="307" y="0"/>
                    <a:pt x="1" y="41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3"/>
            <p:cNvSpPr/>
            <p:nvPr/>
          </p:nvSpPr>
          <p:spPr>
            <a:xfrm>
              <a:off x="8170378" y="3370806"/>
              <a:ext cx="205388" cy="46682"/>
            </a:xfrm>
            <a:custGeom>
              <a:rect b="b" l="l" r="r" t="t"/>
              <a:pathLst>
                <a:path extrusionOk="0" fill="none" h="858" w="3775">
                  <a:moveTo>
                    <a:pt x="1" y="858"/>
                  </a:moveTo>
                  <a:lnTo>
                    <a:pt x="3775" y="1"/>
                  </a:ln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3"/>
            <p:cNvSpPr/>
            <p:nvPr/>
          </p:nvSpPr>
          <p:spPr>
            <a:xfrm>
              <a:off x="8375704" y="3356389"/>
              <a:ext cx="35583" cy="11154"/>
            </a:xfrm>
            <a:custGeom>
              <a:rect b="b" l="l" r="r" t="t"/>
              <a:pathLst>
                <a:path extrusionOk="0" fill="none" h="205" w="654">
                  <a:moveTo>
                    <a:pt x="1" y="205"/>
                  </a:moveTo>
                  <a:cubicBezTo>
                    <a:pt x="195" y="62"/>
                    <a:pt x="419" y="1"/>
                    <a:pt x="654" y="31"/>
                  </a:cubicBezTo>
                </a:path>
              </a:pathLst>
            </a:custGeom>
            <a:noFill/>
            <a:ln cap="rnd" cmpd="sng" w="2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3"/>
            <p:cNvSpPr/>
            <p:nvPr/>
          </p:nvSpPr>
          <p:spPr>
            <a:xfrm>
              <a:off x="7907925" y="3282615"/>
              <a:ext cx="321385" cy="375140"/>
            </a:xfrm>
            <a:custGeom>
              <a:rect b="b" l="l" r="r" t="t"/>
              <a:pathLst>
                <a:path extrusionOk="0" h="6895" w="5907">
                  <a:moveTo>
                    <a:pt x="4917" y="0"/>
                  </a:moveTo>
                  <a:lnTo>
                    <a:pt x="1" y="225"/>
                  </a:lnTo>
                  <a:lnTo>
                    <a:pt x="1000" y="6895"/>
                  </a:lnTo>
                  <a:lnTo>
                    <a:pt x="5906" y="6671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3"/>
            <p:cNvSpPr/>
            <p:nvPr/>
          </p:nvSpPr>
          <p:spPr>
            <a:xfrm>
              <a:off x="8136755" y="3428585"/>
              <a:ext cx="83407" cy="64473"/>
            </a:xfrm>
            <a:custGeom>
              <a:rect b="b" l="l" r="r" t="t"/>
              <a:pathLst>
                <a:path extrusionOk="0" h="1185" w="1533">
                  <a:moveTo>
                    <a:pt x="815" y="0"/>
                  </a:moveTo>
                  <a:cubicBezTo>
                    <a:pt x="531" y="0"/>
                    <a:pt x="141" y="29"/>
                    <a:pt x="109" y="183"/>
                  </a:cubicBezTo>
                  <a:cubicBezTo>
                    <a:pt x="0" y="736"/>
                    <a:pt x="867" y="1184"/>
                    <a:pt x="1200" y="1184"/>
                  </a:cubicBezTo>
                  <a:cubicBezTo>
                    <a:pt x="1211" y="1184"/>
                    <a:pt x="1221" y="1184"/>
                    <a:pt x="1231" y="1183"/>
                  </a:cubicBezTo>
                  <a:cubicBezTo>
                    <a:pt x="1533" y="1153"/>
                    <a:pt x="1338" y="9"/>
                    <a:pt x="1117" y="9"/>
                  </a:cubicBezTo>
                  <a:cubicBezTo>
                    <a:pt x="1114" y="9"/>
                    <a:pt x="1111" y="9"/>
                    <a:pt x="1109" y="10"/>
                  </a:cubicBezTo>
                  <a:cubicBezTo>
                    <a:pt x="1109" y="10"/>
                    <a:pt x="980" y="0"/>
                    <a:pt x="815" y="0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3"/>
            <p:cNvSpPr/>
            <p:nvPr/>
          </p:nvSpPr>
          <p:spPr>
            <a:xfrm>
              <a:off x="7910918" y="3359708"/>
              <a:ext cx="79217" cy="72852"/>
            </a:xfrm>
            <a:custGeom>
              <a:rect b="b" l="l" r="r" t="t"/>
              <a:pathLst>
                <a:path extrusionOk="0" h="1339" w="1456">
                  <a:moveTo>
                    <a:pt x="1008" y="0"/>
                  </a:moveTo>
                  <a:cubicBezTo>
                    <a:pt x="707" y="0"/>
                    <a:pt x="221" y="164"/>
                    <a:pt x="221" y="164"/>
                  </a:cubicBezTo>
                  <a:cubicBezTo>
                    <a:pt x="0" y="184"/>
                    <a:pt x="46" y="1338"/>
                    <a:pt x="338" y="1338"/>
                  </a:cubicBezTo>
                  <a:cubicBezTo>
                    <a:pt x="343" y="1338"/>
                    <a:pt x="348" y="1338"/>
                    <a:pt x="354" y="1337"/>
                  </a:cubicBezTo>
                  <a:cubicBezTo>
                    <a:pt x="649" y="1286"/>
                    <a:pt x="1455" y="603"/>
                    <a:pt x="1231" y="82"/>
                  </a:cubicBezTo>
                  <a:cubicBezTo>
                    <a:pt x="1203" y="22"/>
                    <a:pt x="1118" y="0"/>
                    <a:pt x="1008" y="0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7978979" y="3277393"/>
              <a:ext cx="107672" cy="14146"/>
            </a:xfrm>
            <a:custGeom>
              <a:rect b="b" l="l" r="r" t="t"/>
              <a:pathLst>
                <a:path extrusionOk="0" h="260" w="1979">
                  <a:moveTo>
                    <a:pt x="1755" y="1"/>
                  </a:moveTo>
                  <a:cubicBezTo>
                    <a:pt x="1741" y="1"/>
                    <a:pt x="1728" y="2"/>
                    <a:pt x="1714" y="4"/>
                  </a:cubicBezTo>
                  <a:cubicBezTo>
                    <a:pt x="1499" y="35"/>
                    <a:pt x="235" y="96"/>
                    <a:pt x="235" y="96"/>
                  </a:cubicBezTo>
                  <a:cubicBezTo>
                    <a:pt x="235" y="96"/>
                    <a:pt x="0" y="96"/>
                    <a:pt x="20" y="259"/>
                  </a:cubicBezTo>
                  <a:lnTo>
                    <a:pt x="1979" y="178"/>
                  </a:lnTo>
                  <a:cubicBezTo>
                    <a:pt x="1952" y="69"/>
                    <a:pt x="1861" y="1"/>
                    <a:pt x="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6995355" y="1175174"/>
              <a:ext cx="2031590" cy="186031"/>
            </a:xfrm>
            <a:custGeom>
              <a:rect b="b" l="l" r="r" t="t"/>
              <a:pathLst>
                <a:path extrusionOk="0" h="3229" w="35263">
                  <a:moveTo>
                    <a:pt x="4216" y="0"/>
                  </a:moveTo>
                  <a:cubicBezTo>
                    <a:pt x="2516" y="0"/>
                    <a:pt x="978" y="1008"/>
                    <a:pt x="296" y="2556"/>
                  </a:cubicBezTo>
                  <a:lnTo>
                    <a:pt x="1" y="3228"/>
                  </a:lnTo>
                  <a:lnTo>
                    <a:pt x="35262" y="3228"/>
                  </a:lnTo>
                  <a:lnTo>
                    <a:pt x="34641" y="2169"/>
                  </a:lnTo>
                  <a:cubicBezTo>
                    <a:pt x="33888" y="825"/>
                    <a:pt x="32462" y="0"/>
                    <a:pt x="30925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6" name="Google Shape;1246;p43"/>
            <p:cNvCxnSpPr/>
            <p:nvPr/>
          </p:nvCxnSpPr>
          <p:spPr>
            <a:xfrm rot="10800000">
              <a:off x="7405050" y="-330575"/>
              <a:ext cx="0" cy="1507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43"/>
            <p:cNvCxnSpPr/>
            <p:nvPr/>
          </p:nvCxnSpPr>
          <p:spPr>
            <a:xfrm rot="10800000">
              <a:off x="8512825" y="-330575"/>
              <a:ext cx="0" cy="1507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8" name="Google Shape;1248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C3B8"/>
        </a:solidFill>
      </p:bgPr>
    </p:bg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44"/>
          <p:cNvSpPr txBox="1"/>
          <p:nvPr>
            <p:ph idx="9" type="ctrTitle"/>
          </p:nvPr>
        </p:nvSpPr>
        <p:spPr>
          <a:xfrm>
            <a:off x="723600" y="290933"/>
            <a:ext cx="76968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146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Base de Dados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4" name="Google Shape;12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975" y="1573700"/>
            <a:ext cx="7190000" cy="256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45"/>
          <p:cNvSpPr txBox="1"/>
          <p:nvPr>
            <p:ph type="title"/>
          </p:nvPr>
        </p:nvSpPr>
        <p:spPr>
          <a:xfrm>
            <a:off x="714850" y="347259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</a:t>
            </a:r>
            <a:endParaRPr/>
          </a:p>
        </p:txBody>
      </p:sp>
      <p:sp>
        <p:nvSpPr>
          <p:cNvPr id="1261" name="Google Shape;1261;p45"/>
          <p:cNvSpPr txBox="1"/>
          <p:nvPr>
            <p:ph idx="2" type="subTitle"/>
          </p:nvPr>
        </p:nvSpPr>
        <p:spPr>
          <a:xfrm>
            <a:off x="1652500" y="1264800"/>
            <a:ext cx="5838900" cy="22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Validar resposta dada pelo paciente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Determinar os diferentes tipos de erros que ocorreram: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Repetição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Permuta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Troca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Omissão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Ordem de verificação: repetição, permuta, troca e omissão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Retornar resultados o mais fidedignos possíveis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2" name="Google Shape;1262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46"/>
          <p:cNvSpPr txBox="1"/>
          <p:nvPr>
            <p:ph idx="4294967295" type="title"/>
          </p:nvPr>
        </p:nvSpPr>
        <p:spPr>
          <a:xfrm>
            <a:off x="714900" y="318084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46"/>
          <p:cNvSpPr txBox="1"/>
          <p:nvPr>
            <p:ph idx="4294967295" type="subTitle"/>
          </p:nvPr>
        </p:nvSpPr>
        <p:spPr>
          <a:xfrm>
            <a:off x="1002450" y="2484600"/>
            <a:ext cx="38694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Solução: x</a:t>
            </a:r>
            <a:r>
              <a:rPr baseline="-25000" lang="en">
                <a:solidFill>
                  <a:schemeClr val="dk1"/>
                </a:solidFill>
              </a:rPr>
              <a:t>-1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 0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 1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2 </a:t>
            </a:r>
            <a:r>
              <a:rPr lang="en">
                <a:solidFill>
                  <a:schemeClr val="dk1"/>
                </a:solidFill>
              </a:rPr>
              <a:t>  </a:t>
            </a:r>
            <a:endParaRPr baseline="-25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Resposta</a:t>
            </a:r>
            <a:r>
              <a:rPr lang="en">
                <a:solidFill>
                  <a:schemeClr val="dk1"/>
                </a:solidFill>
              </a:rPr>
              <a:t>: x</a:t>
            </a:r>
            <a:r>
              <a:rPr baseline="-25000" lang="en">
                <a:solidFill>
                  <a:schemeClr val="dk1"/>
                </a:solidFill>
              </a:rPr>
              <a:t>-1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0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 0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 1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2 </a:t>
            </a: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9" name="Google Shape;1269;p46"/>
          <p:cNvSpPr txBox="1"/>
          <p:nvPr>
            <p:ph idx="4294967295" type="subTitle"/>
          </p:nvPr>
        </p:nvSpPr>
        <p:spPr>
          <a:xfrm>
            <a:off x="1002450" y="1725350"/>
            <a:ext cx="38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rPr>
              <a:t>Repetição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0" name="Google Shape;1270;p46"/>
          <p:cNvSpPr txBox="1"/>
          <p:nvPr>
            <p:ph idx="4294967295" type="subTitle"/>
          </p:nvPr>
        </p:nvSpPr>
        <p:spPr>
          <a:xfrm>
            <a:off x="5034150" y="2484600"/>
            <a:ext cx="38694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Solução: x</a:t>
            </a:r>
            <a:r>
              <a:rPr baseline="-25000" lang="en">
                <a:solidFill>
                  <a:schemeClr val="dk1"/>
                </a:solidFill>
              </a:rPr>
              <a:t>-1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 0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 1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2 </a:t>
            </a:r>
            <a:r>
              <a:rPr lang="en">
                <a:solidFill>
                  <a:schemeClr val="dk1"/>
                </a:solidFill>
              </a:rPr>
              <a:t>  </a:t>
            </a:r>
            <a:endParaRPr baseline="-25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Resposta</a:t>
            </a:r>
            <a:r>
              <a:rPr lang="en">
                <a:solidFill>
                  <a:schemeClr val="dk1"/>
                </a:solidFill>
              </a:rPr>
              <a:t>: x</a:t>
            </a:r>
            <a:r>
              <a:rPr baseline="-25000" lang="en">
                <a:solidFill>
                  <a:schemeClr val="dk1"/>
                </a:solidFill>
              </a:rPr>
              <a:t>-1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0 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 2  </a:t>
            </a:r>
            <a:r>
              <a:rPr lang="en">
                <a:solidFill>
                  <a:schemeClr val="dk1"/>
                </a:solidFill>
              </a:rPr>
              <a:t>,  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baseline="-25000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1" name="Google Shape;1271;p46"/>
          <p:cNvSpPr txBox="1"/>
          <p:nvPr>
            <p:ph idx="4294967295" type="subTitle"/>
          </p:nvPr>
        </p:nvSpPr>
        <p:spPr>
          <a:xfrm>
            <a:off x="5034150" y="1725350"/>
            <a:ext cx="38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rPr>
              <a:t>Permuta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72" name="Google Shape;1272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utpatient Clinic by Slidesgo">
  <a:themeElements>
    <a:clrScheme name="Simple Light">
      <a:dk1>
        <a:srgbClr val="273D40"/>
      </a:dk1>
      <a:lt1>
        <a:srgbClr val="EBC3B8"/>
      </a:lt1>
      <a:dk2>
        <a:srgbClr val="A6D1BA"/>
      </a:dk2>
      <a:lt2>
        <a:srgbClr val="FFFFFF"/>
      </a:lt2>
      <a:accent1>
        <a:srgbClr val="DE8E21"/>
      </a:accent1>
      <a:accent2>
        <a:srgbClr val="FBE07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