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6363" cy="511731"/>
          </a:xfrm>
          <a:prstGeom prst="rect">
            <a:avLst/>
          </a:prstGeom>
          <a:noFill/>
          <a:ln>
            <a:noFill/>
          </a:ln>
        </p:spPr>
        <p:txBody>
          <a:bodyPr anchorCtr="0" anchor="t" bIns="49925" lIns="99875" spcFirstLastPara="1" rIns="99875" wrap="square" tIns="499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293" y="0"/>
            <a:ext cx="3076363" cy="511731"/>
          </a:xfrm>
          <a:prstGeom prst="rect">
            <a:avLst/>
          </a:prstGeom>
          <a:noFill/>
          <a:ln>
            <a:noFill/>
          </a:ln>
        </p:spPr>
        <p:txBody>
          <a:bodyPr anchorCtr="0" anchor="t" bIns="49925" lIns="99875" spcFirstLastPara="1" rIns="99875" wrap="square" tIns="49925">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8350"/>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9930" y="4861443"/>
            <a:ext cx="5679440" cy="4605576"/>
          </a:xfrm>
          <a:prstGeom prst="rect">
            <a:avLst/>
          </a:prstGeom>
          <a:noFill/>
          <a:ln>
            <a:noFill/>
          </a:ln>
        </p:spPr>
        <p:txBody>
          <a:bodyPr anchorCtr="0" anchor="t" bIns="49925" lIns="99875" spcFirstLastPara="1" rIns="99875" wrap="square" tIns="499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1106"/>
            <a:ext cx="3076363" cy="511731"/>
          </a:xfrm>
          <a:prstGeom prst="rect">
            <a:avLst/>
          </a:prstGeom>
          <a:noFill/>
          <a:ln>
            <a:noFill/>
          </a:ln>
        </p:spPr>
        <p:txBody>
          <a:bodyPr anchorCtr="0" anchor="b" bIns="49925" lIns="99875" spcFirstLastPara="1" rIns="99875" wrap="square" tIns="499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293" y="9721106"/>
            <a:ext cx="3076363" cy="511731"/>
          </a:xfrm>
          <a:prstGeom prst="rect">
            <a:avLst/>
          </a:prstGeom>
          <a:noFill/>
          <a:ln>
            <a:noFill/>
          </a:ln>
        </p:spPr>
        <p:txBody>
          <a:bodyPr anchorCtr="0" anchor="b" bIns="49925" lIns="99875" spcFirstLastPara="1" rIns="99875" wrap="square" tIns="4992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EC" sz="1400" u="none" cap="none" strike="noStrike">
                <a:solidFill>
                  <a:schemeClr val="dk1"/>
                </a:solidFill>
                <a:latin typeface="Calibri"/>
                <a:ea typeface="Calibri"/>
                <a:cs typeface="Calibri"/>
                <a:sym typeface="Calibri"/>
              </a:rPr>
              <a:t>‹#›</a:t>
            </a:fld>
            <a:endParaRPr b="0" i="0" sz="14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507dffd565_0_0: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g507dffd565_0_0:notes"/>
          <p:cNvSpPr txBox="1"/>
          <p:nvPr>
            <p:ph idx="1" type="body"/>
          </p:nvPr>
        </p:nvSpPr>
        <p:spPr>
          <a:xfrm>
            <a:off x="709930" y="4861443"/>
            <a:ext cx="5679300" cy="4605600"/>
          </a:xfrm>
          <a:prstGeom prst="rect">
            <a:avLst/>
          </a:prstGeom>
          <a:noFill/>
          <a:ln>
            <a:noFill/>
          </a:ln>
        </p:spPr>
        <p:txBody>
          <a:bodyPr anchorCtr="0" anchor="t" bIns="49925" lIns="99875" spcFirstLastPara="1" rIns="99875" wrap="square" tIns="49925">
            <a:noAutofit/>
          </a:bodyPr>
          <a:lstStyle/>
          <a:p>
            <a:pPr indent="0" lvl="0" marL="0" rtl="0" algn="l">
              <a:lnSpc>
                <a:spcPct val="100000"/>
              </a:lnSpc>
              <a:spcBef>
                <a:spcPts val="0"/>
              </a:spcBef>
              <a:spcAft>
                <a:spcPts val="0"/>
              </a:spcAft>
              <a:buSzPts val="1400"/>
              <a:buNone/>
            </a:pPr>
            <a:r>
              <a:t/>
            </a:r>
            <a:endParaRPr/>
          </a:p>
        </p:txBody>
      </p:sp>
      <p:sp>
        <p:nvSpPr>
          <p:cNvPr id="66" name="Google Shape;66;g507dffd565_0_0:notes"/>
          <p:cNvSpPr txBox="1"/>
          <p:nvPr>
            <p:ph idx="12" type="sldNum"/>
          </p:nvPr>
        </p:nvSpPr>
        <p:spPr>
          <a:xfrm>
            <a:off x="4021293" y="9721106"/>
            <a:ext cx="3076500" cy="511800"/>
          </a:xfrm>
          <a:prstGeom prst="rect">
            <a:avLst/>
          </a:prstGeom>
          <a:noFill/>
          <a:ln>
            <a:noFill/>
          </a:ln>
        </p:spPr>
        <p:txBody>
          <a:bodyPr anchorCtr="0" anchor="b" bIns="49925" lIns="99875" spcFirstLastPara="1" rIns="99875" wrap="square" tIns="49925">
            <a:noAutofit/>
          </a:bodyPr>
          <a:lstStyle/>
          <a:p>
            <a:pPr indent="0" lvl="0" marL="0" rtl="0" algn="r">
              <a:lnSpc>
                <a:spcPct val="100000"/>
              </a:lnSpc>
              <a:spcBef>
                <a:spcPts val="0"/>
              </a:spcBef>
              <a:spcAft>
                <a:spcPts val="0"/>
              </a:spcAft>
              <a:buSzPts val="1400"/>
              <a:buNone/>
            </a:pPr>
            <a:fld id="{00000000-1234-1234-1234-123412341234}" type="slidenum">
              <a:rPr lang="es-EC"/>
              <a:t>‹#›</a:t>
            </a:fld>
            <a:endParaRPr/>
          </a:p>
        </p:txBody>
      </p:sp>
      <p:sp>
        <p:nvSpPr>
          <p:cNvPr id="67" name="Google Shape;67;g507dffd565_0_0:notes"/>
          <p:cNvSpPr txBox="1"/>
          <p:nvPr>
            <p:ph idx="11" type="ftr"/>
          </p:nvPr>
        </p:nvSpPr>
        <p:spPr>
          <a:xfrm>
            <a:off x="0" y="9721106"/>
            <a:ext cx="3076500" cy="511800"/>
          </a:xfrm>
          <a:prstGeom prst="rect">
            <a:avLst/>
          </a:prstGeom>
          <a:noFill/>
          <a:ln>
            <a:noFill/>
          </a:ln>
        </p:spPr>
        <p:txBody>
          <a:bodyPr anchorCtr="0" anchor="b" bIns="49925" lIns="99875" spcFirstLastPara="1" rIns="99875" wrap="square" tIns="49925">
            <a:noAutofit/>
          </a:bodyPr>
          <a:lstStyle/>
          <a:p>
            <a:pPr indent="0" lvl="0" marL="0" rtl="0" algn="l">
              <a:lnSpc>
                <a:spcPct val="100000"/>
              </a:lnSpc>
              <a:spcBef>
                <a:spcPts val="0"/>
              </a:spcBef>
              <a:spcAft>
                <a:spcPts val="0"/>
              </a:spcAft>
              <a:buSzPts val="1400"/>
              <a:buNone/>
            </a:pPr>
            <a:r>
              <a:rPr lang="es-EC"/>
              <a:t>CÓDIGO: SGC.DI.269       VERSIÓN: 1.0        DICIEMBRE 13 2011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7bce3e338_0_52: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7bce3e338_0_52:notes"/>
          <p:cNvSpPr txBox="1"/>
          <p:nvPr>
            <p:ph idx="1" type="body"/>
          </p:nvPr>
        </p:nvSpPr>
        <p:spPr>
          <a:xfrm>
            <a:off x="709930" y="4861443"/>
            <a:ext cx="5679300" cy="4605600"/>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133" name="Google Shape;133;ge7bce3e338_0_52:notes"/>
          <p:cNvSpPr txBox="1"/>
          <p:nvPr>
            <p:ph idx="12" type="sldNum"/>
          </p:nvPr>
        </p:nvSpPr>
        <p:spPr>
          <a:xfrm>
            <a:off x="4021293" y="9721106"/>
            <a:ext cx="3076500" cy="511800"/>
          </a:xfrm>
          <a:prstGeom prst="rect">
            <a:avLst/>
          </a:prstGeom>
        </p:spPr>
        <p:txBody>
          <a:bodyPr anchorCtr="0" anchor="b" bIns="49925" lIns="99875" spcFirstLastPara="1" rIns="99875" wrap="square" tIns="49925">
            <a:noAutofit/>
          </a:body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7bce3e338_0_59: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7bce3e338_0_59:notes"/>
          <p:cNvSpPr txBox="1"/>
          <p:nvPr>
            <p:ph idx="1" type="body"/>
          </p:nvPr>
        </p:nvSpPr>
        <p:spPr>
          <a:xfrm>
            <a:off x="709930" y="4861443"/>
            <a:ext cx="5679300" cy="4605600"/>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140" name="Google Shape;140;ge7bce3e338_0_59:notes"/>
          <p:cNvSpPr txBox="1"/>
          <p:nvPr>
            <p:ph idx="12" type="sldNum"/>
          </p:nvPr>
        </p:nvSpPr>
        <p:spPr>
          <a:xfrm>
            <a:off x="4021293" y="9721106"/>
            <a:ext cx="3076500" cy="511800"/>
          </a:xfrm>
          <a:prstGeom prst="rect">
            <a:avLst/>
          </a:prstGeom>
        </p:spPr>
        <p:txBody>
          <a:bodyPr anchorCtr="0" anchor="b" bIns="49925" lIns="99875" spcFirstLastPara="1" rIns="99875" wrap="square" tIns="49925">
            <a:noAutofit/>
          </a:body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7bce3e338_0_66: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7bce3e338_0_66:notes"/>
          <p:cNvSpPr txBox="1"/>
          <p:nvPr>
            <p:ph idx="1" type="body"/>
          </p:nvPr>
        </p:nvSpPr>
        <p:spPr>
          <a:xfrm>
            <a:off x="709930" y="4861443"/>
            <a:ext cx="5679300" cy="4605600"/>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147" name="Google Shape;147;ge7bce3e338_0_66:notes"/>
          <p:cNvSpPr txBox="1"/>
          <p:nvPr>
            <p:ph idx="12" type="sldNum"/>
          </p:nvPr>
        </p:nvSpPr>
        <p:spPr>
          <a:xfrm>
            <a:off x="4021293" y="9721106"/>
            <a:ext cx="3076500" cy="511800"/>
          </a:xfrm>
          <a:prstGeom prst="rect">
            <a:avLst/>
          </a:prstGeom>
        </p:spPr>
        <p:txBody>
          <a:bodyPr anchorCtr="0" anchor="b" bIns="49925" lIns="99875" spcFirstLastPara="1" rIns="99875" wrap="square" tIns="49925">
            <a:noAutofit/>
          </a:body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7bce3e338_0_73: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7bce3e338_0_73:notes"/>
          <p:cNvSpPr txBox="1"/>
          <p:nvPr>
            <p:ph idx="1" type="body"/>
          </p:nvPr>
        </p:nvSpPr>
        <p:spPr>
          <a:xfrm>
            <a:off x="709930" y="4861443"/>
            <a:ext cx="5679300" cy="4605600"/>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154" name="Google Shape;154;ge7bce3e338_0_73:notes"/>
          <p:cNvSpPr txBox="1"/>
          <p:nvPr>
            <p:ph idx="12" type="sldNum"/>
          </p:nvPr>
        </p:nvSpPr>
        <p:spPr>
          <a:xfrm>
            <a:off x="4021293" y="9721106"/>
            <a:ext cx="3076500" cy="511800"/>
          </a:xfrm>
          <a:prstGeom prst="rect">
            <a:avLst/>
          </a:prstGeom>
        </p:spPr>
        <p:txBody>
          <a:bodyPr anchorCtr="0" anchor="b" bIns="49925" lIns="99875" spcFirstLastPara="1" rIns="99875" wrap="square" tIns="49925">
            <a:noAutofit/>
          </a:body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4f2d707433_3_0: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76" name="Google Shape;76;g4f2d707433_3_0:notes"/>
          <p:cNvSpPr txBox="1"/>
          <p:nvPr>
            <p:ph idx="1" type="body"/>
          </p:nvPr>
        </p:nvSpPr>
        <p:spPr>
          <a:xfrm>
            <a:off x="709930" y="4861443"/>
            <a:ext cx="5679300" cy="4605600"/>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77" name="Google Shape;77;g4f2d707433_3_0:notes"/>
          <p:cNvSpPr txBox="1"/>
          <p:nvPr>
            <p:ph idx="12" type="sldNum"/>
          </p:nvPr>
        </p:nvSpPr>
        <p:spPr>
          <a:xfrm>
            <a:off x="4021293" y="9721106"/>
            <a:ext cx="3076500" cy="511800"/>
          </a:xfrm>
          <a:prstGeom prst="rect">
            <a:avLst/>
          </a:prstGeom>
        </p:spPr>
        <p:txBody>
          <a:bodyPr anchorCtr="0" anchor="b" bIns="49925" lIns="99875" spcFirstLastPara="1" rIns="99875" wrap="square" tIns="49925">
            <a:noAutofit/>
          </a:bodyPr>
          <a:lstStyle/>
          <a:p>
            <a:pPr indent="0" lvl="0" marL="0" rtl="0" algn="r">
              <a:spcBef>
                <a:spcPts val="0"/>
              </a:spcBef>
              <a:spcAft>
                <a:spcPts val="0"/>
              </a:spcAft>
              <a:buClr>
                <a:srgbClr val="000000"/>
              </a:buClr>
              <a:buSzPts val="1400"/>
              <a:buFont typeface="Arial"/>
              <a:buNone/>
            </a:pPr>
            <a:fld id="{00000000-1234-1234-1234-123412341234}" type="slidenum">
              <a:rPr lang="es-EC"/>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569b3f40a_3_0: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83" name="Google Shape;83;ge569b3f40a_3_0:notes"/>
          <p:cNvSpPr txBox="1"/>
          <p:nvPr>
            <p:ph idx="1" type="body"/>
          </p:nvPr>
        </p:nvSpPr>
        <p:spPr>
          <a:xfrm>
            <a:off x="709930" y="4861443"/>
            <a:ext cx="5679300" cy="4605600"/>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84" name="Google Shape;84;ge569b3f40a_3_0:notes"/>
          <p:cNvSpPr txBox="1"/>
          <p:nvPr>
            <p:ph idx="12" type="sldNum"/>
          </p:nvPr>
        </p:nvSpPr>
        <p:spPr>
          <a:xfrm>
            <a:off x="4021293" y="9721106"/>
            <a:ext cx="3076500" cy="511800"/>
          </a:xfrm>
          <a:prstGeom prst="rect">
            <a:avLst/>
          </a:prstGeom>
        </p:spPr>
        <p:txBody>
          <a:bodyPr anchorCtr="0" anchor="b" bIns="49925" lIns="99875" spcFirstLastPara="1" rIns="99875" wrap="square" tIns="49925">
            <a:noAutofit/>
          </a:bodyPr>
          <a:lstStyle/>
          <a:p>
            <a:pPr indent="0" lvl="0" marL="0" rtl="0" algn="r">
              <a:spcBef>
                <a:spcPts val="0"/>
              </a:spcBef>
              <a:spcAft>
                <a:spcPts val="0"/>
              </a:spcAft>
              <a:buClr>
                <a:srgbClr val="000000"/>
              </a:buClr>
              <a:buSzPts val="1400"/>
              <a:buFont typeface="Arial"/>
              <a:buNone/>
            </a:pPr>
            <a:fld id="{00000000-1234-1234-1234-123412341234}" type="slidenum">
              <a:rPr lang="es-EC"/>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7bce3e338_0_6: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90" name="Google Shape;90;ge7bce3e338_0_6:notes"/>
          <p:cNvSpPr txBox="1"/>
          <p:nvPr>
            <p:ph idx="1" type="body"/>
          </p:nvPr>
        </p:nvSpPr>
        <p:spPr>
          <a:xfrm>
            <a:off x="709930" y="4861443"/>
            <a:ext cx="5679300" cy="4605600"/>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91" name="Google Shape;91;ge7bce3e338_0_6:notes"/>
          <p:cNvSpPr txBox="1"/>
          <p:nvPr>
            <p:ph idx="12" type="sldNum"/>
          </p:nvPr>
        </p:nvSpPr>
        <p:spPr>
          <a:xfrm>
            <a:off x="4021293" y="9721106"/>
            <a:ext cx="3076500" cy="511800"/>
          </a:xfrm>
          <a:prstGeom prst="rect">
            <a:avLst/>
          </a:prstGeom>
        </p:spPr>
        <p:txBody>
          <a:bodyPr anchorCtr="0" anchor="b" bIns="49925" lIns="99875" spcFirstLastPara="1" rIns="99875" wrap="square" tIns="49925">
            <a:noAutofit/>
          </a:bodyPr>
          <a:lstStyle/>
          <a:p>
            <a:pPr indent="0" lvl="0" marL="0" rtl="0" algn="r">
              <a:spcBef>
                <a:spcPts val="0"/>
              </a:spcBef>
              <a:spcAft>
                <a:spcPts val="0"/>
              </a:spcAft>
              <a:buClr>
                <a:srgbClr val="000000"/>
              </a:buClr>
              <a:buSzPts val="1400"/>
              <a:buFont typeface="Arial"/>
              <a:buNone/>
            </a:pPr>
            <a:fld id="{00000000-1234-1234-1234-123412341234}" type="slidenum">
              <a:rPr lang="es-EC"/>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7bce3e338_0_12: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97" name="Google Shape;97;ge7bce3e338_0_12:notes"/>
          <p:cNvSpPr txBox="1"/>
          <p:nvPr>
            <p:ph idx="1" type="body"/>
          </p:nvPr>
        </p:nvSpPr>
        <p:spPr>
          <a:xfrm>
            <a:off x="709930" y="4861443"/>
            <a:ext cx="5679300" cy="4605600"/>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98" name="Google Shape;98;ge7bce3e338_0_12:notes"/>
          <p:cNvSpPr txBox="1"/>
          <p:nvPr>
            <p:ph idx="12" type="sldNum"/>
          </p:nvPr>
        </p:nvSpPr>
        <p:spPr>
          <a:xfrm>
            <a:off x="4021293" y="9721106"/>
            <a:ext cx="3076500" cy="511800"/>
          </a:xfrm>
          <a:prstGeom prst="rect">
            <a:avLst/>
          </a:prstGeom>
        </p:spPr>
        <p:txBody>
          <a:bodyPr anchorCtr="0" anchor="b" bIns="49925" lIns="99875" spcFirstLastPara="1" rIns="99875" wrap="square" tIns="49925">
            <a:noAutofit/>
          </a:bodyPr>
          <a:lstStyle/>
          <a:p>
            <a:pPr indent="0" lvl="0" marL="0" rtl="0" algn="r">
              <a:spcBef>
                <a:spcPts val="0"/>
              </a:spcBef>
              <a:spcAft>
                <a:spcPts val="0"/>
              </a:spcAft>
              <a:buClr>
                <a:srgbClr val="000000"/>
              </a:buClr>
              <a:buSzPts val="1400"/>
              <a:buFont typeface="Arial"/>
              <a:buNone/>
            </a:pPr>
            <a:fld id="{00000000-1234-1234-1234-123412341234}" type="slidenum">
              <a:rPr lang="es-EC"/>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7bce3e338_0_18: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7bce3e338_0_18:notes"/>
          <p:cNvSpPr txBox="1"/>
          <p:nvPr>
            <p:ph idx="1" type="body"/>
          </p:nvPr>
        </p:nvSpPr>
        <p:spPr>
          <a:xfrm>
            <a:off x="709930" y="4861443"/>
            <a:ext cx="5679300" cy="4605600"/>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105" name="Google Shape;105;ge7bce3e338_0_18:notes"/>
          <p:cNvSpPr txBox="1"/>
          <p:nvPr>
            <p:ph idx="12" type="sldNum"/>
          </p:nvPr>
        </p:nvSpPr>
        <p:spPr>
          <a:xfrm>
            <a:off x="4021293" y="9721106"/>
            <a:ext cx="3076500" cy="511800"/>
          </a:xfrm>
          <a:prstGeom prst="rect">
            <a:avLst/>
          </a:prstGeom>
        </p:spPr>
        <p:txBody>
          <a:bodyPr anchorCtr="0" anchor="b" bIns="49925" lIns="99875" spcFirstLastPara="1" rIns="99875" wrap="square" tIns="49925">
            <a:noAutofit/>
          </a:body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7bce3e338_0_25: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7bce3e338_0_25:notes"/>
          <p:cNvSpPr txBox="1"/>
          <p:nvPr>
            <p:ph idx="1" type="body"/>
          </p:nvPr>
        </p:nvSpPr>
        <p:spPr>
          <a:xfrm>
            <a:off x="709930" y="4861443"/>
            <a:ext cx="5679300" cy="4605600"/>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112" name="Google Shape;112;ge7bce3e338_0_25:notes"/>
          <p:cNvSpPr txBox="1"/>
          <p:nvPr>
            <p:ph idx="12" type="sldNum"/>
          </p:nvPr>
        </p:nvSpPr>
        <p:spPr>
          <a:xfrm>
            <a:off x="4021293" y="9721106"/>
            <a:ext cx="3076500" cy="511800"/>
          </a:xfrm>
          <a:prstGeom prst="rect">
            <a:avLst/>
          </a:prstGeom>
        </p:spPr>
        <p:txBody>
          <a:bodyPr anchorCtr="0" anchor="b" bIns="49925" lIns="99875" spcFirstLastPara="1" rIns="99875" wrap="square" tIns="49925">
            <a:noAutofit/>
          </a:body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7bce3e338_0_33: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7bce3e338_0_33:notes"/>
          <p:cNvSpPr txBox="1"/>
          <p:nvPr>
            <p:ph idx="1" type="body"/>
          </p:nvPr>
        </p:nvSpPr>
        <p:spPr>
          <a:xfrm>
            <a:off x="709930" y="4861443"/>
            <a:ext cx="5679300" cy="4605600"/>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119" name="Google Shape;119;ge7bce3e338_0_33:notes"/>
          <p:cNvSpPr txBox="1"/>
          <p:nvPr>
            <p:ph idx="12" type="sldNum"/>
          </p:nvPr>
        </p:nvSpPr>
        <p:spPr>
          <a:xfrm>
            <a:off x="4021293" y="9721106"/>
            <a:ext cx="3076500" cy="511800"/>
          </a:xfrm>
          <a:prstGeom prst="rect">
            <a:avLst/>
          </a:prstGeom>
        </p:spPr>
        <p:txBody>
          <a:bodyPr anchorCtr="0" anchor="b" bIns="49925" lIns="99875" spcFirstLastPara="1" rIns="99875" wrap="square" tIns="49925">
            <a:noAutofit/>
          </a:body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7bce3e338_0_45:notes"/>
          <p:cNvSpPr/>
          <p:nvPr>
            <p:ph idx="2" type="sldImg"/>
          </p:nvPr>
        </p:nvSpPr>
        <p:spPr>
          <a:xfrm>
            <a:off x="990600" y="768350"/>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7bce3e338_0_45:notes"/>
          <p:cNvSpPr txBox="1"/>
          <p:nvPr>
            <p:ph idx="1" type="body"/>
          </p:nvPr>
        </p:nvSpPr>
        <p:spPr>
          <a:xfrm>
            <a:off x="709930" y="4861443"/>
            <a:ext cx="5679300" cy="4605600"/>
          </a:xfrm>
          <a:prstGeom prst="rect">
            <a:avLst/>
          </a:prstGeom>
        </p:spPr>
        <p:txBody>
          <a:bodyPr anchorCtr="0" anchor="t" bIns="49925" lIns="99875" spcFirstLastPara="1" rIns="99875" wrap="square" tIns="49925">
            <a:noAutofit/>
          </a:bodyPr>
          <a:lstStyle/>
          <a:p>
            <a:pPr indent="0" lvl="0" marL="0" rtl="0" algn="l">
              <a:spcBef>
                <a:spcPts val="0"/>
              </a:spcBef>
              <a:spcAft>
                <a:spcPts val="0"/>
              </a:spcAft>
              <a:buNone/>
            </a:pPr>
            <a:r>
              <a:t/>
            </a:r>
            <a:endParaRPr/>
          </a:p>
        </p:txBody>
      </p:sp>
      <p:sp>
        <p:nvSpPr>
          <p:cNvPr id="126" name="Google Shape;126;ge7bce3e338_0_45:notes"/>
          <p:cNvSpPr txBox="1"/>
          <p:nvPr>
            <p:ph idx="12" type="sldNum"/>
          </p:nvPr>
        </p:nvSpPr>
        <p:spPr>
          <a:xfrm>
            <a:off x="4021293" y="9721106"/>
            <a:ext cx="3076500" cy="511800"/>
          </a:xfrm>
          <a:prstGeom prst="rect">
            <a:avLst/>
          </a:prstGeom>
        </p:spPr>
        <p:txBody>
          <a:bodyPr anchorCtr="0" anchor="b" bIns="49925" lIns="99875" spcFirstLastPara="1" rIns="99875" wrap="square" tIns="49925">
            <a:noAutofit/>
          </a:body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jp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p:cSld name="Diapositiva de título">
    <p:spTree>
      <p:nvGrpSpPr>
        <p:cNvPr id="18"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b="0" l="0" r="2678" t="0"/>
          <a:stretch/>
        </p:blipFill>
        <p:spPr>
          <a:xfrm>
            <a:off x="-19050" y="749300"/>
            <a:ext cx="9163050" cy="5360988"/>
          </a:xfrm>
          <a:prstGeom prst="rect">
            <a:avLst/>
          </a:prstGeom>
          <a:noFill/>
          <a:ln>
            <a:noFill/>
          </a:ln>
        </p:spPr>
      </p:pic>
      <p:sp>
        <p:nvSpPr>
          <p:cNvPr id="20" name="Google Shape;20;p2"/>
          <p:cNvSpPr/>
          <p:nvPr/>
        </p:nvSpPr>
        <p:spPr>
          <a:xfrm>
            <a:off x="3071813" y="228600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descr="pie de pagina espe.jpg" id="21" name="Google Shape;21;p2"/>
          <p:cNvPicPr preferRelativeResize="0"/>
          <p:nvPr/>
        </p:nvPicPr>
        <p:blipFill rotWithShape="1">
          <a:blip r:embed="rId3">
            <a:alphaModFix/>
          </a:blip>
          <a:srcRect b="0" l="0" r="0" t="0"/>
          <a:stretch/>
        </p:blipFill>
        <p:spPr>
          <a:xfrm>
            <a:off x="0" y="5864225"/>
            <a:ext cx="9144000" cy="1065213"/>
          </a:xfrm>
          <a:prstGeom prst="rect">
            <a:avLst/>
          </a:prstGeom>
          <a:noFill/>
          <a:ln cap="flat" cmpd="sng" w="9525">
            <a:solidFill>
              <a:schemeClr val="dk1"/>
            </a:solidFill>
            <a:prstDash val="solid"/>
            <a:miter lim="800000"/>
            <a:headEnd len="sm" w="sm" type="none"/>
            <a:tailEnd len="sm" w="sm" type="none"/>
          </a:ln>
        </p:spPr>
      </p:pic>
      <p:sp>
        <p:nvSpPr>
          <p:cNvPr id="22" name="Google Shape;22;p2"/>
          <p:cNvSpPr txBox="1"/>
          <p:nvPr>
            <p:ph idx="10" type="dt"/>
          </p:nvPr>
        </p:nvSpPr>
        <p:spPr>
          <a:xfrm>
            <a:off x="385192" y="5661248"/>
            <a:ext cx="2026568" cy="21602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5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4388160" y="5662451"/>
            <a:ext cx="1447800" cy="21361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5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2" type="sldNum"/>
          </p:nvPr>
        </p:nvSpPr>
        <p:spPr>
          <a:xfrm>
            <a:off x="7812360" y="5662451"/>
            <a:ext cx="874440" cy="21361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r>
              <a:rPr lang="es-EC"/>
              <a:t>VERSIÓN: </a:t>
            </a:r>
            <a:r>
              <a:rPr b="0" lang="es-EC"/>
              <a:t>1.1</a:t>
            </a:r>
            <a:endParaRPr b="0"/>
          </a:p>
        </p:txBody>
      </p:sp>
      <p:pic>
        <p:nvPicPr>
          <p:cNvPr id="25" name="Google Shape;25;p2"/>
          <p:cNvPicPr preferRelativeResize="0"/>
          <p:nvPr/>
        </p:nvPicPr>
        <p:blipFill rotWithShape="1">
          <a:blip r:embed="rId4">
            <a:alphaModFix/>
          </a:blip>
          <a:srcRect b="0" l="0" r="0" t="0"/>
          <a:stretch/>
        </p:blipFill>
        <p:spPr>
          <a:xfrm>
            <a:off x="343102" y="222164"/>
            <a:ext cx="2232000" cy="576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3" name="Shape 53"/>
        <p:cNvGrpSpPr/>
        <p:nvPr/>
      </p:nvGrpSpPr>
      <p:grpSpPr>
        <a:xfrm>
          <a:off x="0" y="0"/>
          <a:ext cx="0" cy="0"/>
          <a:chOff x="0" y="0"/>
          <a:chExt cx="0" cy="0"/>
        </a:xfrm>
      </p:grpSpPr>
      <p:sp>
        <p:nvSpPr>
          <p:cNvPr id="54" name="Google Shape;54;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1" sz="2000" u="none" cap="none" strike="noStrike">
                <a:solidFill>
                  <a:srgbClr val="FFFFCC"/>
                </a:solidFill>
                <a:latin typeface="Arial"/>
                <a:ea typeface="Arial"/>
                <a:cs typeface="Arial"/>
                <a:sym typeface="Arial"/>
              </a:defRPr>
            </a:lvl1pPr>
            <a:lvl2pPr lvl="1"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2pPr>
            <a:lvl3pPr lvl="2"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3pPr>
            <a:lvl4pPr lvl="3"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4pPr>
            <a:lvl5pPr lvl="4"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5pPr>
            <a:lvl6pPr lvl="5"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6pPr>
            <a:lvl7pPr lvl="6"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7pPr>
            <a:lvl8pPr lvl="7"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8pPr>
            <a:lvl9pPr lvl="8"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9pPr>
          </a:lstStyle>
          <a:p/>
        </p:txBody>
      </p:sp>
      <p:sp>
        <p:nvSpPr>
          <p:cNvPr id="55" name="Google Shape;55;p1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lnSpc>
                <a:spcPct val="100000"/>
              </a:lnSpc>
              <a:spcBef>
                <a:spcPts val="56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48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3pPr>
            <a:lvl4pPr lvl="3" marR="0" rtl="0" algn="l">
              <a:lnSpc>
                <a:spcPct val="10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4pPr>
            <a:lvl5pPr lvl="4" marR="0" rtl="0" algn="l">
              <a:lnSpc>
                <a:spcPct val="10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5pPr>
            <a:lvl6pPr lvl="5" marR="0" rtl="0" algn="l">
              <a:lnSpc>
                <a:spcPct val="10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6pPr>
            <a:lvl7pPr lvl="6" marR="0" rtl="0" algn="l">
              <a:lnSpc>
                <a:spcPct val="10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7pPr>
            <a:lvl8pPr lvl="7" marR="0" rtl="0" algn="l">
              <a:lnSpc>
                <a:spcPct val="10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8pPr>
            <a:lvl9pPr lvl="8" marR="0" rtl="0" algn="l">
              <a:lnSpc>
                <a:spcPct val="10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9pPr>
          </a:lstStyle>
          <a:p/>
        </p:txBody>
      </p:sp>
      <p:sp>
        <p:nvSpPr>
          <p:cNvPr id="56" name="Google Shape;56;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lnSpc>
                <a:spcPct val="100000"/>
              </a:lnSpc>
              <a:spcBef>
                <a:spcPts val="24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indent="-228600" lvl="2" marL="1371600" marR="0" rtl="0" algn="l">
              <a:lnSpc>
                <a:spcPct val="100000"/>
              </a:lnSpc>
              <a:spcBef>
                <a:spcPts val="20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228600" lvl="3" marL="1828800" marR="0" rtl="0" algn="l">
              <a:lnSpc>
                <a:spcPct val="100000"/>
              </a:lnSpc>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4pPr>
            <a:lvl5pPr indent="-228600" lvl="4" marL="2286000" marR="0" rtl="0" algn="l">
              <a:lnSpc>
                <a:spcPct val="100000"/>
              </a:lnSpc>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5pPr>
            <a:lvl6pPr indent="-228600" lvl="5" marL="2743200" marR="0" rtl="0" algn="l">
              <a:lnSpc>
                <a:spcPct val="100000"/>
              </a:lnSpc>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6pPr>
            <a:lvl7pPr indent="-228600" lvl="6" marL="3200400" marR="0" rtl="0" algn="l">
              <a:lnSpc>
                <a:spcPct val="100000"/>
              </a:lnSpc>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7pPr>
            <a:lvl8pPr indent="-228600" lvl="7" marL="3657600" marR="0" rtl="0" algn="l">
              <a:lnSpc>
                <a:spcPct val="100000"/>
              </a:lnSpc>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8pPr>
            <a:lvl9pPr indent="-228600" lvl="8" marL="4114800" marR="0" rtl="0" algn="l">
              <a:lnSpc>
                <a:spcPct val="100000"/>
              </a:lnSpc>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7" name="Shape 57"/>
        <p:cNvGrpSpPr/>
        <p:nvPr/>
      </p:nvGrpSpPr>
      <p:grpSpPr>
        <a:xfrm>
          <a:off x="0" y="0"/>
          <a:ext cx="0" cy="0"/>
          <a:chOff x="0" y="0"/>
          <a:chExt cx="0" cy="0"/>
        </a:xfrm>
      </p:grpSpPr>
      <p:sp>
        <p:nvSpPr>
          <p:cNvPr id="58" name="Google Shape;58;p12"/>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1pPr>
            <a:lvl2pPr lvl="1"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2pPr>
            <a:lvl3pPr lvl="2"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3pPr>
            <a:lvl4pPr lvl="3"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4pPr>
            <a:lvl5pPr lvl="4"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5pPr>
            <a:lvl6pPr lvl="5"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6pPr>
            <a:lvl7pPr lvl="6"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7pPr>
            <a:lvl8pPr lvl="7"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8pPr>
            <a:lvl9pPr lvl="8"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9pPr>
          </a:lstStyle>
          <a:p/>
        </p:txBody>
      </p:sp>
      <p:sp>
        <p:nvSpPr>
          <p:cNvPr id="59" name="Google Shape;59;p1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81000" lvl="1" marL="9144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381000" lvl="5" marL="27432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6pPr>
            <a:lvl7pPr indent="-381000" lvl="6" marL="32004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81000" lvl="7" marL="36576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8pPr>
            <a:lvl9pPr indent="-381000" lvl="8" marL="41148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0" name="Shape 60"/>
        <p:cNvGrpSpPr/>
        <p:nvPr/>
      </p:nvGrpSpPr>
      <p:grpSpPr>
        <a:xfrm>
          <a:off x="0" y="0"/>
          <a:ext cx="0" cy="0"/>
          <a:chOff x="0" y="0"/>
          <a:chExt cx="0" cy="0"/>
        </a:xfrm>
      </p:grpSpPr>
      <p:sp>
        <p:nvSpPr>
          <p:cNvPr id="61" name="Google Shape;61;p13"/>
          <p:cNvSpPr txBox="1"/>
          <p:nvPr>
            <p:ph type="title"/>
          </p:nvPr>
        </p:nvSpPr>
        <p:spPr>
          <a:xfrm rot="5400000">
            <a:off x="4732337" y="2171700"/>
            <a:ext cx="5851525" cy="20574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1pPr>
            <a:lvl2pPr lvl="1"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2pPr>
            <a:lvl3pPr lvl="2"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3pPr>
            <a:lvl4pPr lvl="3"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4pPr>
            <a:lvl5pPr lvl="4"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5pPr>
            <a:lvl6pPr lvl="5"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6pPr>
            <a:lvl7pPr lvl="6"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7pPr>
            <a:lvl8pPr lvl="7"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8pPr>
            <a:lvl9pPr lvl="8"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9pPr>
          </a:lstStyle>
          <a:p/>
        </p:txBody>
      </p:sp>
      <p:sp>
        <p:nvSpPr>
          <p:cNvPr id="62" name="Google Shape;62;p1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81000" lvl="1" marL="9144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381000" lvl="5" marL="27432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6pPr>
            <a:lvl7pPr indent="-381000" lvl="6" marL="32004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81000" lvl="7" marL="36576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8pPr>
            <a:lvl9pPr indent="-381000" lvl="8" marL="41148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 blanco" type="blank">
  <p:cSld name="BLANK">
    <p:spTree>
      <p:nvGrpSpPr>
        <p:cNvPr id="26" name="Shape 26"/>
        <p:cNvGrpSpPr/>
        <p:nvPr/>
      </p:nvGrpSpPr>
      <p:grpSpPr>
        <a:xfrm>
          <a:off x="0" y="0"/>
          <a:ext cx="0" cy="0"/>
          <a:chOff x="0" y="0"/>
          <a:chExt cx="0" cy="0"/>
        </a:xfrm>
      </p:grpSpPr>
      <p:sp>
        <p:nvSpPr>
          <p:cNvPr id="27" name="Google Shape;27;p3"/>
          <p:cNvSpPr txBox="1"/>
          <p:nvPr>
            <p:ph idx="10" type="dt"/>
          </p:nvPr>
        </p:nvSpPr>
        <p:spPr>
          <a:xfrm>
            <a:off x="385192" y="6656871"/>
            <a:ext cx="2026568" cy="21602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7812360" y="6658074"/>
            <a:ext cx="874440" cy="213618"/>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r>
              <a:rPr lang="es-EC"/>
              <a:t>VERSIÓN: 1.0</a:t>
            </a:r>
            <a:endParaRPr/>
          </a:p>
        </p:txBody>
      </p:sp>
      <p:sp>
        <p:nvSpPr>
          <p:cNvPr id="29" name="Google Shape;29;p3"/>
          <p:cNvSpPr txBox="1"/>
          <p:nvPr>
            <p:ph idx="11" type="ftr"/>
          </p:nvPr>
        </p:nvSpPr>
        <p:spPr>
          <a:xfrm>
            <a:off x="4388160" y="6658074"/>
            <a:ext cx="1447800" cy="21361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30" name="Shape 30"/>
        <p:cNvGrpSpPr/>
        <p:nvPr/>
      </p:nvGrpSpPr>
      <p:grpSpPr>
        <a:xfrm>
          <a:off x="0" y="0"/>
          <a:ext cx="0" cy="0"/>
          <a:chOff x="0" y="0"/>
          <a:chExt cx="0" cy="0"/>
        </a:xfrm>
      </p:grpSpPr>
      <p:sp>
        <p:nvSpPr>
          <p:cNvPr id="31" name="Google Shape;31;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81000" lvl="1" marL="9144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381000" lvl="5" marL="27432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6pPr>
            <a:lvl7pPr indent="-381000" lvl="6" marL="32004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81000" lvl="7" marL="36576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8pPr>
            <a:lvl9pPr indent="-381000" lvl="8" marL="41148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9pPr>
          </a:lstStyle>
          <a:p/>
        </p:txBody>
      </p:sp>
      <p:sp>
        <p:nvSpPr>
          <p:cNvPr id="32" name="Google Shape;32;p4"/>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1pPr>
            <a:lvl2pPr lvl="1"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2pPr>
            <a:lvl3pPr lvl="2"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3pPr>
            <a:lvl4pPr lvl="3"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4pPr>
            <a:lvl5pPr lvl="4"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5pPr>
            <a:lvl6pPr lvl="5"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6pPr>
            <a:lvl7pPr lvl="6"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7pPr>
            <a:lvl8pPr lvl="7"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8pPr>
            <a:lvl9pPr lvl="8"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1" sz="4000" u="none" cap="none" strike="noStrike">
                <a:solidFill>
                  <a:srgbClr val="FFFFCC"/>
                </a:solidFill>
                <a:latin typeface="Arial"/>
                <a:ea typeface="Arial"/>
                <a:cs typeface="Arial"/>
                <a:sym typeface="Arial"/>
              </a:defRPr>
            </a:lvl1pPr>
            <a:lvl2pPr lvl="1"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2pPr>
            <a:lvl3pPr lvl="2"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3pPr>
            <a:lvl4pPr lvl="3"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4pPr>
            <a:lvl5pPr lvl="4"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5pPr>
            <a:lvl6pPr lvl="5"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6pPr>
            <a:lvl7pPr lvl="6"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7pPr>
            <a:lvl8pPr lvl="7"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8pPr>
            <a:lvl9pPr lvl="8"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9pPr>
          </a:lstStyle>
          <a:p/>
        </p:txBody>
      </p:sp>
      <p:sp>
        <p:nvSpPr>
          <p:cNvPr id="35" name="Google Shape;35;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228600" lvl="1" marL="9144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2pPr>
            <a:lvl3pPr indent="-228600" lvl="2" marL="1371600" marR="0" rtl="0" algn="l">
              <a:lnSpc>
                <a:spcPct val="100000"/>
              </a:lnSpc>
              <a:spcBef>
                <a:spcPts val="32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228600" lvl="5" marL="2743200" marR="0" rtl="0" algn="l">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228600" lvl="6" marL="3200400" marR="0" rtl="0" algn="l">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228600" lvl="7" marL="3657600" marR="0" rtl="0" algn="l">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228600" lvl="8" marL="4114800" marR="0" rtl="0" algn="l">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1pPr>
            <a:lvl2pPr lvl="1"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2pPr>
            <a:lvl3pPr lvl="2"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3pPr>
            <a:lvl4pPr lvl="3"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4pPr>
            <a:lvl5pPr lvl="4"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5pPr>
            <a:lvl6pPr lvl="5"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6pPr>
            <a:lvl7pPr lvl="6"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7pPr>
            <a:lvl8pPr lvl="7"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8pPr>
            <a:lvl9pPr lvl="8"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9pPr>
          </a:lstStyle>
          <a:p/>
        </p:txBody>
      </p:sp>
      <p:sp>
        <p:nvSpPr>
          <p:cNvPr id="38" name="Google Shape;38;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39" name="Google Shape;39;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1pPr>
            <a:lvl2pPr lvl="1"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2pPr>
            <a:lvl3pPr lvl="2"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3pPr>
            <a:lvl4pPr lvl="3"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4pPr>
            <a:lvl5pPr lvl="4"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5pPr>
            <a:lvl6pPr lvl="5"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6pPr>
            <a:lvl7pPr lvl="6"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7pPr>
            <a:lvl8pPr lvl="7"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8pPr>
            <a:lvl9pPr lvl="8"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8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228600" lvl="1" marL="914400" marR="0" rtl="0" algn="l">
              <a:lnSpc>
                <a:spcPct val="100000"/>
              </a:lnSpc>
              <a:spcBef>
                <a:spcPts val="4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2pPr>
            <a:lvl3pPr indent="-228600" lvl="2" marL="1371600" marR="0" rtl="0" algn="l">
              <a:lnSpc>
                <a:spcPct val="100000"/>
              </a:lnSpc>
              <a:spcBef>
                <a:spcPts val="36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3pPr>
            <a:lvl4pPr indent="-228600" lvl="3" marL="1828800" marR="0" rtl="0" algn="l">
              <a:lnSpc>
                <a:spcPct val="100000"/>
              </a:lnSpc>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4pPr>
            <a:lvl5pPr indent="-228600" lvl="4" marL="2286000" marR="0" rtl="0" algn="l">
              <a:lnSpc>
                <a:spcPct val="100000"/>
              </a:lnSpc>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5pPr>
            <a:lvl6pPr indent="-228600" lvl="5" marL="2743200" marR="0" rtl="0" algn="l">
              <a:lnSpc>
                <a:spcPct val="100000"/>
              </a:lnSpc>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6pPr>
            <a:lvl7pPr indent="-228600" lvl="6" marL="3200400" marR="0" rtl="0" algn="l">
              <a:lnSpc>
                <a:spcPct val="100000"/>
              </a:lnSpc>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7pPr>
            <a:lvl8pPr indent="-228600" lvl="7" marL="3657600" marR="0" rtl="0" algn="l">
              <a:lnSpc>
                <a:spcPct val="100000"/>
              </a:lnSpc>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8pPr>
            <a:lvl9pPr indent="-228600" lvl="8" marL="4114800" marR="0" rtl="0" algn="l">
              <a:lnSpc>
                <a:spcPct val="100000"/>
              </a:lnSpc>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100000"/>
              </a:lnSpc>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100000"/>
              </a:lnSpc>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lnSpc>
                <a:spcPct val="100000"/>
              </a:lnSpc>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lnSpc>
                <a:spcPct val="100000"/>
              </a:lnSpc>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lnSpc>
                <a:spcPct val="100000"/>
              </a:lnSpc>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lnSpc>
                <a:spcPct val="100000"/>
              </a:lnSpc>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80"/>
              </a:spcBef>
              <a:spcAft>
                <a:spcPts val="0"/>
              </a:spcAft>
              <a:buClr>
                <a:schemeClr val="lt1"/>
              </a:buClr>
              <a:buSzPts val="2400"/>
              <a:buFont typeface="Arial"/>
              <a:buNone/>
              <a:defRPr b="1" i="0" sz="2400" u="none" cap="none" strike="noStrike">
                <a:solidFill>
                  <a:schemeClr val="lt1"/>
                </a:solidFill>
                <a:latin typeface="Arial"/>
                <a:ea typeface="Arial"/>
                <a:cs typeface="Arial"/>
                <a:sym typeface="Arial"/>
              </a:defRPr>
            </a:lvl1pPr>
            <a:lvl2pPr indent="-228600" lvl="1" marL="914400" marR="0" rtl="0" algn="l">
              <a:lnSpc>
                <a:spcPct val="100000"/>
              </a:lnSpc>
              <a:spcBef>
                <a:spcPts val="400"/>
              </a:spcBef>
              <a:spcAft>
                <a:spcPts val="0"/>
              </a:spcAft>
              <a:buClr>
                <a:schemeClr val="lt1"/>
              </a:buClr>
              <a:buSzPts val="2000"/>
              <a:buFont typeface="Arial"/>
              <a:buNone/>
              <a:defRPr b="1" i="0" sz="2000" u="none" cap="none" strike="noStrike">
                <a:solidFill>
                  <a:schemeClr val="lt1"/>
                </a:solidFill>
                <a:latin typeface="Arial"/>
                <a:ea typeface="Arial"/>
                <a:cs typeface="Arial"/>
                <a:sym typeface="Arial"/>
              </a:defRPr>
            </a:lvl2pPr>
            <a:lvl3pPr indent="-228600" lvl="2" marL="1371600" marR="0" rtl="0" algn="l">
              <a:lnSpc>
                <a:spcPct val="100000"/>
              </a:lnSpc>
              <a:spcBef>
                <a:spcPts val="36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3pPr>
            <a:lvl4pPr indent="-228600" lvl="3" marL="1828800" marR="0" rtl="0" algn="l">
              <a:lnSpc>
                <a:spcPct val="100000"/>
              </a:lnSpc>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4pPr>
            <a:lvl5pPr indent="-228600" lvl="4" marL="2286000" marR="0" rtl="0" algn="l">
              <a:lnSpc>
                <a:spcPct val="100000"/>
              </a:lnSpc>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5pPr>
            <a:lvl6pPr indent="-228600" lvl="5" marL="2743200" marR="0" rtl="0" algn="l">
              <a:lnSpc>
                <a:spcPct val="100000"/>
              </a:lnSpc>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6pPr>
            <a:lvl7pPr indent="-228600" lvl="6" marL="3200400" marR="0" rtl="0" algn="l">
              <a:lnSpc>
                <a:spcPct val="100000"/>
              </a:lnSpc>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7pPr>
            <a:lvl8pPr indent="-228600" lvl="7" marL="3657600" marR="0" rtl="0" algn="l">
              <a:lnSpc>
                <a:spcPct val="100000"/>
              </a:lnSpc>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8pPr>
            <a:lvl9pPr indent="-228600" lvl="8" marL="4114800" marR="0" rtl="0" algn="l">
              <a:lnSpc>
                <a:spcPct val="100000"/>
              </a:lnSpc>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lnSpc>
                <a:spcPct val="100000"/>
              </a:lnSpc>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100000"/>
              </a:lnSpc>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100000"/>
              </a:lnSpc>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lnSpc>
                <a:spcPct val="100000"/>
              </a:lnSpc>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lnSpc>
                <a:spcPct val="100000"/>
              </a:lnSpc>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lnSpc>
                <a:spcPct val="100000"/>
              </a:lnSpc>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lnSpc>
                <a:spcPct val="100000"/>
              </a:lnSpc>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46" name="Shape 46"/>
        <p:cNvGrpSpPr/>
        <p:nvPr/>
      </p:nvGrpSpPr>
      <p:grpSpPr>
        <a:xfrm>
          <a:off x="0" y="0"/>
          <a:ext cx="0" cy="0"/>
          <a:chOff x="0" y="0"/>
          <a:chExt cx="0" cy="0"/>
        </a:xfrm>
      </p:grpSpPr>
      <p:sp>
        <p:nvSpPr>
          <p:cNvPr id="47" name="Google Shape;47;p8"/>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1pPr>
            <a:lvl2pPr lvl="1"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2pPr>
            <a:lvl3pPr lvl="2"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3pPr>
            <a:lvl4pPr lvl="3"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4pPr>
            <a:lvl5pPr lvl="4"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5pPr>
            <a:lvl6pPr lvl="5"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6pPr>
            <a:lvl7pPr lvl="6"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7pPr>
            <a:lvl8pPr lvl="7"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8pPr>
            <a:lvl9pPr lvl="8"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p:cSld name="En blanco">
    <p:spTree>
      <p:nvGrpSpPr>
        <p:cNvPr id="48" name="Shape 4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9" name="Shape 49"/>
        <p:cNvGrpSpPr/>
        <p:nvPr/>
      </p:nvGrpSpPr>
      <p:grpSpPr>
        <a:xfrm>
          <a:off x="0" y="0"/>
          <a:ext cx="0" cy="0"/>
          <a:chOff x="0" y="0"/>
          <a:chExt cx="0" cy="0"/>
        </a:xfrm>
      </p:grpSpPr>
      <p:sp>
        <p:nvSpPr>
          <p:cNvPr id="50" name="Google Shape;50;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1" sz="2000" u="none" cap="none" strike="noStrike">
                <a:solidFill>
                  <a:srgbClr val="FFFFCC"/>
                </a:solidFill>
                <a:latin typeface="Arial"/>
                <a:ea typeface="Arial"/>
                <a:cs typeface="Arial"/>
                <a:sym typeface="Arial"/>
              </a:defRPr>
            </a:lvl1pPr>
            <a:lvl2pPr lvl="1"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2pPr>
            <a:lvl3pPr lvl="2"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3pPr>
            <a:lvl4pPr lvl="3"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4pPr>
            <a:lvl5pPr lvl="4"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5pPr>
            <a:lvl6pPr lvl="5"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6pPr>
            <a:lvl7pPr lvl="6"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7pPr>
            <a:lvl8pPr lvl="7"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8pPr>
            <a:lvl9pPr lvl="8" marR="0" rtl="0" algn="r">
              <a:lnSpc>
                <a:spcPct val="100000"/>
              </a:lnSpc>
              <a:spcBef>
                <a:spcPts val="0"/>
              </a:spcBef>
              <a:spcAft>
                <a:spcPts val="0"/>
              </a:spcAft>
              <a:buClr>
                <a:srgbClr val="000000"/>
              </a:buClr>
              <a:buSzPts val="1400"/>
              <a:buFont typeface="Arial"/>
              <a:buNone/>
              <a:defRPr b="1" i="1" sz="3200" u="none" cap="none" strike="noStrike">
                <a:solidFill>
                  <a:srgbClr val="FFFFCC"/>
                </a:solidFill>
                <a:latin typeface="Arial"/>
                <a:ea typeface="Arial"/>
                <a:cs typeface="Arial"/>
                <a:sym typeface="Arial"/>
              </a:defRPr>
            </a:lvl9pPr>
          </a:lstStyle>
          <a:p/>
        </p:txBody>
      </p:sp>
      <p:sp>
        <p:nvSpPr>
          <p:cNvPr id="51" name="Google Shape;51;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lnSpc>
                <a:spcPct val="100000"/>
              </a:lnSpc>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52" name="Google Shape;52;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lnSpc>
                <a:spcPct val="100000"/>
              </a:lnSpc>
              <a:spcBef>
                <a:spcPts val="24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indent="-228600" lvl="2" marL="1371600" marR="0" rtl="0" algn="l">
              <a:lnSpc>
                <a:spcPct val="100000"/>
              </a:lnSpc>
              <a:spcBef>
                <a:spcPts val="20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228600" lvl="3" marL="1828800" marR="0" rtl="0" algn="l">
              <a:lnSpc>
                <a:spcPct val="100000"/>
              </a:lnSpc>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4pPr>
            <a:lvl5pPr indent="-228600" lvl="4" marL="2286000" marR="0" rtl="0" algn="l">
              <a:lnSpc>
                <a:spcPct val="100000"/>
              </a:lnSpc>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5pPr>
            <a:lvl6pPr indent="-228600" lvl="5" marL="2743200" marR="0" rtl="0" algn="l">
              <a:lnSpc>
                <a:spcPct val="100000"/>
              </a:lnSpc>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6pPr>
            <a:lvl7pPr indent="-228600" lvl="6" marL="3200400" marR="0" rtl="0" algn="l">
              <a:lnSpc>
                <a:spcPct val="100000"/>
              </a:lnSpc>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7pPr>
            <a:lvl8pPr indent="-228600" lvl="7" marL="3657600" marR="0" rtl="0" algn="l">
              <a:lnSpc>
                <a:spcPct val="100000"/>
              </a:lnSpc>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8pPr>
            <a:lvl9pPr indent="-228600" lvl="8" marL="4114800" marR="0" rtl="0" algn="l">
              <a:lnSpc>
                <a:spcPct val="100000"/>
              </a:lnSpc>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620713"/>
          </a:xfrm>
          <a:prstGeom prst="rect">
            <a:avLst/>
          </a:prstGeom>
          <a:gradFill>
            <a:gsLst>
              <a:gs pos="0">
                <a:schemeClr val="lt1"/>
              </a:gs>
              <a:gs pos="100000">
                <a:srgbClr val="9EB78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 name="Google Shape;11;p1"/>
          <p:cNvSpPr/>
          <p:nvPr/>
        </p:nvSpPr>
        <p:spPr>
          <a:xfrm rot="10800000">
            <a:off x="0" y="6308725"/>
            <a:ext cx="7885113" cy="549275"/>
          </a:xfrm>
          <a:prstGeom prst="rect">
            <a:avLst/>
          </a:prstGeom>
          <a:gradFill>
            <a:gsLst>
              <a:gs pos="0">
                <a:schemeClr val="lt1"/>
              </a:gs>
              <a:gs pos="100000">
                <a:srgbClr val="9EB786"/>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12" name="Google Shape;12;p1"/>
          <p:cNvCxnSpPr/>
          <p:nvPr/>
        </p:nvCxnSpPr>
        <p:spPr>
          <a:xfrm>
            <a:off x="25400" y="6235700"/>
            <a:ext cx="6659563" cy="0"/>
          </a:xfrm>
          <a:prstGeom prst="straightConnector1">
            <a:avLst/>
          </a:prstGeom>
          <a:noFill/>
          <a:ln cap="flat" cmpd="sng" w="38100">
            <a:solidFill>
              <a:srgbClr val="FF0000"/>
            </a:solidFill>
            <a:prstDash val="solid"/>
            <a:round/>
            <a:headEnd len="sm" w="sm" type="none"/>
            <a:tailEnd len="sm" w="sm" type="none"/>
          </a:ln>
        </p:spPr>
      </p:cxnSp>
      <p:cxnSp>
        <p:nvCxnSpPr>
          <p:cNvPr id="13" name="Google Shape;13;p1"/>
          <p:cNvCxnSpPr/>
          <p:nvPr/>
        </p:nvCxnSpPr>
        <p:spPr>
          <a:xfrm>
            <a:off x="25400" y="6283325"/>
            <a:ext cx="6659563" cy="0"/>
          </a:xfrm>
          <a:prstGeom prst="straightConnector1">
            <a:avLst/>
          </a:prstGeom>
          <a:noFill/>
          <a:ln cap="flat" cmpd="sng" w="38100">
            <a:solidFill>
              <a:srgbClr val="006600"/>
            </a:solidFill>
            <a:prstDash val="solid"/>
            <a:round/>
            <a:headEnd len="sm" w="sm" type="none"/>
            <a:tailEnd len="sm" w="sm" type="none"/>
          </a:ln>
        </p:spPr>
      </p:cxnSp>
      <p:sp>
        <p:nvSpPr>
          <p:cNvPr id="14" name="Google Shape;14;p1"/>
          <p:cNvSpPr txBox="1"/>
          <p:nvPr>
            <p:ph idx="10" type="dt"/>
          </p:nvPr>
        </p:nvSpPr>
        <p:spPr>
          <a:xfrm>
            <a:off x="385192" y="6656871"/>
            <a:ext cx="2026568" cy="21602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1" type="ftr"/>
          </p:nvPr>
        </p:nvSpPr>
        <p:spPr>
          <a:xfrm>
            <a:off x="4388160" y="6658074"/>
            <a:ext cx="1447800" cy="213618"/>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7812360" y="6658074"/>
            <a:ext cx="874440" cy="213618"/>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500"/>
              <a:buFont typeface="Arial"/>
              <a:buNone/>
              <a:defRPr b="1" i="0" sz="5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r>
              <a:rPr lang="es-EC"/>
              <a:t>VERSIÓN: </a:t>
            </a:r>
            <a:r>
              <a:rPr b="0" lang="es-EC"/>
              <a:t>1.1</a:t>
            </a:r>
            <a:endParaRPr b="0"/>
          </a:p>
        </p:txBody>
      </p:sp>
      <p:pic>
        <p:nvPicPr>
          <p:cNvPr id="17" name="Google Shape;17;p1"/>
          <p:cNvPicPr preferRelativeResize="0"/>
          <p:nvPr/>
        </p:nvPicPr>
        <p:blipFill rotWithShape="1">
          <a:blip r:embed="rId1">
            <a:alphaModFix/>
          </a:blip>
          <a:srcRect b="0" l="0" r="0" t="0"/>
          <a:stretch/>
        </p:blipFill>
        <p:spPr>
          <a:xfrm>
            <a:off x="6700214" y="5981170"/>
            <a:ext cx="2232000" cy="5764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10" type="dt"/>
          </p:nvPr>
        </p:nvSpPr>
        <p:spPr>
          <a:xfrm>
            <a:off x="385192" y="5661248"/>
            <a:ext cx="2026500" cy="216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s-EC"/>
              <a:t>FECHA ÚLTIMA REVISIÓN: 13/12/11</a:t>
            </a:r>
            <a:endParaRPr/>
          </a:p>
        </p:txBody>
      </p:sp>
      <p:sp>
        <p:nvSpPr>
          <p:cNvPr id="70" name="Google Shape;70;p14"/>
          <p:cNvSpPr txBox="1"/>
          <p:nvPr>
            <p:ph idx="12" type="sldNum"/>
          </p:nvPr>
        </p:nvSpPr>
        <p:spPr>
          <a:xfrm>
            <a:off x="7812360" y="5662451"/>
            <a:ext cx="874500" cy="213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500"/>
              <a:buNone/>
            </a:pPr>
            <a:r>
              <a:rPr b="1" lang="es-EC"/>
              <a:t>VERSIÓN: </a:t>
            </a:r>
            <a:r>
              <a:rPr lang="es-EC"/>
              <a:t>1.0</a:t>
            </a:r>
            <a:endParaRPr/>
          </a:p>
        </p:txBody>
      </p:sp>
      <p:sp>
        <p:nvSpPr>
          <p:cNvPr id="71" name="Google Shape;71;p14"/>
          <p:cNvSpPr txBox="1"/>
          <p:nvPr>
            <p:ph idx="11" type="ftr"/>
          </p:nvPr>
        </p:nvSpPr>
        <p:spPr>
          <a:xfrm>
            <a:off x="4388160" y="5662451"/>
            <a:ext cx="1447800" cy="213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s-EC"/>
              <a:t>CÓDIGO: </a:t>
            </a:r>
            <a:r>
              <a:rPr lang="es-EC"/>
              <a:t>GDI.3.1.004</a:t>
            </a:r>
            <a:endParaRPr/>
          </a:p>
        </p:txBody>
      </p:sp>
      <p:sp>
        <p:nvSpPr>
          <p:cNvPr id="72" name="Google Shape;72;p14"/>
          <p:cNvSpPr txBox="1"/>
          <p:nvPr/>
        </p:nvSpPr>
        <p:spPr>
          <a:xfrm>
            <a:off x="1019100" y="969250"/>
            <a:ext cx="8124900" cy="450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EC" sz="2400">
                <a:solidFill>
                  <a:schemeClr val="dk1"/>
                </a:solidFill>
              </a:rPr>
              <a:t>App Scheduling</a:t>
            </a:r>
            <a:endParaRPr b="1" sz="2400">
              <a:solidFill>
                <a:schemeClr val="dk1"/>
              </a:solidFill>
            </a:endParaRPr>
          </a:p>
          <a:p>
            <a:pPr indent="0" lvl="0" marL="0" rtl="0" algn="r">
              <a:spcBef>
                <a:spcPts val="0"/>
              </a:spcBef>
              <a:spcAft>
                <a:spcPts val="0"/>
              </a:spcAft>
              <a:buClr>
                <a:schemeClr val="dk1"/>
              </a:buClr>
              <a:buSzPts val="1100"/>
              <a:buFont typeface="Arial"/>
              <a:buNone/>
            </a:pPr>
            <a:r>
              <a:t/>
            </a:r>
            <a:endParaRPr b="1" sz="2400">
              <a:solidFill>
                <a:schemeClr val="dk1"/>
              </a:solidFill>
            </a:endParaRPr>
          </a:p>
          <a:p>
            <a:pPr indent="0" lvl="0" marL="0" rtl="0" algn="r">
              <a:spcBef>
                <a:spcPts val="0"/>
              </a:spcBef>
              <a:spcAft>
                <a:spcPts val="0"/>
              </a:spcAft>
              <a:buClr>
                <a:schemeClr val="dk1"/>
              </a:buClr>
              <a:buSzPts val="1100"/>
              <a:buFont typeface="Arial"/>
              <a:buNone/>
            </a:pPr>
            <a:r>
              <a:t/>
            </a:r>
            <a:endParaRPr b="1" sz="2400">
              <a:solidFill>
                <a:schemeClr val="dk1"/>
              </a:solidFill>
            </a:endParaRPr>
          </a:p>
          <a:p>
            <a:pPr indent="0" lvl="0" marL="0" rtl="0" algn="r">
              <a:spcBef>
                <a:spcPts val="0"/>
              </a:spcBef>
              <a:spcAft>
                <a:spcPts val="0"/>
              </a:spcAft>
              <a:buClr>
                <a:schemeClr val="dk1"/>
              </a:buClr>
              <a:buSzPts val="1100"/>
              <a:buFont typeface="Arial"/>
              <a:buNone/>
            </a:pPr>
            <a:r>
              <a:t/>
            </a:r>
            <a:endParaRPr b="1" sz="2400">
              <a:solidFill>
                <a:schemeClr val="dk1"/>
              </a:solidFill>
            </a:endParaRPr>
          </a:p>
          <a:p>
            <a:pPr indent="0" lvl="0" marL="0" rtl="0" algn="r">
              <a:spcBef>
                <a:spcPts val="0"/>
              </a:spcBef>
              <a:spcAft>
                <a:spcPts val="0"/>
              </a:spcAft>
              <a:buClr>
                <a:schemeClr val="dk1"/>
              </a:buClr>
              <a:buSzPts val="1100"/>
              <a:buFont typeface="Arial"/>
              <a:buNone/>
            </a:pPr>
            <a:r>
              <a:t/>
            </a:r>
            <a:endParaRPr b="1" sz="2400">
              <a:solidFill>
                <a:schemeClr val="dk1"/>
              </a:solidFill>
            </a:endParaRPr>
          </a:p>
          <a:p>
            <a:pPr indent="0" lvl="0" marL="0" rtl="0" algn="r">
              <a:spcBef>
                <a:spcPts val="0"/>
              </a:spcBef>
              <a:spcAft>
                <a:spcPts val="0"/>
              </a:spcAft>
              <a:buClr>
                <a:schemeClr val="dk1"/>
              </a:buClr>
              <a:buSzPts val="1100"/>
              <a:buFont typeface="Arial"/>
              <a:buNone/>
            </a:pPr>
            <a:r>
              <a:rPr b="1" lang="es-EC" sz="2400">
                <a:solidFill>
                  <a:schemeClr val="dk1"/>
                </a:solidFill>
              </a:rPr>
              <a:t>Members:</a:t>
            </a:r>
            <a:endParaRPr b="1" sz="2400">
              <a:solidFill>
                <a:schemeClr val="dk1"/>
              </a:solidFill>
            </a:endParaRPr>
          </a:p>
          <a:p>
            <a:pPr indent="0" lvl="0" marL="0" rtl="0" algn="r">
              <a:spcBef>
                <a:spcPts val="0"/>
              </a:spcBef>
              <a:spcAft>
                <a:spcPts val="0"/>
              </a:spcAft>
              <a:buClr>
                <a:schemeClr val="dk1"/>
              </a:buClr>
              <a:buSzPts val="1100"/>
              <a:buFont typeface="Arial"/>
              <a:buNone/>
            </a:pPr>
            <a:r>
              <a:rPr b="1" lang="es-EC" sz="2400">
                <a:solidFill>
                  <a:schemeClr val="dk1"/>
                </a:solidFill>
              </a:rPr>
              <a:t>Jorge Galarza</a:t>
            </a:r>
            <a:br>
              <a:rPr b="1" lang="es-EC" sz="2400">
                <a:solidFill>
                  <a:schemeClr val="dk1"/>
                </a:solidFill>
              </a:rPr>
            </a:br>
            <a:r>
              <a:rPr b="1" lang="es-EC" sz="2400">
                <a:solidFill>
                  <a:schemeClr val="dk1"/>
                </a:solidFill>
              </a:rPr>
              <a:t>Bryan Jimenez</a:t>
            </a:r>
            <a:endParaRPr b="1" sz="2400">
              <a:solidFill>
                <a:schemeClr val="dk1"/>
              </a:solidFill>
            </a:endParaRPr>
          </a:p>
          <a:p>
            <a:pPr indent="0" lvl="0" marL="0" rtl="0" algn="r">
              <a:spcBef>
                <a:spcPts val="0"/>
              </a:spcBef>
              <a:spcAft>
                <a:spcPts val="0"/>
              </a:spcAft>
              <a:buClr>
                <a:schemeClr val="dk1"/>
              </a:buClr>
              <a:buSzPts val="1100"/>
              <a:buFont typeface="Arial"/>
              <a:buNone/>
            </a:pPr>
            <a:r>
              <a:rPr b="1" lang="es-EC" sz="2400">
                <a:solidFill>
                  <a:schemeClr val="dk1"/>
                </a:solidFill>
              </a:rPr>
              <a:t>Steven Leiva</a:t>
            </a:r>
            <a:endParaRPr b="1" sz="2400">
              <a:solidFill>
                <a:schemeClr val="dk1"/>
              </a:solidFill>
            </a:endParaRPr>
          </a:p>
          <a:p>
            <a:pPr indent="0" lvl="0" marL="0" rtl="0" algn="r">
              <a:spcBef>
                <a:spcPts val="0"/>
              </a:spcBef>
              <a:spcAft>
                <a:spcPts val="0"/>
              </a:spcAft>
              <a:buClr>
                <a:schemeClr val="dk1"/>
              </a:buClr>
              <a:buSzPts val="1100"/>
              <a:buFont typeface="Arial"/>
              <a:buNone/>
            </a:pPr>
            <a:r>
              <a:rPr b="1" lang="es-EC" sz="2400">
                <a:solidFill>
                  <a:schemeClr val="dk1"/>
                </a:solidFill>
              </a:rPr>
              <a:t>Elian Llorente</a:t>
            </a:r>
            <a:endParaRPr b="1" sz="2400">
              <a:solidFill>
                <a:schemeClr val="dk1"/>
              </a:solidFill>
            </a:endParaRPr>
          </a:p>
          <a:p>
            <a:pPr indent="0" lvl="0" marL="0" rtl="0" algn="r">
              <a:spcBef>
                <a:spcPts val="0"/>
              </a:spcBef>
              <a:spcAft>
                <a:spcPts val="0"/>
              </a:spcAft>
              <a:buClr>
                <a:schemeClr val="dk1"/>
              </a:buClr>
              <a:buSzPts val="1100"/>
              <a:buFont typeface="Arial"/>
              <a:buNone/>
            </a:pPr>
            <a:r>
              <a:rPr b="1" lang="es-EC" sz="2400">
                <a:solidFill>
                  <a:schemeClr val="dk1"/>
                </a:solidFill>
              </a:rPr>
              <a:t>David Muñoz </a:t>
            </a:r>
            <a:endParaRPr b="1" sz="4800"/>
          </a:p>
          <a:p>
            <a:pPr indent="0" lvl="0" marL="0" marR="0" rtl="0" algn="ctr">
              <a:lnSpc>
                <a:spcPct val="100000"/>
              </a:lnSpc>
              <a:spcBef>
                <a:spcPts val="0"/>
              </a:spcBef>
              <a:spcAft>
                <a:spcPts val="0"/>
              </a:spcAft>
              <a:buClr>
                <a:schemeClr val="dk1"/>
              </a:buClr>
              <a:buSzPts val="1100"/>
              <a:buFont typeface="Arial"/>
              <a:buNone/>
            </a:pPr>
            <a:r>
              <a:t/>
            </a:r>
            <a:endParaRPr b="1" sz="4800"/>
          </a:p>
          <a:p>
            <a:pPr indent="0" lvl="0" marL="0" marR="0" rtl="0" algn="ctr">
              <a:lnSpc>
                <a:spcPct val="100000"/>
              </a:lnSpc>
              <a:spcBef>
                <a:spcPts val="0"/>
              </a:spcBef>
              <a:spcAft>
                <a:spcPts val="0"/>
              </a:spcAft>
              <a:buClr>
                <a:schemeClr val="dk1"/>
              </a:buClr>
              <a:buSzPts val="1100"/>
              <a:buFont typeface="Arial"/>
              <a:buNone/>
            </a:pPr>
            <a:r>
              <a:t/>
            </a:r>
            <a:endParaRPr b="1" sz="3000"/>
          </a:p>
          <a:p>
            <a:pPr indent="0" lvl="0" marL="0" marR="0" rtl="0" algn="l">
              <a:lnSpc>
                <a:spcPct val="100000"/>
              </a:lnSpc>
              <a:spcBef>
                <a:spcPts val="0"/>
              </a:spcBef>
              <a:spcAft>
                <a:spcPts val="0"/>
              </a:spcAft>
              <a:buClr>
                <a:schemeClr val="dk1"/>
              </a:buClr>
              <a:buSzPts val="1100"/>
              <a:buFont typeface="Arial"/>
              <a:buNone/>
            </a:pPr>
            <a:r>
              <a:t/>
            </a:r>
            <a:endParaRPr b="1" sz="2400"/>
          </a:p>
          <a:p>
            <a:pPr indent="0" lvl="0" marL="0" marR="0" rtl="0" algn="l">
              <a:lnSpc>
                <a:spcPct val="100000"/>
              </a:lnSpc>
              <a:spcBef>
                <a:spcPts val="0"/>
              </a:spcBef>
              <a:spcAft>
                <a:spcPts val="0"/>
              </a:spcAft>
              <a:buClr>
                <a:schemeClr val="dk1"/>
              </a:buClr>
              <a:buSzPts val="1100"/>
              <a:buFont typeface="Arial"/>
              <a:buNone/>
            </a:pPr>
            <a:r>
              <a:t/>
            </a:r>
            <a:endParaRPr b="1" sz="2400"/>
          </a:p>
          <a:p>
            <a:pPr indent="0" lvl="0" marL="0" marR="0" rtl="0" algn="l">
              <a:lnSpc>
                <a:spcPct val="100000"/>
              </a:lnSpc>
              <a:spcBef>
                <a:spcPts val="0"/>
              </a:spcBef>
              <a:spcAft>
                <a:spcPts val="0"/>
              </a:spcAft>
              <a:buClr>
                <a:schemeClr val="dk1"/>
              </a:buClr>
              <a:buSzPts val="1100"/>
              <a:buFont typeface="Arial"/>
              <a:buNone/>
            </a:pPr>
            <a:r>
              <a:t/>
            </a:r>
            <a:endParaRPr b="1" sz="2400"/>
          </a:p>
        </p:txBody>
      </p:sp>
      <p:pic>
        <p:nvPicPr>
          <p:cNvPr id="73" name="Google Shape;73;p14"/>
          <p:cNvPicPr preferRelativeResize="0"/>
          <p:nvPr/>
        </p:nvPicPr>
        <p:blipFill>
          <a:blip r:embed="rId3">
            <a:alphaModFix/>
          </a:blip>
          <a:stretch>
            <a:fillRect/>
          </a:stretch>
        </p:blipFill>
        <p:spPr>
          <a:xfrm>
            <a:off x="1795425" y="2095500"/>
            <a:ext cx="4400550" cy="2667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457200" y="815625"/>
            <a:ext cx="7535100" cy="720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C" sz="4400">
                <a:solidFill>
                  <a:schemeClr val="dk2"/>
                </a:solidFill>
              </a:rPr>
              <a:t>DELETE </a:t>
            </a:r>
            <a:r>
              <a:rPr lang="es-EC" sz="4400">
                <a:solidFill>
                  <a:schemeClr val="dk2"/>
                </a:solidFill>
              </a:rPr>
              <a:t>APPOINTMENT</a:t>
            </a:r>
            <a:endParaRPr sz="4400">
              <a:solidFill>
                <a:schemeClr val="dk2"/>
              </a:solidFill>
            </a:endParaRPr>
          </a:p>
        </p:txBody>
      </p:sp>
      <p:pic>
        <p:nvPicPr>
          <p:cNvPr id="136" name="Google Shape;136;p23"/>
          <p:cNvPicPr preferRelativeResize="0"/>
          <p:nvPr/>
        </p:nvPicPr>
        <p:blipFill>
          <a:blip r:embed="rId3">
            <a:alphaModFix/>
          </a:blip>
          <a:stretch>
            <a:fillRect/>
          </a:stretch>
        </p:blipFill>
        <p:spPr>
          <a:xfrm>
            <a:off x="614775" y="1618225"/>
            <a:ext cx="7377525" cy="455498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457200" y="815625"/>
            <a:ext cx="7535100" cy="720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C" sz="4400">
                <a:solidFill>
                  <a:schemeClr val="dk2"/>
                </a:solidFill>
              </a:rPr>
              <a:t>USER/INFO</a:t>
            </a:r>
            <a:r>
              <a:rPr lang="es-EC" sz="4400">
                <a:solidFill>
                  <a:schemeClr val="dk2"/>
                </a:solidFill>
              </a:rPr>
              <a:t> </a:t>
            </a:r>
            <a:endParaRPr sz="4400">
              <a:solidFill>
                <a:schemeClr val="dk2"/>
              </a:solidFill>
            </a:endParaRPr>
          </a:p>
        </p:txBody>
      </p:sp>
      <p:pic>
        <p:nvPicPr>
          <p:cNvPr id="143" name="Google Shape;143;p24"/>
          <p:cNvPicPr preferRelativeResize="0"/>
          <p:nvPr/>
        </p:nvPicPr>
        <p:blipFill>
          <a:blip r:embed="rId3">
            <a:alphaModFix/>
          </a:blip>
          <a:stretch>
            <a:fillRect/>
          </a:stretch>
        </p:blipFill>
        <p:spPr>
          <a:xfrm>
            <a:off x="652875" y="1635675"/>
            <a:ext cx="7705851" cy="47468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457200" y="815625"/>
            <a:ext cx="7535100" cy="720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C" sz="4400">
                <a:solidFill>
                  <a:schemeClr val="dk2"/>
                </a:solidFill>
              </a:rPr>
              <a:t>NAVIGABILITY</a:t>
            </a:r>
            <a:endParaRPr sz="4400">
              <a:solidFill>
                <a:schemeClr val="dk2"/>
              </a:solidFill>
            </a:endParaRPr>
          </a:p>
        </p:txBody>
      </p:sp>
      <p:pic>
        <p:nvPicPr>
          <p:cNvPr id="150" name="Google Shape;150;p25"/>
          <p:cNvPicPr preferRelativeResize="0"/>
          <p:nvPr/>
        </p:nvPicPr>
        <p:blipFill>
          <a:blip r:embed="rId3">
            <a:alphaModFix/>
          </a:blip>
          <a:stretch>
            <a:fillRect/>
          </a:stretch>
        </p:blipFill>
        <p:spPr>
          <a:xfrm>
            <a:off x="984475" y="1830900"/>
            <a:ext cx="7175050" cy="41810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457200" y="815625"/>
            <a:ext cx="7535100" cy="720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C" sz="4400">
                <a:solidFill>
                  <a:schemeClr val="dk2"/>
                </a:solidFill>
              </a:rPr>
              <a:t>ARCHITECTURE</a:t>
            </a:r>
            <a:endParaRPr sz="4400">
              <a:solidFill>
                <a:schemeClr val="dk2"/>
              </a:solidFill>
            </a:endParaRPr>
          </a:p>
        </p:txBody>
      </p:sp>
      <p:pic>
        <p:nvPicPr>
          <p:cNvPr id="157" name="Google Shape;157;p26"/>
          <p:cNvPicPr preferRelativeResize="0"/>
          <p:nvPr/>
        </p:nvPicPr>
        <p:blipFill>
          <a:blip r:embed="rId3">
            <a:alphaModFix/>
          </a:blip>
          <a:stretch>
            <a:fillRect/>
          </a:stretch>
        </p:blipFill>
        <p:spPr>
          <a:xfrm>
            <a:off x="152400" y="1688025"/>
            <a:ext cx="8839200" cy="28727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idx="12" type="sldNum"/>
          </p:nvPr>
        </p:nvSpPr>
        <p:spPr>
          <a:xfrm>
            <a:off x="7812360" y="6658074"/>
            <a:ext cx="874500" cy="213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500"/>
              <a:buFont typeface="Arial"/>
              <a:buNone/>
            </a:pPr>
            <a:r>
              <a:rPr lang="es-EC"/>
              <a:t>VERSIÓN: 1.0</a:t>
            </a:r>
            <a:endParaRPr/>
          </a:p>
        </p:txBody>
      </p:sp>
      <p:sp>
        <p:nvSpPr>
          <p:cNvPr id="80" name="Google Shape;80;p15"/>
          <p:cNvSpPr txBox="1"/>
          <p:nvPr/>
        </p:nvSpPr>
        <p:spPr>
          <a:xfrm>
            <a:off x="699300" y="1429225"/>
            <a:ext cx="7745400" cy="349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C" sz="3500"/>
              <a:t>Project Description</a:t>
            </a:r>
            <a:br>
              <a:rPr b="1" lang="es-EC" sz="3500"/>
            </a:br>
            <a:endParaRPr b="1" sz="3500"/>
          </a:p>
          <a:p>
            <a:pPr indent="0" lvl="0" marL="0" rtl="0" algn="just">
              <a:lnSpc>
                <a:spcPct val="115000"/>
              </a:lnSpc>
              <a:spcBef>
                <a:spcPts val="1200"/>
              </a:spcBef>
              <a:spcAft>
                <a:spcPts val="1200"/>
              </a:spcAft>
              <a:buNone/>
            </a:pPr>
            <a:r>
              <a:rPr lang="es-EC" sz="2000"/>
              <a:t>Design a web page that allows the management and control for scheduling appointments in which each user can register and once registered, access to schedule appointments, such as an agenda, the user can also create services and employees in which all this is saved in the database and each of these data can be viewed from the website.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idx="12" type="sldNum"/>
          </p:nvPr>
        </p:nvSpPr>
        <p:spPr>
          <a:xfrm>
            <a:off x="7812360" y="6658074"/>
            <a:ext cx="874500" cy="213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500"/>
              <a:buFont typeface="Arial"/>
              <a:buNone/>
            </a:pPr>
            <a:r>
              <a:rPr lang="es-EC"/>
              <a:t>VERSIÓN: 1.0</a:t>
            </a:r>
            <a:endParaRPr/>
          </a:p>
        </p:txBody>
      </p:sp>
      <p:sp>
        <p:nvSpPr>
          <p:cNvPr id="87" name="Google Shape;87;p16"/>
          <p:cNvSpPr txBox="1"/>
          <p:nvPr/>
        </p:nvSpPr>
        <p:spPr>
          <a:xfrm>
            <a:off x="699300" y="1429225"/>
            <a:ext cx="7987500" cy="4606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s-EC" sz="3500"/>
              <a:t>How are you tackling this situation?</a:t>
            </a:r>
            <a:endParaRPr b="1" sz="3500"/>
          </a:p>
          <a:p>
            <a:pPr indent="0" lvl="0" marL="0" rtl="0" algn="just">
              <a:lnSpc>
                <a:spcPct val="115000"/>
              </a:lnSpc>
              <a:spcBef>
                <a:spcPts val="1200"/>
              </a:spcBef>
              <a:spcAft>
                <a:spcPts val="0"/>
              </a:spcAft>
              <a:buNone/>
            </a:pPr>
            <a:r>
              <a:rPr lang="es-EC" sz="2000"/>
              <a:t>To solve this situation, a web application will be developed in which wFor this case, we worked with a team of 5 people in which each one had a role within the project, which for the frontend part was carried out with Angular which facilitated us for teamwork since in this way it helps us to work. by components and to be able to assign a task to each member of the team; For the backend part, Nodejs was used which, as it is controlled by events, perfectly adjusts to the needs of the problem to be solved and facilitates the connection to the database which was chosen by the group as MYSQL.</a:t>
            </a:r>
            <a:endParaRPr sz="2000"/>
          </a:p>
          <a:p>
            <a:pPr indent="0" lvl="0" marL="0" rtl="0" algn="just">
              <a:lnSpc>
                <a:spcPct val="115000"/>
              </a:lnSpc>
              <a:spcBef>
                <a:spcPts val="1200"/>
              </a:spcBef>
              <a:spcAft>
                <a:spcPts val="1200"/>
              </a:spcAft>
              <a:buNone/>
            </a:pPr>
            <a:r>
              <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52500" y="730596"/>
            <a:ext cx="8229600" cy="7899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s-EC" sz="6900">
                <a:solidFill>
                  <a:schemeClr val="dk2"/>
                </a:solidFill>
              </a:rPr>
              <a:t>MOCKUPS</a:t>
            </a:r>
            <a:endParaRPr sz="6900">
              <a:solidFill>
                <a:schemeClr val="dk2"/>
              </a:solidFill>
            </a:endParaRPr>
          </a:p>
        </p:txBody>
      </p:sp>
      <p:pic>
        <p:nvPicPr>
          <p:cNvPr id="94" name="Google Shape;94;p17"/>
          <p:cNvPicPr preferRelativeResize="0"/>
          <p:nvPr/>
        </p:nvPicPr>
        <p:blipFill>
          <a:blip r:embed="rId3">
            <a:alphaModFix/>
          </a:blip>
          <a:stretch>
            <a:fillRect/>
          </a:stretch>
        </p:blipFill>
        <p:spPr>
          <a:xfrm>
            <a:off x="1388888" y="2039350"/>
            <a:ext cx="6156824" cy="3963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57200" y="815625"/>
            <a:ext cx="2125500" cy="720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C" sz="4400">
                <a:solidFill>
                  <a:schemeClr val="dk2"/>
                </a:solidFill>
              </a:rPr>
              <a:t>L</a:t>
            </a:r>
            <a:r>
              <a:rPr lang="es-EC" sz="4400">
                <a:solidFill>
                  <a:schemeClr val="dk2"/>
                </a:solidFill>
              </a:rPr>
              <a:t>OGIN</a:t>
            </a:r>
            <a:endParaRPr sz="4400">
              <a:solidFill>
                <a:schemeClr val="dk2"/>
              </a:solidFill>
            </a:endParaRPr>
          </a:p>
        </p:txBody>
      </p:sp>
      <p:pic>
        <p:nvPicPr>
          <p:cNvPr id="101" name="Google Shape;101;p18"/>
          <p:cNvPicPr preferRelativeResize="0"/>
          <p:nvPr/>
        </p:nvPicPr>
        <p:blipFill>
          <a:blip r:embed="rId3">
            <a:alphaModFix/>
          </a:blip>
          <a:stretch>
            <a:fillRect/>
          </a:stretch>
        </p:blipFill>
        <p:spPr>
          <a:xfrm>
            <a:off x="1214438" y="1670575"/>
            <a:ext cx="6715125" cy="4162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57200" y="815625"/>
            <a:ext cx="3347100" cy="720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C" sz="4400">
                <a:solidFill>
                  <a:schemeClr val="dk2"/>
                </a:solidFill>
              </a:rPr>
              <a:t>SIGN UP</a:t>
            </a:r>
            <a:endParaRPr sz="4400">
              <a:solidFill>
                <a:schemeClr val="dk2"/>
              </a:solidFill>
            </a:endParaRPr>
          </a:p>
        </p:txBody>
      </p:sp>
      <p:pic>
        <p:nvPicPr>
          <p:cNvPr id="108" name="Google Shape;108;p19"/>
          <p:cNvPicPr preferRelativeResize="0"/>
          <p:nvPr/>
        </p:nvPicPr>
        <p:blipFill>
          <a:blip r:embed="rId3">
            <a:alphaModFix/>
          </a:blip>
          <a:stretch>
            <a:fillRect/>
          </a:stretch>
        </p:blipFill>
        <p:spPr>
          <a:xfrm>
            <a:off x="606100" y="1535625"/>
            <a:ext cx="7620000" cy="4362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57200" y="815625"/>
            <a:ext cx="4306800" cy="720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C" sz="4400">
                <a:solidFill>
                  <a:schemeClr val="dk2"/>
                </a:solidFill>
              </a:rPr>
              <a:t>APPOINTMENT</a:t>
            </a:r>
            <a:endParaRPr sz="4400">
              <a:solidFill>
                <a:schemeClr val="dk2"/>
              </a:solidFill>
            </a:endParaRPr>
          </a:p>
        </p:txBody>
      </p:sp>
      <p:pic>
        <p:nvPicPr>
          <p:cNvPr id="115" name="Google Shape;115;p20"/>
          <p:cNvPicPr preferRelativeResize="0"/>
          <p:nvPr/>
        </p:nvPicPr>
        <p:blipFill>
          <a:blip r:embed="rId3">
            <a:alphaModFix/>
          </a:blip>
          <a:stretch>
            <a:fillRect/>
          </a:stretch>
        </p:blipFill>
        <p:spPr>
          <a:xfrm>
            <a:off x="733425" y="1670575"/>
            <a:ext cx="7677150" cy="457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57200" y="815625"/>
            <a:ext cx="7535100" cy="720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C" sz="4400">
                <a:solidFill>
                  <a:schemeClr val="dk2"/>
                </a:solidFill>
              </a:rPr>
              <a:t>APPOINTMENT/DESCRIBE</a:t>
            </a:r>
            <a:endParaRPr sz="4400">
              <a:solidFill>
                <a:schemeClr val="dk2"/>
              </a:solidFill>
            </a:endParaRPr>
          </a:p>
        </p:txBody>
      </p:sp>
      <p:pic>
        <p:nvPicPr>
          <p:cNvPr id="122" name="Google Shape;122;p21"/>
          <p:cNvPicPr preferRelativeResize="0"/>
          <p:nvPr/>
        </p:nvPicPr>
        <p:blipFill>
          <a:blip r:embed="rId3">
            <a:alphaModFix/>
          </a:blip>
          <a:stretch>
            <a:fillRect/>
          </a:stretch>
        </p:blipFill>
        <p:spPr>
          <a:xfrm>
            <a:off x="661988" y="1705475"/>
            <a:ext cx="7820025" cy="461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457200" y="815625"/>
            <a:ext cx="7535100" cy="720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C" sz="4400">
                <a:solidFill>
                  <a:schemeClr val="dk2"/>
                </a:solidFill>
              </a:rPr>
              <a:t>CREATE </a:t>
            </a:r>
            <a:r>
              <a:rPr lang="es-EC" sz="4400">
                <a:solidFill>
                  <a:schemeClr val="dk2"/>
                </a:solidFill>
              </a:rPr>
              <a:t>APPOINTMENT</a:t>
            </a:r>
            <a:endParaRPr sz="4400">
              <a:solidFill>
                <a:schemeClr val="dk2"/>
              </a:solidFill>
            </a:endParaRPr>
          </a:p>
        </p:txBody>
      </p:sp>
      <p:pic>
        <p:nvPicPr>
          <p:cNvPr id="129" name="Google Shape;129;p22"/>
          <p:cNvPicPr preferRelativeResize="0"/>
          <p:nvPr/>
        </p:nvPicPr>
        <p:blipFill>
          <a:blip r:embed="rId3">
            <a:alphaModFix/>
          </a:blip>
          <a:stretch>
            <a:fillRect/>
          </a:stretch>
        </p:blipFill>
        <p:spPr>
          <a:xfrm>
            <a:off x="743363" y="1705475"/>
            <a:ext cx="6962775" cy="4476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seño predeterminado">
  <a:themeElements>
    <a:clrScheme name="Personaliz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33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