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66" r:id="rId4"/>
    <p:sldId id="270" r:id="rId5"/>
    <p:sldId id="271" r:id="rId6"/>
    <p:sldId id="260" r:id="rId7"/>
    <p:sldId id="261" r:id="rId8"/>
    <p:sldId id="262" r:id="rId9"/>
    <p:sldId id="263" r:id="rId10"/>
    <p:sldId id="272" r:id="rId11"/>
    <p:sldId id="273" r:id="rId12"/>
    <p:sldId id="268" r:id="rId13"/>
    <p:sldId id="269"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5" autoAdjust="0"/>
    <p:restoredTop sz="68931" autoAdjust="0"/>
  </p:normalViewPr>
  <p:slideViewPr>
    <p:cSldViewPr snapToGrid="0">
      <p:cViewPr>
        <p:scale>
          <a:sx n="59" d="100"/>
          <a:sy n="59" d="100"/>
        </p:scale>
        <p:origin x="1632" y="6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E2A888-0ECC-42F1-AF34-6B0FA98BA419}" type="doc">
      <dgm:prSet loTypeId="urn:microsoft.com/office/officeart/2008/layout/VerticalCurvedList" loCatId="list" qsTypeId="urn:microsoft.com/office/officeart/2005/8/quickstyle/3d1" qsCatId="3D" csTypeId="urn:microsoft.com/office/officeart/2005/8/colors/accent5_4" csCatId="accent5" phldr="1"/>
      <dgm:spPr/>
      <dgm:t>
        <a:bodyPr/>
        <a:lstStyle/>
        <a:p>
          <a:endParaRPr lang="es-MX"/>
        </a:p>
      </dgm:t>
    </dgm:pt>
    <dgm:pt modelId="{17675110-1822-4F73-93F0-7004F7D0D6B2}">
      <dgm:prSet phldrT="[Texto]"/>
      <dgm:spPr/>
      <dgm:t>
        <a:bodyPr/>
        <a:lstStyle/>
        <a:p>
          <a:r>
            <a:rPr lang="es-ES" dirty="0">
              <a:latin typeface="Century Gothic" panose="020B0502020202020204" pitchFamily="34" charset="0"/>
            </a:rPr>
            <a:t>Modulo: Plataforma virtual</a:t>
          </a:r>
          <a:endParaRPr lang="es-MX" dirty="0">
            <a:latin typeface="Century Gothic" panose="020B0502020202020204" pitchFamily="34" charset="0"/>
          </a:endParaRPr>
        </a:p>
        <a:p>
          <a:r>
            <a:rPr lang="es-MX" dirty="0">
              <a:latin typeface="Century Gothic" panose="020B0502020202020204" pitchFamily="34" charset="0"/>
            </a:rPr>
            <a:t>Francisco González Bobadilla</a:t>
          </a:r>
        </a:p>
        <a:p>
          <a:r>
            <a:rPr lang="es-MX" dirty="0">
              <a:latin typeface="Century Gothic" panose="020B0502020202020204" pitchFamily="34" charset="0"/>
            </a:rPr>
            <a:t>No. Control: 15280473</a:t>
          </a:r>
        </a:p>
      </dgm:t>
    </dgm:pt>
    <dgm:pt modelId="{2F2CCFF8-56B1-41E4-BC6E-A29119A12EE4}" type="parTrans" cxnId="{39ADAFFF-61CC-42E7-A6F3-B7CAD8D6569F}">
      <dgm:prSet/>
      <dgm:spPr/>
      <dgm:t>
        <a:bodyPr/>
        <a:lstStyle/>
        <a:p>
          <a:endParaRPr lang="es-MX"/>
        </a:p>
      </dgm:t>
    </dgm:pt>
    <dgm:pt modelId="{AD55436E-9F20-4763-A416-0ADC0B75ED76}" type="sibTrans" cxnId="{39ADAFFF-61CC-42E7-A6F3-B7CAD8D6569F}">
      <dgm:prSet/>
      <dgm:spPr/>
      <dgm:t>
        <a:bodyPr/>
        <a:lstStyle/>
        <a:p>
          <a:endParaRPr lang="es-MX"/>
        </a:p>
      </dgm:t>
    </dgm:pt>
    <dgm:pt modelId="{38C304A7-2BAF-4536-A73F-3C0DAEE66220}">
      <dgm:prSet phldrT="[Texto]"/>
      <dgm:spPr/>
      <dgm:t>
        <a:bodyPr/>
        <a:lstStyle/>
        <a:p>
          <a:r>
            <a:rPr lang="es-ES" dirty="0">
              <a:latin typeface="Century Gothic" panose="020B0502020202020204" pitchFamily="34" charset="0"/>
            </a:rPr>
            <a:t>Modulo: Diseño Instruccional</a:t>
          </a:r>
        </a:p>
        <a:p>
          <a:r>
            <a:rPr lang="es-ES" dirty="0">
              <a:latin typeface="Century Gothic" panose="020B0502020202020204" pitchFamily="34" charset="0"/>
            </a:rPr>
            <a:t>M</a:t>
          </a:r>
          <a:r>
            <a:rPr lang="es-MX" dirty="0" err="1">
              <a:latin typeface="Century Gothic" panose="020B0502020202020204" pitchFamily="34" charset="0"/>
            </a:rPr>
            <a:t>ontserrath</a:t>
          </a:r>
          <a:r>
            <a:rPr lang="es-MX" dirty="0">
              <a:latin typeface="Century Gothic" panose="020B0502020202020204" pitchFamily="34" charset="0"/>
            </a:rPr>
            <a:t> Olivo Gaspar</a:t>
          </a:r>
        </a:p>
        <a:p>
          <a:r>
            <a:rPr lang="es-MX" dirty="0">
              <a:latin typeface="Century Gothic" panose="020B0502020202020204" pitchFamily="34" charset="0"/>
            </a:rPr>
            <a:t>No. Control: 15281231</a:t>
          </a:r>
        </a:p>
      </dgm:t>
    </dgm:pt>
    <dgm:pt modelId="{7507683E-1704-4F9F-95EA-46030C69591F}" type="parTrans" cxnId="{0909AF08-FEF0-47D7-A887-507AE60361A9}">
      <dgm:prSet/>
      <dgm:spPr/>
      <dgm:t>
        <a:bodyPr/>
        <a:lstStyle/>
        <a:p>
          <a:endParaRPr lang="es-MX"/>
        </a:p>
      </dgm:t>
    </dgm:pt>
    <dgm:pt modelId="{0247F887-20B3-4CCB-9CB0-A2DE3B48049B}" type="sibTrans" cxnId="{0909AF08-FEF0-47D7-A887-507AE60361A9}">
      <dgm:prSet/>
      <dgm:spPr/>
      <dgm:t>
        <a:bodyPr/>
        <a:lstStyle/>
        <a:p>
          <a:endParaRPr lang="es-MX"/>
        </a:p>
      </dgm:t>
    </dgm:pt>
    <dgm:pt modelId="{7197BC0D-9427-41E1-A3F8-641D7E4BF2F8}">
      <dgm:prSet phldrT="[Texto]"/>
      <dgm:spPr/>
      <dgm:t>
        <a:bodyPr/>
        <a:lstStyle/>
        <a:p>
          <a:r>
            <a:rPr lang="es-ES" dirty="0">
              <a:latin typeface="Century Gothic" panose="020B0502020202020204" pitchFamily="34" charset="0"/>
            </a:rPr>
            <a:t>Modulo: Banco de Reactivos</a:t>
          </a:r>
          <a:endParaRPr lang="es-MX" dirty="0">
            <a:latin typeface="Century Gothic" panose="020B0502020202020204" pitchFamily="34" charset="0"/>
          </a:endParaRPr>
        </a:p>
        <a:p>
          <a:r>
            <a:rPr lang="es-MX" dirty="0">
              <a:latin typeface="Century Gothic" panose="020B0502020202020204" pitchFamily="34" charset="0"/>
            </a:rPr>
            <a:t>Josafat Rosas Ortiz</a:t>
          </a:r>
        </a:p>
        <a:p>
          <a:r>
            <a:rPr lang="es-MX" dirty="0">
              <a:latin typeface="Century Gothic" panose="020B0502020202020204" pitchFamily="34" charset="0"/>
            </a:rPr>
            <a:t>No. Control: 15280470</a:t>
          </a:r>
        </a:p>
      </dgm:t>
    </dgm:pt>
    <dgm:pt modelId="{9019F7D1-B3C3-45C4-9BF3-EBCA45A75584}" type="parTrans" cxnId="{352DA39F-6992-4721-8E6E-B1BE65EA28BE}">
      <dgm:prSet/>
      <dgm:spPr/>
      <dgm:t>
        <a:bodyPr/>
        <a:lstStyle/>
        <a:p>
          <a:endParaRPr lang="es-MX"/>
        </a:p>
      </dgm:t>
    </dgm:pt>
    <dgm:pt modelId="{91F02D53-0274-4374-B1B3-24B878C29899}" type="sibTrans" cxnId="{352DA39F-6992-4721-8E6E-B1BE65EA28BE}">
      <dgm:prSet/>
      <dgm:spPr/>
      <dgm:t>
        <a:bodyPr/>
        <a:lstStyle/>
        <a:p>
          <a:endParaRPr lang="es-MX"/>
        </a:p>
      </dgm:t>
    </dgm:pt>
    <dgm:pt modelId="{1A2CE6B4-9D0F-4EF2-933D-E0663EFB4E76}" type="pres">
      <dgm:prSet presAssocID="{0FE2A888-0ECC-42F1-AF34-6B0FA98BA419}" presName="Name0" presStyleCnt="0">
        <dgm:presLayoutVars>
          <dgm:chMax val="7"/>
          <dgm:chPref val="7"/>
          <dgm:dir/>
        </dgm:presLayoutVars>
      </dgm:prSet>
      <dgm:spPr/>
    </dgm:pt>
    <dgm:pt modelId="{A2937E64-EAB0-4489-A4F9-F1E856CEE83B}" type="pres">
      <dgm:prSet presAssocID="{0FE2A888-0ECC-42F1-AF34-6B0FA98BA419}" presName="Name1" presStyleCnt="0"/>
      <dgm:spPr/>
    </dgm:pt>
    <dgm:pt modelId="{44651660-DB46-491E-A8A7-5B4DEFAE8B8E}" type="pres">
      <dgm:prSet presAssocID="{0FE2A888-0ECC-42F1-AF34-6B0FA98BA419}" presName="cycle" presStyleCnt="0"/>
      <dgm:spPr/>
    </dgm:pt>
    <dgm:pt modelId="{0CCE9455-D3D7-451F-953C-E757FD01E5AA}" type="pres">
      <dgm:prSet presAssocID="{0FE2A888-0ECC-42F1-AF34-6B0FA98BA419}" presName="srcNode" presStyleLbl="node1" presStyleIdx="0" presStyleCnt="3"/>
      <dgm:spPr/>
    </dgm:pt>
    <dgm:pt modelId="{4529EA3C-D909-44EF-8405-A019F9D776B6}" type="pres">
      <dgm:prSet presAssocID="{0FE2A888-0ECC-42F1-AF34-6B0FA98BA419}" presName="conn" presStyleLbl="parChTrans1D2" presStyleIdx="0" presStyleCnt="1"/>
      <dgm:spPr/>
    </dgm:pt>
    <dgm:pt modelId="{DB5F3180-724F-4A77-8CC8-A42788DD2EC4}" type="pres">
      <dgm:prSet presAssocID="{0FE2A888-0ECC-42F1-AF34-6B0FA98BA419}" presName="extraNode" presStyleLbl="node1" presStyleIdx="0" presStyleCnt="3"/>
      <dgm:spPr/>
    </dgm:pt>
    <dgm:pt modelId="{B3452239-EA12-40E4-A42B-72E208967A01}" type="pres">
      <dgm:prSet presAssocID="{0FE2A888-0ECC-42F1-AF34-6B0FA98BA419}" presName="dstNode" presStyleLbl="node1" presStyleIdx="0" presStyleCnt="3"/>
      <dgm:spPr/>
    </dgm:pt>
    <dgm:pt modelId="{B424DCAE-302B-4B42-A740-68E18EF9493C}" type="pres">
      <dgm:prSet presAssocID="{17675110-1822-4F73-93F0-7004F7D0D6B2}" presName="text_1" presStyleLbl="node1" presStyleIdx="0" presStyleCnt="3">
        <dgm:presLayoutVars>
          <dgm:bulletEnabled val="1"/>
        </dgm:presLayoutVars>
      </dgm:prSet>
      <dgm:spPr/>
    </dgm:pt>
    <dgm:pt modelId="{54B7CC55-0945-4BB8-9C9F-9AF8BB4BD06C}" type="pres">
      <dgm:prSet presAssocID="{17675110-1822-4F73-93F0-7004F7D0D6B2}" presName="accent_1" presStyleCnt="0"/>
      <dgm:spPr/>
    </dgm:pt>
    <dgm:pt modelId="{F5859FA6-2F98-4633-AFF4-952FDFFB2F12}" type="pres">
      <dgm:prSet presAssocID="{17675110-1822-4F73-93F0-7004F7D0D6B2}" presName="accentRepeatNode" presStyleLbl="solidFgAcc1" presStyleIdx="0" presStyleCnt="3"/>
      <dgm:spPr/>
    </dgm:pt>
    <dgm:pt modelId="{B2D2C52B-51EC-4789-98E5-96A77482C07E}" type="pres">
      <dgm:prSet presAssocID="{38C304A7-2BAF-4536-A73F-3C0DAEE66220}" presName="text_2" presStyleLbl="node1" presStyleIdx="1" presStyleCnt="3">
        <dgm:presLayoutVars>
          <dgm:bulletEnabled val="1"/>
        </dgm:presLayoutVars>
      </dgm:prSet>
      <dgm:spPr/>
    </dgm:pt>
    <dgm:pt modelId="{12CA914C-30F4-49C8-AEA6-34819B4F771A}" type="pres">
      <dgm:prSet presAssocID="{38C304A7-2BAF-4536-A73F-3C0DAEE66220}" presName="accent_2" presStyleCnt="0"/>
      <dgm:spPr/>
    </dgm:pt>
    <dgm:pt modelId="{E77D2D99-B8A1-4394-8E5A-4521023D8E60}" type="pres">
      <dgm:prSet presAssocID="{38C304A7-2BAF-4536-A73F-3C0DAEE66220}" presName="accentRepeatNode" presStyleLbl="solidFgAcc1" presStyleIdx="1" presStyleCnt="3"/>
      <dgm:spPr/>
    </dgm:pt>
    <dgm:pt modelId="{A7C6C0DA-47FB-43F6-8883-654429405641}" type="pres">
      <dgm:prSet presAssocID="{7197BC0D-9427-41E1-A3F8-641D7E4BF2F8}" presName="text_3" presStyleLbl="node1" presStyleIdx="2" presStyleCnt="3">
        <dgm:presLayoutVars>
          <dgm:bulletEnabled val="1"/>
        </dgm:presLayoutVars>
      </dgm:prSet>
      <dgm:spPr/>
    </dgm:pt>
    <dgm:pt modelId="{C3F12486-C977-464C-8598-D48FE9733DBE}" type="pres">
      <dgm:prSet presAssocID="{7197BC0D-9427-41E1-A3F8-641D7E4BF2F8}" presName="accent_3" presStyleCnt="0"/>
      <dgm:spPr/>
    </dgm:pt>
    <dgm:pt modelId="{B0271794-6DAD-49D4-A587-3C3EBC894BDC}" type="pres">
      <dgm:prSet presAssocID="{7197BC0D-9427-41E1-A3F8-641D7E4BF2F8}" presName="accentRepeatNode" presStyleLbl="solidFgAcc1" presStyleIdx="2" presStyleCnt="3"/>
      <dgm:spPr/>
    </dgm:pt>
  </dgm:ptLst>
  <dgm:cxnLst>
    <dgm:cxn modelId="{0909AF08-FEF0-47D7-A887-507AE60361A9}" srcId="{0FE2A888-0ECC-42F1-AF34-6B0FA98BA419}" destId="{38C304A7-2BAF-4536-A73F-3C0DAEE66220}" srcOrd="1" destOrd="0" parTransId="{7507683E-1704-4F9F-95EA-46030C69591F}" sibTransId="{0247F887-20B3-4CCB-9CB0-A2DE3B48049B}"/>
    <dgm:cxn modelId="{E2E94C31-BEBA-43F1-AB24-CE1737DF9679}" type="presOf" srcId="{0FE2A888-0ECC-42F1-AF34-6B0FA98BA419}" destId="{1A2CE6B4-9D0F-4EF2-933D-E0663EFB4E76}" srcOrd="0" destOrd="0" presId="urn:microsoft.com/office/officeart/2008/layout/VerticalCurvedList"/>
    <dgm:cxn modelId="{B632134F-C6F5-41EF-9348-EFCD3AE01B7D}" type="presOf" srcId="{7197BC0D-9427-41E1-A3F8-641D7E4BF2F8}" destId="{A7C6C0DA-47FB-43F6-8883-654429405641}" srcOrd="0" destOrd="0" presId="urn:microsoft.com/office/officeart/2008/layout/VerticalCurvedList"/>
    <dgm:cxn modelId="{C6FED87B-9A99-47B7-8236-B1E7075ED1CD}" type="presOf" srcId="{17675110-1822-4F73-93F0-7004F7D0D6B2}" destId="{B424DCAE-302B-4B42-A740-68E18EF9493C}" srcOrd="0" destOrd="0" presId="urn:microsoft.com/office/officeart/2008/layout/VerticalCurvedList"/>
    <dgm:cxn modelId="{352DA39F-6992-4721-8E6E-B1BE65EA28BE}" srcId="{0FE2A888-0ECC-42F1-AF34-6B0FA98BA419}" destId="{7197BC0D-9427-41E1-A3F8-641D7E4BF2F8}" srcOrd="2" destOrd="0" parTransId="{9019F7D1-B3C3-45C4-9BF3-EBCA45A75584}" sibTransId="{91F02D53-0274-4374-B1B3-24B878C29899}"/>
    <dgm:cxn modelId="{0D7BD6C0-BEAD-44A6-9C92-B7E779417219}" type="presOf" srcId="{AD55436E-9F20-4763-A416-0ADC0B75ED76}" destId="{4529EA3C-D909-44EF-8405-A019F9D776B6}" srcOrd="0" destOrd="0" presId="urn:microsoft.com/office/officeart/2008/layout/VerticalCurvedList"/>
    <dgm:cxn modelId="{837F4CF4-CD0F-45F7-9837-A610D9E27F59}" type="presOf" srcId="{38C304A7-2BAF-4536-A73F-3C0DAEE66220}" destId="{B2D2C52B-51EC-4789-98E5-96A77482C07E}" srcOrd="0" destOrd="0" presId="urn:microsoft.com/office/officeart/2008/layout/VerticalCurvedList"/>
    <dgm:cxn modelId="{39ADAFFF-61CC-42E7-A6F3-B7CAD8D6569F}" srcId="{0FE2A888-0ECC-42F1-AF34-6B0FA98BA419}" destId="{17675110-1822-4F73-93F0-7004F7D0D6B2}" srcOrd="0" destOrd="0" parTransId="{2F2CCFF8-56B1-41E4-BC6E-A29119A12EE4}" sibTransId="{AD55436E-9F20-4763-A416-0ADC0B75ED76}"/>
    <dgm:cxn modelId="{CCBF733B-ADBD-4D9A-807F-7FC4A94A06B2}" type="presParOf" srcId="{1A2CE6B4-9D0F-4EF2-933D-E0663EFB4E76}" destId="{A2937E64-EAB0-4489-A4F9-F1E856CEE83B}" srcOrd="0" destOrd="0" presId="urn:microsoft.com/office/officeart/2008/layout/VerticalCurvedList"/>
    <dgm:cxn modelId="{CB7BD7A0-2934-4DBA-B968-7CCD12936B16}" type="presParOf" srcId="{A2937E64-EAB0-4489-A4F9-F1E856CEE83B}" destId="{44651660-DB46-491E-A8A7-5B4DEFAE8B8E}" srcOrd="0" destOrd="0" presId="urn:microsoft.com/office/officeart/2008/layout/VerticalCurvedList"/>
    <dgm:cxn modelId="{D6846144-C90F-4A6D-A7B9-626805FEFB76}" type="presParOf" srcId="{44651660-DB46-491E-A8A7-5B4DEFAE8B8E}" destId="{0CCE9455-D3D7-451F-953C-E757FD01E5AA}" srcOrd="0" destOrd="0" presId="urn:microsoft.com/office/officeart/2008/layout/VerticalCurvedList"/>
    <dgm:cxn modelId="{28E859C2-F5E9-48B3-8A0F-8C87A2711F72}" type="presParOf" srcId="{44651660-DB46-491E-A8A7-5B4DEFAE8B8E}" destId="{4529EA3C-D909-44EF-8405-A019F9D776B6}" srcOrd="1" destOrd="0" presId="urn:microsoft.com/office/officeart/2008/layout/VerticalCurvedList"/>
    <dgm:cxn modelId="{3580511A-2271-4A89-ABBA-E5E3BED5B805}" type="presParOf" srcId="{44651660-DB46-491E-A8A7-5B4DEFAE8B8E}" destId="{DB5F3180-724F-4A77-8CC8-A42788DD2EC4}" srcOrd="2" destOrd="0" presId="urn:microsoft.com/office/officeart/2008/layout/VerticalCurvedList"/>
    <dgm:cxn modelId="{66447C4D-8AB2-496D-8817-866DAF6C0D71}" type="presParOf" srcId="{44651660-DB46-491E-A8A7-5B4DEFAE8B8E}" destId="{B3452239-EA12-40E4-A42B-72E208967A01}" srcOrd="3" destOrd="0" presId="urn:microsoft.com/office/officeart/2008/layout/VerticalCurvedList"/>
    <dgm:cxn modelId="{0707D47E-5CCD-4794-8820-13874CEB7876}" type="presParOf" srcId="{A2937E64-EAB0-4489-A4F9-F1E856CEE83B}" destId="{B424DCAE-302B-4B42-A740-68E18EF9493C}" srcOrd="1" destOrd="0" presId="urn:microsoft.com/office/officeart/2008/layout/VerticalCurvedList"/>
    <dgm:cxn modelId="{52772A6B-975B-4FAA-89DF-BAF4545366E4}" type="presParOf" srcId="{A2937E64-EAB0-4489-A4F9-F1E856CEE83B}" destId="{54B7CC55-0945-4BB8-9C9F-9AF8BB4BD06C}" srcOrd="2" destOrd="0" presId="urn:microsoft.com/office/officeart/2008/layout/VerticalCurvedList"/>
    <dgm:cxn modelId="{605B52DC-ACFB-48CE-BA39-FC299800C1DD}" type="presParOf" srcId="{54B7CC55-0945-4BB8-9C9F-9AF8BB4BD06C}" destId="{F5859FA6-2F98-4633-AFF4-952FDFFB2F12}" srcOrd="0" destOrd="0" presId="urn:microsoft.com/office/officeart/2008/layout/VerticalCurvedList"/>
    <dgm:cxn modelId="{7C8D52CF-9F5B-4006-8148-B3E1DE66593D}" type="presParOf" srcId="{A2937E64-EAB0-4489-A4F9-F1E856CEE83B}" destId="{B2D2C52B-51EC-4789-98E5-96A77482C07E}" srcOrd="3" destOrd="0" presId="urn:microsoft.com/office/officeart/2008/layout/VerticalCurvedList"/>
    <dgm:cxn modelId="{648D579E-9644-451F-8486-5BDD904B0169}" type="presParOf" srcId="{A2937E64-EAB0-4489-A4F9-F1E856CEE83B}" destId="{12CA914C-30F4-49C8-AEA6-34819B4F771A}" srcOrd="4" destOrd="0" presId="urn:microsoft.com/office/officeart/2008/layout/VerticalCurvedList"/>
    <dgm:cxn modelId="{18EE438D-A6A2-41EF-81D3-163EE10CAC0B}" type="presParOf" srcId="{12CA914C-30F4-49C8-AEA6-34819B4F771A}" destId="{E77D2D99-B8A1-4394-8E5A-4521023D8E60}" srcOrd="0" destOrd="0" presId="urn:microsoft.com/office/officeart/2008/layout/VerticalCurvedList"/>
    <dgm:cxn modelId="{DF02CA5D-DABA-4C86-BC31-664EFABA05B4}" type="presParOf" srcId="{A2937E64-EAB0-4489-A4F9-F1E856CEE83B}" destId="{A7C6C0DA-47FB-43F6-8883-654429405641}" srcOrd="5" destOrd="0" presId="urn:microsoft.com/office/officeart/2008/layout/VerticalCurvedList"/>
    <dgm:cxn modelId="{481D057A-A09F-465C-8F4F-842DBD7C8EE7}" type="presParOf" srcId="{A2937E64-EAB0-4489-A4F9-F1E856CEE83B}" destId="{C3F12486-C977-464C-8598-D48FE9733DBE}" srcOrd="6" destOrd="0" presId="urn:microsoft.com/office/officeart/2008/layout/VerticalCurvedList"/>
    <dgm:cxn modelId="{64F7E92C-98B6-4748-ACBA-3869503070A8}" type="presParOf" srcId="{C3F12486-C977-464C-8598-D48FE9733DBE}" destId="{B0271794-6DAD-49D4-A587-3C3EBC894BD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C2DED9-3ED6-4730-A1A6-480A00951963}" type="doc">
      <dgm:prSet loTypeId="urn:microsoft.com/office/officeart/2008/layout/SquareAccentList" loCatId="list" qsTypeId="urn:microsoft.com/office/officeart/2005/8/quickstyle/simple1" qsCatId="simple" csTypeId="urn:microsoft.com/office/officeart/2005/8/colors/accent1_3" csCatId="accent1" phldr="1"/>
      <dgm:spPr/>
      <dgm:t>
        <a:bodyPr/>
        <a:lstStyle/>
        <a:p>
          <a:endParaRPr lang="es-MX"/>
        </a:p>
      </dgm:t>
    </dgm:pt>
    <dgm:pt modelId="{F14D8CF2-3204-4F29-819A-ACFFC42E817A}">
      <dgm:prSet phldrT="[Texto]" custT="1"/>
      <dgm:spPr/>
      <dgm:t>
        <a:bodyPr/>
        <a:lstStyle/>
        <a:p>
          <a:pPr algn="ctr"/>
          <a:r>
            <a:rPr lang="es-ES" sz="2000" dirty="0">
              <a:latin typeface="Century Gothic" panose="020B0502020202020204" pitchFamily="34" charset="0"/>
            </a:rPr>
            <a:t>Plataforma/ Banco de reactivos</a:t>
          </a:r>
          <a:endParaRPr lang="es-MX" sz="2000" dirty="0">
            <a:latin typeface="Century Gothic" panose="020B0502020202020204" pitchFamily="34" charset="0"/>
          </a:endParaRPr>
        </a:p>
      </dgm:t>
    </dgm:pt>
    <dgm:pt modelId="{88DE72F9-EF83-422E-8AF0-BC0486B72F46}" type="parTrans" cxnId="{51BD7571-5F2F-4F44-9576-880938F64AB9}">
      <dgm:prSet/>
      <dgm:spPr/>
      <dgm:t>
        <a:bodyPr/>
        <a:lstStyle/>
        <a:p>
          <a:endParaRPr lang="es-MX"/>
        </a:p>
      </dgm:t>
    </dgm:pt>
    <dgm:pt modelId="{90DAB796-7B4E-4C41-AD5F-0FC6758222B3}" type="sibTrans" cxnId="{51BD7571-5F2F-4F44-9576-880938F64AB9}">
      <dgm:prSet/>
      <dgm:spPr/>
      <dgm:t>
        <a:bodyPr/>
        <a:lstStyle/>
        <a:p>
          <a:endParaRPr lang="es-MX"/>
        </a:p>
      </dgm:t>
    </dgm:pt>
    <dgm:pt modelId="{4AEF93F5-ADD1-4386-A778-21E9387076EB}">
      <dgm:prSet phldrT="[Texto]"/>
      <dgm:spPr/>
      <dgm:t>
        <a:bodyPr/>
        <a:lstStyle/>
        <a:p>
          <a:r>
            <a:rPr lang="es-ES" dirty="0"/>
            <a:t>HTML5</a:t>
          </a:r>
          <a:endParaRPr lang="es-MX" dirty="0"/>
        </a:p>
      </dgm:t>
    </dgm:pt>
    <dgm:pt modelId="{8EA7C287-BFD3-498F-9616-47ACF407F5F2}" type="parTrans" cxnId="{E768A18A-C9B5-4631-AFFF-48F5AB194279}">
      <dgm:prSet/>
      <dgm:spPr/>
      <dgm:t>
        <a:bodyPr/>
        <a:lstStyle/>
        <a:p>
          <a:endParaRPr lang="es-MX"/>
        </a:p>
      </dgm:t>
    </dgm:pt>
    <dgm:pt modelId="{B4582D1D-FBE4-4296-BEB9-136571BECA8D}" type="sibTrans" cxnId="{E768A18A-C9B5-4631-AFFF-48F5AB194279}">
      <dgm:prSet/>
      <dgm:spPr/>
      <dgm:t>
        <a:bodyPr/>
        <a:lstStyle/>
        <a:p>
          <a:endParaRPr lang="es-MX"/>
        </a:p>
      </dgm:t>
    </dgm:pt>
    <dgm:pt modelId="{4589DBAB-88DF-43A2-951F-477F68BC254D}">
      <dgm:prSet phldrT="[Texto]"/>
      <dgm:spPr/>
      <dgm:t>
        <a:bodyPr/>
        <a:lstStyle/>
        <a:p>
          <a:r>
            <a:rPr lang="es-ES" dirty="0"/>
            <a:t>PHP</a:t>
          </a:r>
          <a:endParaRPr lang="es-MX" dirty="0"/>
        </a:p>
      </dgm:t>
    </dgm:pt>
    <dgm:pt modelId="{F0B6668F-51BF-45AB-93A9-34F5E0E84C94}" type="parTrans" cxnId="{F103E6F7-5ACB-4D89-BF32-331ACA29A08C}">
      <dgm:prSet/>
      <dgm:spPr/>
      <dgm:t>
        <a:bodyPr/>
        <a:lstStyle/>
        <a:p>
          <a:endParaRPr lang="es-MX"/>
        </a:p>
      </dgm:t>
    </dgm:pt>
    <dgm:pt modelId="{A3A9AC96-679D-4CCB-B2E6-311B0F49B812}" type="sibTrans" cxnId="{F103E6F7-5ACB-4D89-BF32-331ACA29A08C}">
      <dgm:prSet/>
      <dgm:spPr/>
      <dgm:t>
        <a:bodyPr/>
        <a:lstStyle/>
        <a:p>
          <a:endParaRPr lang="es-MX"/>
        </a:p>
      </dgm:t>
    </dgm:pt>
    <dgm:pt modelId="{6F48FF29-7AB1-4B42-91B9-1AB01D0EAEE6}">
      <dgm:prSet phldrT="[Texto]"/>
      <dgm:spPr/>
      <dgm:t>
        <a:bodyPr/>
        <a:lstStyle/>
        <a:p>
          <a:r>
            <a:rPr lang="es-ES" dirty="0"/>
            <a:t>JQuery, MySQL</a:t>
          </a:r>
          <a:endParaRPr lang="es-MX" dirty="0"/>
        </a:p>
      </dgm:t>
    </dgm:pt>
    <dgm:pt modelId="{DE25F728-D89E-4265-B126-0684FCF330B9}" type="parTrans" cxnId="{3CD0F54C-27BC-416B-B289-24A51DA71102}">
      <dgm:prSet/>
      <dgm:spPr/>
      <dgm:t>
        <a:bodyPr/>
        <a:lstStyle/>
        <a:p>
          <a:endParaRPr lang="es-MX"/>
        </a:p>
      </dgm:t>
    </dgm:pt>
    <dgm:pt modelId="{57C5D7AD-07C0-43D7-B634-D4216B677396}" type="sibTrans" cxnId="{3CD0F54C-27BC-416B-B289-24A51DA71102}">
      <dgm:prSet/>
      <dgm:spPr/>
      <dgm:t>
        <a:bodyPr/>
        <a:lstStyle/>
        <a:p>
          <a:endParaRPr lang="es-MX"/>
        </a:p>
      </dgm:t>
    </dgm:pt>
    <dgm:pt modelId="{64ED606A-1BC5-48B4-A758-91258A5C4B3D}">
      <dgm:prSet phldrT="[Texto]" custT="1"/>
      <dgm:spPr/>
      <dgm:t>
        <a:bodyPr/>
        <a:lstStyle/>
        <a:p>
          <a:pPr algn="ctr"/>
          <a:r>
            <a:rPr lang="es-ES" sz="2000" dirty="0">
              <a:latin typeface="Century Gothic" panose="020B0502020202020204" pitchFamily="34" charset="0"/>
            </a:rPr>
            <a:t>Diseño Instruccional</a:t>
          </a:r>
          <a:endParaRPr lang="es-MX" sz="2000" dirty="0">
            <a:latin typeface="Century Gothic" panose="020B0502020202020204" pitchFamily="34" charset="0"/>
          </a:endParaRPr>
        </a:p>
      </dgm:t>
    </dgm:pt>
    <dgm:pt modelId="{303235D6-1A5B-49E0-B977-E4C2485C7A8F}" type="parTrans" cxnId="{8072F845-52F5-476C-BC5E-AD47501F2C2E}">
      <dgm:prSet/>
      <dgm:spPr/>
      <dgm:t>
        <a:bodyPr/>
        <a:lstStyle/>
        <a:p>
          <a:endParaRPr lang="es-MX"/>
        </a:p>
      </dgm:t>
    </dgm:pt>
    <dgm:pt modelId="{A4EADFE9-9F1D-477D-A5A8-980B5368F8F9}" type="sibTrans" cxnId="{8072F845-52F5-476C-BC5E-AD47501F2C2E}">
      <dgm:prSet/>
      <dgm:spPr/>
      <dgm:t>
        <a:bodyPr/>
        <a:lstStyle/>
        <a:p>
          <a:endParaRPr lang="es-MX"/>
        </a:p>
      </dgm:t>
    </dgm:pt>
    <dgm:pt modelId="{4854BB98-8153-4FB2-BBB6-36AA8F080877}">
      <dgm:prSet phldrT="[Texto]"/>
      <dgm:spPr/>
      <dgm:t>
        <a:bodyPr/>
        <a:lstStyle/>
        <a:p>
          <a:r>
            <a:rPr lang="es-ES" dirty="0"/>
            <a:t>Sony Vega Studio</a:t>
          </a:r>
          <a:endParaRPr lang="es-MX" dirty="0"/>
        </a:p>
      </dgm:t>
    </dgm:pt>
    <dgm:pt modelId="{5A7C2FE1-713E-4D4F-80C5-5351260BDAAF}" type="parTrans" cxnId="{79EA24BD-2D7B-471A-AE3B-5EEC865A5EAB}">
      <dgm:prSet/>
      <dgm:spPr/>
      <dgm:t>
        <a:bodyPr/>
        <a:lstStyle/>
        <a:p>
          <a:endParaRPr lang="es-MX"/>
        </a:p>
      </dgm:t>
    </dgm:pt>
    <dgm:pt modelId="{C541C130-3AE2-4405-95F4-5FD427123BD3}" type="sibTrans" cxnId="{79EA24BD-2D7B-471A-AE3B-5EEC865A5EAB}">
      <dgm:prSet/>
      <dgm:spPr/>
      <dgm:t>
        <a:bodyPr/>
        <a:lstStyle/>
        <a:p>
          <a:endParaRPr lang="es-MX"/>
        </a:p>
      </dgm:t>
    </dgm:pt>
    <dgm:pt modelId="{170F7070-B55D-4314-A9FC-7190DEC58A2F}">
      <dgm:prSet phldrT="[Texto]"/>
      <dgm:spPr/>
      <dgm:t>
        <a:bodyPr/>
        <a:lstStyle/>
        <a:p>
          <a:r>
            <a:rPr lang="en-US" noProof="0" dirty="0"/>
            <a:t>After Effects</a:t>
          </a:r>
        </a:p>
      </dgm:t>
    </dgm:pt>
    <dgm:pt modelId="{FC999A94-C62A-4825-8AF7-02B8D073BA38}" type="parTrans" cxnId="{7B29A0EF-6810-48C5-A023-E44E349689A9}">
      <dgm:prSet/>
      <dgm:spPr/>
      <dgm:t>
        <a:bodyPr/>
        <a:lstStyle/>
        <a:p>
          <a:endParaRPr lang="es-MX"/>
        </a:p>
      </dgm:t>
    </dgm:pt>
    <dgm:pt modelId="{9F496E92-873A-4CEF-87D4-F031D0327E46}" type="sibTrans" cxnId="{7B29A0EF-6810-48C5-A023-E44E349689A9}">
      <dgm:prSet/>
      <dgm:spPr/>
      <dgm:t>
        <a:bodyPr/>
        <a:lstStyle/>
        <a:p>
          <a:endParaRPr lang="es-MX"/>
        </a:p>
      </dgm:t>
    </dgm:pt>
    <dgm:pt modelId="{614C62E8-3B40-463C-88BC-489C1ACBE424}">
      <dgm:prSet phldrT="[Texto]"/>
      <dgm:spPr/>
      <dgm:t>
        <a:bodyPr/>
        <a:lstStyle/>
        <a:p>
          <a:r>
            <a:rPr lang="es-ES" dirty="0"/>
            <a:t>Wondershare </a:t>
          </a:r>
          <a:r>
            <a:rPr lang="es-ES" dirty="0" err="1"/>
            <a:t>Filmora</a:t>
          </a:r>
          <a:endParaRPr lang="es-MX" dirty="0"/>
        </a:p>
      </dgm:t>
    </dgm:pt>
    <dgm:pt modelId="{07AC7DB6-8EF0-43A6-9B87-CDA563B120F5}" type="parTrans" cxnId="{D14799D8-CEF9-4CDF-990F-8505EB1FDB6F}">
      <dgm:prSet/>
      <dgm:spPr/>
      <dgm:t>
        <a:bodyPr/>
        <a:lstStyle/>
        <a:p>
          <a:endParaRPr lang="es-MX"/>
        </a:p>
      </dgm:t>
    </dgm:pt>
    <dgm:pt modelId="{35D4BDBD-F850-4F0B-9130-BBD3E32397E5}" type="sibTrans" cxnId="{D14799D8-CEF9-4CDF-990F-8505EB1FDB6F}">
      <dgm:prSet/>
      <dgm:spPr/>
      <dgm:t>
        <a:bodyPr/>
        <a:lstStyle/>
        <a:p>
          <a:endParaRPr lang="es-MX"/>
        </a:p>
      </dgm:t>
    </dgm:pt>
    <dgm:pt modelId="{521AF77C-ADC2-4135-9744-930B9E30210B}" type="pres">
      <dgm:prSet presAssocID="{FFC2DED9-3ED6-4730-A1A6-480A00951963}" presName="layout" presStyleCnt="0">
        <dgm:presLayoutVars>
          <dgm:chMax/>
          <dgm:chPref/>
          <dgm:dir/>
          <dgm:resizeHandles/>
        </dgm:presLayoutVars>
      </dgm:prSet>
      <dgm:spPr/>
    </dgm:pt>
    <dgm:pt modelId="{A8CF1C81-5817-48DB-8D0C-34AB20B75986}" type="pres">
      <dgm:prSet presAssocID="{F14D8CF2-3204-4F29-819A-ACFFC42E817A}" presName="root" presStyleCnt="0">
        <dgm:presLayoutVars>
          <dgm:chMax/>
          <dgm:chPref/>
        </dgm:presLayoutVars>
      </dgm:prSet>
      <dgm:spPr/>
    </dgm:pt>
    <dgm:pt modelId="{AC2E6FC2-79A1-4BED-B068-E0E330629D09}" type="pres">
      <dgm:prSet presAssocID="{F14D8CF2-3204-4F29-819A-ACFFC42E817A}" presName="rootComposite" presStyleCnt="0">
        <dgm:presLayoutVars/>
      </dgm:prSet>
      <dgm:spPr/>
    </dgm:pt>
    <dgm:pt modelId="{1F69B05B-313B-4445-A367-A1D6FF5E1EF5}" type="pres">
      <dgm:prSet presAssocID="{F14D8CF2-3204-4F29-819A-ACFFC42E817A}" presName="ParentAccent" presStyleLbl="alignNode1" presStyleIdx="0" presStyleCnt="2" custFlipVert="1" custScaleY="57390"/>
      <dgm:spPr/>
    </dgm:pt>
    <dgm:pt modelId="{783895BD-8C86-4FC9-86D5-8561E6EFBB6F}" type="pres">
      <dgm:prSet presAssocID="{F14D8CF2-3204-4F29-819A-ACFFC42E817A}" presName="ParentSmallAccent" presStyleLbl="fgAcc1" presStyleIdx="0" presStyleCnt="2" custFlipHor="1" custScaleX="64038" custScaleY="37583"/>
      <dgm:spPr/>
    </dgm:pt>
    <dgm:pt modelId="{7EECE64E-325B-4860-A17E-512CC1E30509}" type="pres">
      <dgm:prSet presAssocID="{F14D8CF2-3204-4F29-819A-ACFFC42E817A}" presName="Parent" presStyleLbl="revTx" presStyleIdx="0" presStyleCnt="8">
        <dgm:presLayoutVars>
          <dgm:chMax/>
          <dgm:chPref val="4"/>
          <dgm:bulletEnabled val="1"/>
        </dgm:presLayoutVars>
      </dgm:prSet>
      <dgm:spPr/>
    </dgm:pt>
    <dgm:pt modelId="{80C5D2CF-6ED6-4AF2-B082-DEDC28D2D332}" type="pres">
      <dgm:prSet presAssocID="{F14D8CF2-3204-4F29-819A-ACFFC42E817A}" presName="childShape" presStyleCnt="0">
        <dgm:presLayoutVars>
          <dgm:chMax val="0"/>
          <dgm:chPref val="0"/>
        </dgm:presLayoutVars>
      </dgm:prSet>
      <dgm:spPr/>
    </dgm:pt>
    <dgm:pt modelId="{285AB549-302E-4D90-9EB7-AB3393C09A42}" type="pres">
      <dgm:prSet presAssocID="{4AEF93F5-ADD1-4386-A778-21E9387076EB}" presName="childComposite" presStyleCnt="0">
        <dgm:presLayoutVars>
          <dgm:chMax val="0"/>
          <dgm:chPref val="0"/>
        </dgm:presLayoutVars>
      </dgm:prSet>
      <dgm:spPr/>
    </dgm:pt>
    <dgm:pt modelId="{F7ADE3C0-6813-4E1F-A3B2-6AE7E5B9454E}" type="pres">
      <dgm:prSet presAssocID="{4AEF93F5-ADD1-4386-A778-21E9387076EB}" presName="ChildAccent" presStyleLbl="solidFgAcc1" presStyleIdx="0" presStyleCnt="6"/>
      <dgm:spPr/>
    </dgm:pt>
    <dgm:pt modelId="{0DECBBDE-1CBF-444F-955E-676A6C1C5F52}" type="pres">
      <dgm:prSet presAssocID="{4AEF93F5-ADD1-4386-A778-21E9387076EB}" presName="Child" presStyleLbl="revTx" presStyleIdx="1" presStyleCnt="8">
        <dgm:presLayoutVars>
          <dgm:chMax val="0"/>
          <dgm:chPref val="0"/>
          <dgm:bulletEnabled val="1"/>
        </dgm:presLayoutVars>
      </dgm:prSet>
      <dgm:spPr/>
    </dgm:pt>
    <dgm:pt modelId="{42049755-F088-4A75-8647-1D2D4D97CA1D}" type="pres">
      <dgm:prSet presAssocID="{4589DBAB-88DF-43A2-951F-477F68BC254D}" presName="childComposite" presStyleCnt="0">
        <dgm:presLayoutVars>
          <dgm:chMax val="0"/>
          <dgm:chPref val="0"/>
        </dgm:presLayoutVars>
      </dgm:prSet>
      <dgm:spPr/>
    </dgm:pt>
    <dgm:pt modelId="{BD7AFB17-1A4A-458D-9DAE-349793A02F35}" type="pres">
      <dgm:prSet presAssocID="{4589DBAB-88DF-43A2-951F-477F68BC254D}" presName="ChildAccent" presStyleLbl="solidFgAcc1" presStyleIdx="1" presStyleCnt="6"/>
      <dgm:spPr/>
    </dgm:pt>
    <dgm:pt modelId="{D2BCA59C-7168-427A-B64D-1239DB51093E}" type="pres">
      <dgm:prSet presAssocID="{4589DBAB-88DF-43A2-951F-477F68BC254D}" presName="Child" presStyleLbl="revTx" presStyleIdx="2" presStyleCnt="8">
        <dgm:presLayoutVars>
          <dgm:chMax val="0"/>
          <dgm:chPref val="0"/>
          <dgm:bulletEnabled val="1"/>
        </dgm:presLayoutVars>
      </dgm:prSet>
      <dgm:spPr/>
    </dgm:pt>
    <dgm:pt modelId="{7EEEE4CB-197E-40F1-BC25-F34ECA75EBDA}" type="pres">
      <dgm:prSet presAssocID="{6F48FF29-7AB1-4B42-91B9-1AB01D0EAEE6}" presName="childComposite" presStyleCnt="0">
        <dgm:presLayoutVars>
          <dgm:chMax val="0"/>
          <dgm:chPref val="0"/>
        </dgm:presLayoutVars>
      </dgm:prSet>
      <dgm:spPr/>
    </dgm:pt>
    <dgm:pt modelId="{515DDAEA-202C-4905-97D0-8DBA29B77706}" type="pres">
      <dgm:prSet presAssocID="{6F48FF29-7AB1-4B42-91B9-1AB01D0EAEE6}" presName="ChildAccent" presStyleLbl="solidFgAcc1" presStyleIdx="2" presStyleCnt="6"/>
      <dgm:spPr/>
    </dgm:pt>
    <dgm:pt modelId="{A76F4FD3-00B4-46EE-BD18-CDAF8FF28419}" type="pres">
      <dgm:prSet presAssocID="{6F48FF29-7AB1-4B42-91B9-1AB01D0EAEE6}" presName="Child" presStyleLbl="revTx" presStyleIdx="3" presStyleCnt="8">
        <dgm:presLayoutVars>
          <dgm:chMax val="0"/>
          <dgm:chPref val="0"/>
          <dgm:bulletEnabled val="1"/>
        </dgm:presLayoutVars>
      </dgm:prSet>
      <dgm:spPr/>
    </dgm:pt>
    <dgm:pt modelId="{19D632DF-5345-4EDF-A646-EA541ACA9700}" type="pres">
      <dgm:prSet presAssocID="{64ED606A-1BC5-48B4-A758-91258A5C4B3D}" presName="root" presStyleCnt="0">
        <dgm:presLayoutVars>
          <dgm:chMax/>
          <dgm:chPref/>
        </dgm:presLayoutVars>
      </dgm:prSet>
      <dgm:spPr/>
    </dgm:pt>
    <dgm:pt modelId="{4EA93832-8E2E-41CC-814C-BB255E744ABE}" type="pres">
      <dgm:prSet presAssocID="{64ED606A-1BC5-48B4-A758-91258A5C4B3D}" presName="rootComposite" presStyleCnt="0">
        <dgm:presLayoutVars/>
      </dgm:prSet>
      <dgm:spPr/>
    </dgm:pt>
    <dgm:pt modelId="{E54EAED6-994C-4919-9666-31419125DB77}" type="pres">
      <dgm:prSet presAssocID="{64ED606A-1BC5-48B4-A758-91258A5C4B3D}" presName="ParentAccent" presStyleLbl="alignNode1" presStyleIdx="1" presStyleCnt="2" custScaleX="94500" custScaleY="56470"/>
      <dgm:spPr/>
    </dgm:pt>
    <dgm:pt modelId="{4AD48620-2B0A-46CC-A522-15B07E6F696D}" type="pres">
      <dgm:prSet presAssocID="{64ED606A-1BC5-48B4-A758-91258A5C4B3D}" presName="ParentSmallAccent" presStyleLbl="fgAcc1" presStyleIdx="1" presStyleCnt="2" custFlipVert="1" custScaleX="53178" custScaleY="37583"/>
      <dgm:spPr/>
    </dgm:pt>
    <dgm:pt modelId="{1AA9D0E2-7943-42A2-9B98-5EF7163ABE75}" type="pres">
      <dgm:prSet presAssocID="{64ED606A-1BC5-48B4-A758-91258A5C4B3D}" presName="Parent" presStyleLbl="revTx" presStyleIdx="4" presStyleCnt="8">
        <dgm:presLayoutVars>
          <dgm:chMax/>
          <dgm:chPref val="4"/>
          <dgm:bulletEnabled val="1"/>
        </dgm:presLayoutVars>
      </dgm:prSet>
      <dgm:spPr/>
    </dgm:pt>
    <dgm:pt modelId="{C4259D4E-A7D0-4FFF-A00E-666A7D089DC8}" type="pres">
      <dgm:prSet presAssocID="{64ED606A-1BC5-48B4-A758-91258A5C4B3D}" presName="childShape" presStyleCnt="0">
        <dgm:presLayoutVars>
          <dgm:chMax val="0"/>
          <dgm:chPref val="0"/>
        </dgm:presLayoutVars>
      </dgm:prSet>
      <dgm:spPr/>
    </dgm:pt>
    <dgm:pt modelId="{EB4E9E5D-53A2-4820-BFBA-E99A49B171D3}" type="pres">
      <dgm:prSet presAssocID="{4854BB98-8153-4FB2-BBB6-36AA8F080877}" presName="childComposite" presStyleCnt="0">
        <dgm:presLayoutVars>
          <dgm:chMax val="0"/>
          <dgm:chPref val="0"/>
        </dgm:presLayoutVars>
      </dgm:prSet>
      <dgm:spPr/>
    </dgm:pt>
    <dgm:pt modelId="{FAE3DFAF-28B0-4CC9-8A38-ED90363E8C3C}" type="pres">
      <dgm:prSet presAssocID="{4854BB98-8153-4FB2-BBB6-36AA8F080877}" presName="ChildAccent" presStyleLbl="solidFgAcc1" presStyleIdx="3" presStyleCnt="6"/>
      <dgm:spPr/>
    </dgm:pt>
    <dgm:pt modelId="{85282099-226E-4C30-969F-F923BD1D7386}" type="pres">
      <dgm:prSet presAssocID="{4854BB98-8153-4FB2-BBB6-36AA8F080877}" presName="Child" presStyleLbl="revTx" presStyleIdx="5" presStyleCnt="8">
        <dgm:presLayoutVars>
          <dgm:chMax val="0"/>
          <dgm:chPref val="0"/>
          <dgm:bulletEnabled val="1"/>
        </dgm:presLayoutVars>
      </dgm:prSet>
      <dgm:spPr/>
    </dgm:pt>
    <dgm:pt modelId="{0F6F63D6-9349-4D19-81DA-ECE725785E36}" type="pres">
      <dgm:prSet presAssocID="{170F7070-B55D-4314-A9FC-7190DEC58A2F}" presName="childComposite" presStyleCnt="0">
        <dgm:presLayoutVars>
          <dgm:chMax val="0"/>
          <dgm:chPref val="0"/>
        </dgm:presLayoutVars>
      </dgm:prSet>
      <dgm:spPr/>
    </dgm:pt>
    <dgm:pt modelId="{67226E4F-D0AA-40BF-A5B4-53200A7B2FE3}" type="pres">
      <dgm:prSet presAssocID="{170F7070-B55D-4314-A9FC-7190DEC58A2F}" presName="ChildAccent" presStyleLbl="solidFgAcc1" presStyleIdx="4" presStyleCnt="6"/>
      <dgm:spPr/>
    </dgm:pt>
    <dgm:pt modelId="{B7A7FC6C-7822-4D62-A2D0-74DDBAA7C238}" type="pres">
      <dgm:prSet presAssocID="{170F7070-B55D-4314-A9FC-7190DEC58A2F}" presName="Child" presStyleLbl="revTx" presStyleIdx="6" presStyleCnt="8">
        <dgm:presLayoutVars>
          <dgm:chMax val="0"/>
          <dgm:chPref val="0"/>
          <dgm:bulletEnabled val="1"/>
        </dgm:presLayoutVars>
      </dgm:prSet>
      <dgm:spPr/>
    </dgm:pt>
    <dgm:pt modelId="{7B0A0606-C043-405A-BFEF-F6A062B64FDA}" type="pres">
      <dgm:prSet presAssocID="{614C62E8-3B40-463C-88BC-489C1ACBE424}" presName="childComposite" presStyleCnt="0">
        <dgm:presLayoutVars>
          <dgm:chMax val="0"/>
          <dgm:chPref val="0"/>
        </dgm:presLayoutVars>
      </dgm:prSet>
      <dgm:spPr/>
    </dgm:pt>
    <dgm:pt modelId="{DDD5CE6B-46D0-4F58-94CA-40773F0E515F}" type="pres">
      <dgm:prSet presAssocID="{614C62E8-3B40-463C-88BC-489C1ACBE424}" presName="ChildAccent" presStyleLbl="solidFgAcc1" presStyleIdx="5" presStyleCnt="6"/>
      <dgm:spPr/>
    </dgm:pt>
    <dgm:pt modelId="{327BFA27-EACE-4226-B4E4-6740A20C4AF8}" type="pres">
      <dgm:prSet presAssocID="{614C62E8-3B40-463C-88BC-489C1ACBE424}" presName="Child" presStyleLbl="revTx" presStyleIdx="7" presStyleCnt="8">
        <dgm:presLayoutVars>
          <dgm:chMax val="0"/>
          <dgm:chPref val="0"/>
          <dgm:bulletEnabled val="1"/>
        </dgm:presLayoutVars>
      </dgm:prSet>
      <dgm:spPr/>
    </dgm:pt>
  </dgm:ptLst>
  <dgm:cxnLst>
    <dgm:cxn modelId="{B4E4E603-D9A8-4943-8CA3-77C8BFD7C680}" type="presOf" srcId="{4AEF93F5-ADD1-4386-A778-21E9387076EB}" destId="{0DECBBDE-1CBF-444F-955E-676A6C1C5F52}" srcOrd="0" destOrd="0" presId="urn:microsoft.com/office/officeart/2008/layout/SquareAccentList"/>
    <dgm:cxn modelId="{21B8CE0E-282C-41F8-B1CE-856EA76B4A1D}" type="presOf" srcId="{4589DBAB-88DF-43A2-951F-477F68BC254D}" destId="{D2BCA59C-7168-427A-B64D-1239DB51093E}" srcOrd="0" destOrd="0" presId="urn:microsoft.com/office/officeart/2008/layout/SquareAccentList"/>
    <dgm:cxn modelId="{8072F845-52F5-476C-BC5E-AD47501F2C2E}" srcId="{FFC2DED9-3ED6-4730-A1A6-480A00951963}" destId="{64ED606A-1BC5-48B4-A758-91258A5C4B3D}" srcOrd="1" destOrd="0" parTransId="{303235D6-1A5B-49E0-B977-E4C2485C7A8F}" sibTransId="{A4EADFE9-9F1D-477D-A5A8-980B5368F8F9}"/>
    <dgm:cxn modelId="{E3396D6C-644C-46E4-ABE7-A83160B4838B}" type="presOf" srcId="{4854BB98-8153-4FB2-BBB6-36AA8F080877}" destId="{85282099-226E-4C30-969F-F923BD1D7386}" srcOrd="0" destOrd="0" presId="urn:microsoft.com/office/officeart/2008/layout/SquareAccentList"/>
    <dgm:cxn modelId="{3CD0F54C-27BC-416B-B289-24A51DA71102}" srcId="{F14D8CF2-3204-4F29-819A-ACFFC42E817A}" destId="{6F48FF29-7AB1-4B42-91B9-1AB01D0EAEE6}" srcOrd="2" destOrd="0" parTransId="{DE25F728-D89E-4265-B126-0684FCF330B9}" sibTransId="{57C5D7AD-07C0-43D7-B634-D4216B677396}"/>
    <dgm:cxn modelId="{51BD7571-5F2F-4F44-9576-880938F64AB9}" srcId="{FFC2DED9-3ED6-4730-A1A6-480A00951963}" destId="{F14D8CF2-3204-4F29-819A-ACFFC42E817A}" srcOrd="0" destOrd="0" parTransId="{88DE72F9-EF83-422E-8AF0-BC0486B72F46}" sibTransId="{90DAB796-7B4E-4C41-AD5F-0FC6758222B3}"/>
    <dgm:cxn modelId="{E768A18A-C9B5-4631-AFFF-48F5AB194279}" srcId="{F14D8CF2-3204-4F29-819A-ACFFC42E817A}" destId="{4AEF93F5-ADD1-4386-A778-21E9387076EB}" srcOrd="0" destOrd="0" parTransId="{8EA7C287-BFD3-498F-9616-47ACF407F5F2}" sibTransId="{B4582D1D-FBE4-4296-BEB9-136571BECA8D}"/>
    <dgm:cxn modelId="{79185096-1BD1-4274-BE37-E3D2AEB10792}" type="presOf" srcId="{170F7070-B55D-4314-A9FC-7190DEC58A2F}" destId="{B7A7FC6C-7822-4D62-A2D0-74DDBAA7C238}" srcOrd="0" destOrd="0" presId="urn:microsoft.com/office/officeart/2008/layout/SquareAccentList"/>
    <dgm:cxn modelId="{76D6B0A8-48A3-48CC-8302-976CE5BB680F}" type="presOf" srcId="{FFC2DED9-3ED6-4730-A1A6-480A00951963}" destId="{521AF77C-ADC2-4135-9744-930B9E30210B}" srcOrd="0" destOrd="0" presId="urn:microsoft.com/office/officeart/2008/layout/SquareAccentList"/>
    <dgm:cxn modelId="{8CD724AD-967E-466E-8EDD-0492D262DA5D}" type="presOf" srcId="{6F48FF29-7AB1-4B42-91B9-1AB01D0EAEE6}" destId="{A76F4FD3-00B4-46EE-BD18-CDAF8FF28419}" srcOrd="0" destOrd="0" presId="urn:microsoft.com/office/officeart/2008/layout/SquareAccentList"/>
    <dgm:cxn modelId="{79EA24BD-2D7B-471A-AE3B-5EEC865A5EAB}" srcId="{64ED606A-1BC5-48B4-A758-91258A5C4B3D}" destId="{4854BB98-8153-4FB2-BBB6-36AA8F080877}" srcOrd="0" destOrd="0" parTransId="{5A7C2FE1-713E-4D4F-80C5-5351260BDAAF}" sibTransId="{C541C130-3AE2-4405-95F4-5FD427123BD3}"/>
    <dgm:cxn modelId="{079208C7-BC0E-48B1-B0CA-2D229D09B17A}" type="presOf" srcId="{614C62E8-3B40-463C-88BC-489C1ACBE424}" destId="{327BFA27-EACE-4226-B4E4-6740A20C4AF8}" srcOrd="0" destOrd="0" presId="urn:microsoft.com/office/officeart/2008/layout/SquareAccentList"/>
    <dgm:cxn modelId="{9CC850D5-EBF1-405C-BB08-6E6DD00A3EF2}" type="presOf" srcId="{F14D8CF2-3204-4F29-819A-ACFFC42E817A}" destId="{7EECE64E-325B-4860-A17E-512CC1E30509}" srcOrd="0" destOrd="0" presId="urn:microsoft.com/office/officeart/2008/layout/SquareAccentList"/>
    <dgm:cxn modelId="{D14799D8-CEF9-4CDF-990F-8505EB1FDB6F}" srcId="{64ED606A-1BC5-48B4-A758-91258A5C4B3D}" destId="{614C62E8-3B40-463C-88BC-489C1ACBE424}" srcOrd="2" destOrd="0" parTransId="{07AC7DB6-8EF0-43A6-9B87-CDA563B120F5}" sibTransId="{35D4BDBD-F850-4F0B-9130-BBD3E32397E5}"/>
    <dgm:cxn modelId="{F4336CE2-3BAE-4024-A30C-1A7E44873532}" type="presOf" srcId="{64ED606A-1BC5-48B4-A758-91258A5C4B3D}" destId="{1AA9D0E2-7943-42A2-9B98-5EF7163ABE75}" srcOrd="0" destOrd="0" presId="urn:microsoft.com/office/officeart/2008/layout/SquareAccentList"/>
    <dgm:cxn modelId="{7B29A0EF-6810-48C5-A023-E44E349689A9}" srcId="{64ED606A-1BC5-48B4-A758-91258A5C4B3D}" destId="{170F7070-B55D-4314-A9FC-7190DEC58A2F}" srcOrd="1" destOrd="0" parTransId="{FC999A94-C62A-4825-8AF7-02B8D073BA38}" sibTransId="{9F496E92-873A-4CEF-87D4-F031D0327E46}"/>
    <dgm:cxn modelId="{F103E6F7-5ACB-4D89-BF32-331ACA29A08C}" srcId="{F14D8CF2-3204-4F29-819A-ACFFC42E817A}" destId="{4589DBAB-88DF-43A2-951F-477F68BC254D}" srcOrd="1" destOrd="0" parTransId="{F0B6668F-51BF-45AB-93A9-34F5E0E84C94}" sibTransId="{A3A9AC96-679D-4CCB-B2E6-311B0F49B812}"/>
    <dgm:cxn modelId="{F53E9102-A083-4664-9503-DD8A7AA83274}" type="presParOf" srcId="{521AF77C-ADC2-4135-9744-930B9E30210B}" destId="{A8CF1C81-5817-48DB-8D0C-34AB20B75986}" srcOrd="0" destOrd="0" presId="urn:microsoft.com/office/officeart/2008/layout/SquareAccentList"/>
    <dgm:cxn modelId="{EB031DCF-673C-4A4D-9050-ADFDA1732BCD}" type="presParOf" srcId="{A8CF1C81-5817-48DB-8D0C-34AB20B75986}" destId="{AC2E6FC2-79A1-4BED-B068-E0E330629D09}" srcOrd="0" destOrd="0" presId="urn:microsoft.com/office/officeart/2008/layout/SquareAccentList"/>
    <dgm:cxn modelId="{04392412-8239-4F6C-B7D8-877F8197284E}" type="presParOf" srcId="{AC2E6FC2-79A1-4BED-B068-E0E330629D09}" destId="{1F69B05B-313B-4445-A367-A1D6FF5E1EF5}" srcOrd="0" destOrd="0" presId="urn:microsoft.com/office/officeart/2008/layout/SquareAccentList"/>
    <dgm:cxn modelId="{153FF99F-531D-44C7-9C07-0A624817B8A7}" type="presParOf" srcId="{AC2E6FC2-79A1-4BED-B068-E0E330629D09}" destId="{783895BD-8C86-4FC9-86D5-8561E6EFBB6F}" srcOrd="1" destOrd="0" presId="urn:microsoft.com/office/officeart/2008/layout/SquareAccentList"/>
    <dgm:cxn modelId="{254BA4A0-952E-450B-9408-2D23C3D77749}" type="presParOf" srcId="{AC2E6FC2-79A1-4BED-B068-E0E330629D09}" destId="{7EECE64E-325B-4860-A17E-512CC1E30509}" srcOrd="2" destOrd="0" presId="urn:microsoft.com/office/officeart/2008/layout/SquareAccentList"/>
    <dgm:cxn modelId="{36417042-3C36-4370-9CD2-2465FF12998C}" type="presParOf" srcId="{A8CF1C81-5817-48DB-8D0C-34AB20B75986}" destId="{80C5D2CF-6ED6-4AF2-B082-DEDC28D2D332}" srcOrd="1" destOrd="0" presId="urn:microsoft.com/office/officeart/2008/layout/SquareAccentList"/>
    <dgm:cxn modelId="{02A15A96-A1AE-4ED1-B4B2-BAB013D47516}" type="presParOf" srcId="{80C5D2CF-6ED6-4AF2-B082-DEDC28D2D332}" destId="{285AB549-302E-4D90-9EB7-AB3393C09A42}" srcOrd="0" destOrd="0" presId="urn:microsoft.com/office/officeart/2008/layout/SquareAccentList"/>
    <dgm:cxn modelId="{27D4279C-F49E-40F8-8DDB-588DBB309BA0}" type="presParOf" srcId="{285AB549-302E-4D90-9EB7-AB3393C09A42}" destId="{F7ADE3C0-6813-4E1F-A3B2-6AE7E5B9454E}" srcOrd="0" destOrd="0" presId="urn:microsoft.com/office/officeart/2008/layout/SquareAccentList"/>
    <dgm:cxn modelId="{FF6774A1-B606-492B-8B23-88F589E48076}" type="presParOf" srcId="{285AB549-302E-4D90-9EB7-AB3393C09A42}" destId="{0DECBBDE-1CBF-444F-955E-676A6C1C5F52}" srcOrd="1" destOrd="0" presId="urn:microsoft.com/office/officeart/2008/layout/SquareAccentList"/>
    <dgm:cxn modelId="{9F6F1D4A-86C6-4A08-8595-138993684839}" type="presParOf" srcId="{80C5D2CF-6ED6-4AF2-B082-DEDC28D2D332}" destId="{42049755-F088-4A75-8647-1D2D4D97CA1D}" srcOrd="1" destOrd="0" presId="urn:microsoft.com/office/officeart/2008/layout/SquareAccentList"/>
    <dgm:cxn modelId="{CDAD1F56-6DD8-49F7-97B2-78CCC7E2BEA3}" type="presParOf" srcId="{42049755-F088-4A75-8647-1D2D4D97CA1D}" destId="{BD7AFB17-1A4A-458D-9DAE-349793A02F35}" srcOrd="0" destOrd="0" presId="urn:microsoft.com/office/officeart/2008/layout/SquareAccentList"/>
    <dgm:cxn modelId="{B9387155-1D87-475B-AE4D-A6E8A0D007CE}" type="presParOf" srcId="{42049755-F088-4A75-8647-1D2D4D97CA1D}" destId="{D2BCA59C-7168-427A-B64D-1239DB51093E}" srcOrd="1" destOrd="0" presId="urn:microsoft.com/office/officeart/2008/layout/SquareAccentList"/>
    <dgm:cxn modelId="{C891512A-BBB5-4908-80BA-9268CEE8F0D0}" type="presParOf" srcId="{80C5D2CF-6ED6-4AF2-B082-DEDC28D2D332}" destId="{7EEEE4CB-197E-40F1-BC25-F34ECA75EBDA}" srcOrd="2" destOrd="0" presId="urn:microsoft.com/office/officeart/2008/layout/SquareAccentList"/>
    <dgm:cxn modelId="{C5242C83-7AAC-4173-AF0F-D31091F4B857}" type="presParOf" srcId="{7EEEE4CB-197E-40F1-BC25-F34ECA75EBDA}" destId="{515DDAEA-202C-4905-97D0-8DBA29B77706}" srcOrd="0" destOrd="0" presId="urn:microsoft.com/office/officeart/2008/layout/SquareAccentList"/>
    <dgm:cxn modelId="{B3B46388-17CC-429B-9781-6074FF39EF73}" type="presParOf" srcId="{7EEEE4CB-197E-40F1-BC25-F34ECA75EBDA}" destId="{A76F4FD3-00B4-46EE-BD18-CDAF8FF28419}" srcOrd="1" destOrd="0" presId="urn:microsoft.com/office/officeart/2008/layout/SquareAccentList"/>
    <dgm:cxn modelId="{155EE6B7-42F7-484C-B6A3-07D5B0346DFF}" type="presParOf" srcId="{521AF77C-ADC2-4135-9744-930B9E30210B}" destId="{19D632DF-5345-4EDF-A646-EA541ACA9700}" srcOrd="1" destOrd="0" presId="urn:microsoft.com/office/officeart/2008/layout/SquareAccentList"/>
    <dgm:cxn modelId="{5106515F-9C17-4A84-AB84-FD9B4E4FBB64}" type="presParOf" srcId="{19D632DF-5345-4EDF-A646-EA541ACA9700}" destId="{4EA93832-8E2E-41CC-814C-BB255E744ABE}" srcOrd="0" destOrd="0" presId="urn:microsoft.com/office/officeart/2008/layout/SquareAccentList"/>
    <dgm:cxn modelId="{2039D697-9CBC-4DC5-B6CC-97E503DE5C72}" type="presParOf" srcId="{4EA93832-8E2E-41CC-814C-BB255E744ABE}" destId="{E54EAED6-994C-4919-9666-31419125DB77}" srcOrd="0" destOrd="0" presId="urn:microsoft.com/office/officeart/2008/layout/SquareAccentList"/>
    <dgm:cxn modelId="{BF8D4026-C940-4CC7-8C74-9BD162547755}" type="presParOf" srcId="{4EA93832-8E2E-41CC-814C-BB255E744ABE}" destId="{4AD48620-2B0A-46CC-A522-15B07E6F696D}" srcOrd="1" destOrd="0" presId="urn:microsoft.com/office/officeart/2008/layout/SquareAccentList"/>
    <dgm:cxn modelId="{2ECE4BE7-3BDC-4A01-A55A-2EB0403D25AD}" type="presParOf" srcId="{4EA93832-8E2E-41CC-814C-BB255E744ABE}" destId="{1AA9D0E2-7943-42A2-9B98-5EF7163ABE75}" srcOrd="2" destOrd="0" presId="urn:microsoft.com/office/officeart/2008/layout/SquareAccentList"/>
    <dgm:cxn modelId="{186AA8F8-C0CF-4E68-9218-208D93D43F65}" type="presParOf" srcId="{19D632DF-5345-4EDF-A646-EA541ACA9700}" destId="{C4259D4E-A7D0-4FFF-A00E-666A7D089DC8}" srcOrd="1" destOrd="0" presId="urn:microsoft.com/office/officeart/2008/layout/SquareAccentList"/>
    <dgm:cxn modelId="{4E3CACEE-6E24-4127-B201-3C778234F32B}" type="presParOf" srcId="{C4259D4E-A7D0-4FFF-A00E-666A7D089DC8}" destId="{EB4E9E5D-53A2-4820-BFBA-E99A49B171D3}" srcOrd="0" destOrd="0" presId="urn:microsoft.com/office/officeart/2008/layout/SquareAccentList"/>
    <dgm:cxn modelId="{63C62DB8-669C-44F7-9229-18D51DFB65DF}" type="presParOf" srcId="{EB4E9E5D-53A2-4820-BFBA-E99A49B171D3}" destId="{FAE3DFAF-28B0-4CC9-8A38-ED90363E8C3C}" srcOrd="0" destOrd="0" presId="urn:microsoft.com/office/officeart/2008/layout/SquareAccentList"/>
    <dgm:cxn modelId="{C1FDBE8B-0748-4191-A059-59C712460DC5}" type="presParOf" srcId="{EB4E9E5D-53A2-4820-BFBA-E99A49B171D3}" destId="{85282099-226E-4C30-969F-F923BD1D7386}" srcOrd="1" destOrd="0" presId="urn:microsoft.com/office/officeart/2008/layout/SquareAccentList"/>
    <dgm:cxn modelId="{AC637978-FE6B-466F-BD0C-0BEAE70D9FAA}" type="presParOf" srcId="{C4259D4E-A7D0-4FFF-A00E-666A7D089DC8}" destId="{0F6F63D6-9349-4D19-81DA-ECE725785E36}" srcOrd="1" destOrd="0" presId="urn:microsoft.com/office/officeart/2008/layout/SquareAccentList"/>
    <dgm:cxn modelId="{58925CE5-5DD9-4D36-A563-4F54C5BE96B5}" type="presParOf" srcId="{0F6F63D6-9349-4D19-81DA-ECE725785E36}" destId="{67226E4F-D0AA-40BF-A5B4-53200A7B2FE3}" srcOrd="0" destOrd="0" presId="urn:microsoft.com/office/officeart/2008/layout/SquareAccentList"/>
    <dgm:cxn modelId="{0C8A2DA9-054B-4A9C-8778-1CE2D9419E00}" type="presParOf" srcId="{0F6F63D6-9349-4D19-81DA-ECE725785E36}" destId="{B7A7FC6C-7822-4D62-A2D0-74DDBAA7C238}" srcOrd="1" destOrd="0" presId="urn:microsoft.com/office/officeart/2008/layout/SquareAccentList"/>
    <dgm:cxn modelId="{65F0B4B9-4796-4589-9A71-28F2EEBD9936}" type="presParOf" srcId="{C4259D4E-A7D0-4FFF-A00E-666A7D089DC8}" destId="{7B0A0606-C043-405A-BFEF-F6A062B64FDA}" srcOrd="2" destOrd="0" presId="urn:microsoft.com/office/officeart/2008/layout/SquareAccentList"/>
    <dgm:cxn modelId="{26A9DB6F-DFCA-4BD2-B766-B432DC5CB6B8}" type="presParOf" srcId="{7B0A0606-C043-405A-BFEF-F6A062B64FDA}" destId="{DDD5CE6B-46D0-4F58-94CA-40773F0E515F}" srcOrd="0" destOrd="0" presId="urn:microsoft.com/office/officeart/2008/layout/SquareAccentList"/>
    <dgm:cxn modelId="{B7ABDCDA-7BB2-4DC9-A486-229B3A641735}" type="presParOf" srcId="{7B0A0606-C043-405A-BFEF-F6A062B64FDA}" destId="{327BFA27-EACE-4226-B4E4-6740A20C4AF8}"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378C27-6BD1-4B21-A229-0325C81CD976}" type="doc">
      <dgm:prSet loTypeId="urn:microsoft.com/office/officeart/2016/7/layout/BasicLinearProcessNumbered" loCatId="process" qsTypeId="urn:microsoft.com/office/officeart/2005/8/quickstyle/simple2" qsCatId="simple" csTypeId="urn:microsoft.com/office/officeart/2005/8/colors/colorful1" csCatId="colorful" phldr="1"/>
      <dgm:spPr/>
      <dgm:t>
        <a:bodyPr/>
        <a:lstStyle/>
        <a:p>
          <a:endParaRPr lang="en-US"/>
        </a:p>
      </dgm:t>
    </dgm:pt>
    <dgm:pt modelId="{8ED9B7F1-AB2E-4CFC-A0AA-8AC815596D6C}">
      <dgm:prSet/>
      <dgm:spPr/>
      <dgm:t>
        <a:bodyPr/>
        <a:lstStyle/>
        <a:p>
          <a:pPr algn="ctr"/>
          <a:r>
            <a:rPr lang="es-MX" dirty="0">
              <a:latin typeface="Century Gothic" panose="020B0502020202020204" pitchFamily="34" charset="0"/>
            </a:rPr>
            <a:t>FASE 1:</a:t>
          </a:r>
        </a:p>
        <a:p>
          <a:pPr algn="ctr"/>
          <a:r>
            <a:rPr lang="es-MX" dirty="0">
              <a:latin typeface="Century Gothic" panose="020B0502020202020204" pitchFamily="34" charset="0"/>
            </a:rPr>
            <a:t> Análisis de la información</a:t>
          </a:r>
          <a:endParaRPr lang="en-US" dirty="0">
            <a:latin typeface="Century Gothic" panose="020B0502020202020204" pitchFamily="34" charset="0"/>
          </a:endParaRPr>
        </a:p>
      </dgm:t>
    </dgm:pt>
    <dgm:pt modelId="{FFF6796E-64BD-4CCA-81BD-59AC17E8B39D}" type="parTrans" cxnId="{389CA886-1A63-4C43-8E9A-FD3649DD52DE}">
      <dgm:prSet/>
      <dgm:spPr/>
      <dgm:t>
        <a:bodyPr/>
        <a:lstStyle/>
        <a:p>
          <a:endParaRPr lang="en-US"/>
        </a:p>
      </dgm:t>
    </dgm:pt>
    <dgm:pt modelId="{D6054231-BF22-4CDD-B6D0-2C02B52262B4}" type="sibTrans" cxnId="{389CA886-1A63-4C43-8E9A-FD3649DD52DE}">
      <dgm:prSet phldrT="1" phldr="0"/>
      <dgm:spPr/>
      <dgm:t>
        <a:bodyPr/>
        <a:lstStyle/>
        <a:p>
          <a:r>
            <a:rPr lang="en-US"/>
            <a:t>1</a:t>
          </a:r>
        </a:p>
      </dgm:t>
    </dgm:pt>
    <dgm:pt modelId="{3C361850-4FAE-4D7F-999C-A18ACDE36512}">
      <dgm:prSet/>
      <dgm:spPr/>
      <dgm:t>
        <a:bodyPr/>
        <a:lstStyle/>
        <a:p>
          <a:pPr algn="ctr"/>
          <a:r>
            <a:rPr lang="es-MX" dirty="0">
              <a:latin typeface="Century Gothic" panose="020B0502020202020204" pitchFamily="34" charset="0"/>
            </a:rPr>
            <a:t>FASE 2:</a:t>
          </a:r>
        </a:p>
        <a:p>
          <a:pPr algn="ctr"/>
          <a:r>
            <a:rPr lang="es-MX" dirty="0">
              <a:latin typeface="Century Gothic" panose="020B0502020202020204" pitchFamily="34" charset="0"/>
            </a:rPr>
            <a:t> Diseño de software/ Diseño de los recursos</a:t>
          </a:r>
          <a:endParaRPr lang="en-US" dirty="0">
            <a:latin typeface="Century Gothic" panose="020B0502020202020204" pitchFamily="34" charset="0"/>
          </a:endParaRPr>
        </a:p>
      </dgm:t>
    </dgm:pt>
    <dgm:pt modelId="{90856A70-97DE-498C-9FB6-1A254FC8B6A6}" type="parTrans" cxnId="{8AD6531B-DB30-4B30-8367-F1956EED33B2}">
      <dgm:prSet/>
      <dgm:spPr/>
      <dgm:t>
        <a:bodyPr/>
        <a:lstStyle/>
        <a:p>
          <a:endParaRPr lang="en-US"/>
        </a:p>
      </dgm:t>
    </dgm:pt>
    <dgm:pt modelId="{B27113B3-9898-4671-A7AE-5F815B556137}" type="sibTrans" cxnId="{8AD6531B-DB30-4B30-8367-F1956EED33B2}">
      <dgm:prSet phldrT="2" phldr="0"/>
      <dgm:spPr/>
      <dgm:t>
        <a:bodyPr/>
        <a:lstStyle/>
        <a:p>
          <a:r>
            <a:rPr lang="en-US"/>
            <a:t>2</a:t>
          </a:r>
        </a:p>
      </dgm:t>
    </dgm:pt>
    <dgm:pt modelId="{9875CE58-A7B3-4B7D-88AB-D0DFBABD2596}">
      <dgm:prSet/>
      <dgm:spPr/>
      <dgm:t>
        <a:bodyPr/>
        <a:lstStyle/>
        <a:p>
          <a:pPr algn="ctr"/>
          <a:r>
            <a:rPr lang="es-MX" dirty="0">
              <a:latin typeface="Century Gothic" panose="020B0502020202020204" pitchFamily="34" charset="0"/>
            </a:rPr>
            <a:t>FASE 3: </a:t>
          </a:r>
        </a:p>
        <a:p>
          <a:pPr algn="ctr"/>
          <a:r>
            <a:rPr lang="es-MX" dirty="0">
              <a:latin typeface="Century Gothic" panose="020B0502020202020204" pitchFamily="34" charset="0"/>
            </a:rPr>
            <a:t>Codificación del sistema/ Desarrollo de los recursos</a:t>
          </a:r>
          <a:endParaRPr lang="en-US" dirty="0">
            <a:latin typeface="Century Gothic" panose="020B0502020202020204" pitchFamily="34" charset="0"/>
          </a:endParaRPr>
        </a:p>
      </dgm:t>
    </dgm:pt>
    <dgm:pt modelId="{8F5DBE55-2EC5-4B91-9AAA-1A440339A007}" type="parTrans" cxnId="{C1E5FC77-35FF-4687-B631-A65A915C2EFE}">
      <dgm:prSet/>
      <dgm:spPr/>
      <dgm:t>
        <a:bodyPr/>
        <a:lstStyle/>
        <a:p>
          <a:endParaRPr lang="en-US"/>
        </a:p>
      </dgm:t>
    </dgm:pt>
    <dgm:pt modelId="{BDF4535B-322C-44ED-9993-A98A4CE36A4E}" type="sibTrans" cxnId="{C1E5FC77-35FF-4687-B631-A65A915C2EFE}">
      <dgm:prSet phldrT="3" phldr="0"/>
      <dgm:spPr/>
      <dgm:t>
        <a:bodyPr/>
        <a:lstStyle/>
        <a:p>
          <a:r>
            <a:rPr lang="en-US"/>
            <a:t>3</a:t>
          </a:r>
        </a:p>
      </dgm:t>
    </dgm:pt>
    <dgm:pt modelId="{541DC300-F4DB-4542-8443-D50D182D572F}">
      <dgm:prSet/>
      <dgm:spPr/>
      <dgm:t>
        <a:bodyPr/>
        <a:lstStyle/>
        <a:p>
          <a:pPr algn="ctr"/>
          <a:r>
            <a:rPr lang="es-MX" dirty="0">
              <a:latin typeface="Century Gothic" panose="020B0502020202020204" pitchFamily="34" charset="0"/>
            </a:rPr>
            <a:t>FASE 4: </a:t>
          </a:r>
        </a:p>
        <a:p>
          <a:pPr algn="ctr"/>
          <a:r>
            <a:rPr lang="es-MX" dirty="0">
              <a:latin typeface="Century Gothic" panose="020B0502020202020204" pitchFamily="34" charset="0"/>
            </a:rPr>
            <a:t>Comprobación de la hipótesis</a:t>
          </a:r>
          <a:endParaRPr lang="en-US" dirty="0">
            <a:latin typeface="Century Gothic" panose="020B0502020202020204" pitchFamily="34" charset="0"/>
          </a:endParaRPr>
        </a:p>
      </dgm:t>
    </dgm:pt>
    <dgm:pt modelId="{F7094E8A-4090-4328-9A8C-EC78FE5E9149}" type="parTrans" cxnId="{2B28B8F0-B261-4F9C-B277-8DD243D4057A}">
      <dgm:prSet/>
      <dgm:spPr/>
      <dgm:t>
        <a:bodyPr/>
        <a:lstStyle/>
        <a:p>
          <a:endParaRPr lang="en-US"/>
        </a:p>
      </dgm:t>
    </dgm:pt>
    <dgm:pt modelId="{DD0579F7-4895-4E2C-BCEA-6EA93B828B04}" type="sibTrans" cxnId="{2B28B8F0-B261-4F9C-B277-8DD243D4057A}">
      <dgm:prSet phldrT="4" phldr="0"/>
      <dgm:spPr/>
      <dgm:t>
        <a:bodyPr/>
        <a:lstStyle/>
        <a:p>
          <a:r>
            <a:rPr lang="en-US"/>
            <a:t>4</a:t>
          </a:r>
        </a:p>
      </dgm:t>
    </dgm:pt>
    <dgm:pt modelId="{B51FB835-A604-4516-9F8B-3F2C0C225EB5}">
      <dgm:prSet/>
      <dgm:spPr/>
      <dgm:t>
        <a:bodyPr/>
        <a:lstStyle/>
        <a:p>
          <a:pPr algn="ctr"/>
          <a:r>
            <a:rPr lang="es-MX" dirty="0">
              <a:latin typeface="Century Gothic" panose="020B0502020202020204" pitchFamily="34" charset="0"/>
            </a:rPr>
            <a:t>FASE 5: </a:t>
          </a:r>
        </a:p>
        <a:p>
          <a:pPr algn="ctr"/>
          <a:r>
            <a:rPr lang="es-MX" dirty="0">
              <a:latin typeface="Century Gothic" panose="020B0502020202020204" pitchFamily="34" charset="0"/>
            </a:rPr>
            <a:t>Informe final de resultados</a:t>
          </a:r>
          <a:endParaRPr lang="en-US" dirty="0">
            <a:latin typeface="Century Gothic" panose="020B0502020202020204" pitchFamily="34" charset="0"/>
          </a:endParaRPr>
        </a:p>
      </dgm:t>
    </dgm:pt>
    <dgm:pt modelId="{3A3CE02E-74E3-4723-AC86-6C38EBDECE4C}" type="parTrans" cxnId="{953F8552-E25E-4FDA-81F3-841AC141436D}">
      <dgm:prSet/>
      <dgm:spPr/>
      <dgm:t>
        <a:bodyPr/>
        <a:lstStyle/>
        <a:p>
          <a:endParaRPr lang="en-US"/>
        </a:p>
      </dgm:t>
    </dgm:pt>
    <dgm:pt modelId="{9AB4E249-5EC4-4921-96E7-D8864431CBF6}" type="sibTrans" cxnId="{953F8552-E25E-4FDA-81F3-841AC141436D}">
      <dgm:prSet phldrT="5" phldr="0"/>
      <dgm:spPr/>
      <dgm:t>
        <a:bodyPr/>
        <a:lstStyle/>
        <a:p>
          <a:r>
            <a:rPr lang="en-US"/>
            <a:t>5</a:t>
          </a:r>
        </a:p>
      </dgm:t>
    </dgm:pt>
    <dgm:pt modelId="{E32DD3A6-4F4F-481A-8FDE-F18E895BCE04}" type="pres">
      <dgm:prSet presAssocID="{BB378C27-6BD1-4B21-A229-0325C81CD976}" presName="Name0" presStyleCnt="0">
        <dgm:presLayoutVars>
          <dgm:animLvl val="lvl"/>
          <dgm:resizeHandles val="exact"/>
        </dgm:presLayoutVars>
      </dgm:prSet>
      <dgm:spPr/>
    </dgm:pt>
    <dgm:pt modelId="{800B7D51-6E88-4384-B505-6E339D71D11E}" type="pres">
      <dgm:prSet presAssocID="{8ED9B7F1-AB2E-4CFC-A0AA-8AC815596D6C}" presName="compositeNode" presStyleCnt="0">
        <dgm:presLayoutVars>
          <dgm:bulletEnabled val="1"/>
        </dgm:presLayoutVars>
      </dgm:prSet>
      <dgm:spPr/>
    </dgm:pt>
    <dgm:pt modelId="{D56405FE-A6F7-41D6-B06C-3AFAF657F2C1}" type="pres">
      <dgm:prSet presAssocID="{8ED9B7F1-AB2E-4CFC-A0AA-8AC815596D6C}" presName="bgRect" presStyleLbl="bgAccFollowNode1" presStyleIdx="0" presStyleCnt="5"/>
      <dgm:spPr/>
    </dgm:pt>
    <dgm:pt modelId="{95A6786C-3F0B-4007-ADB4-335CF7E8D89B}" type="pres">
      <dgm:prSet presAssocID="{D6054231-BF22-4CDD-B6D0-2C02B52262B4}" presName="sibTransNodeCircle" presStyleLbl="alignNode1" presStyleIdx="0" presStyleCnt="10">
        <dgm:presLayoutVars>
          <dgm:chMax val="0"/>
          <dgm:bulletEnabled/>
        </dgm:presLayoutVars>
      </dgm:prSet>
      <dgm:spPr/>
    </dgm:pt>
    <dgm:pt modelId="{2D05680B-155B-4AB5-ACBB-B02BBFE2CA7F}" type="pres">
      <dgm:prSet presAssocID="{8ED9B7F1-AB2E-4CFC-A0AA-8AC815596D6C}" presName="bottomLine" presStyleLbl="alignNode1" presStyleIdx="1" presStyleCnt="10">
        <dgm:presLayoutVars/>
      </dgm:prSet>
      <dgm:spPr/>
    </dgm:pt>
    <dgm:pt modelId="{C78FE2F2-DC8A-4DE1-8F30-E3C9DC2C4471}" type="pres">
      <dgm:prSet presAssocID="{8ED9B7F1-AB2E-4CFC-A0AA-8AC815596D6C}" presName="nodeText" presStyleLbl="bgAccFollowNode1" presStyleIdx="0" presStyleCnt="5">
        <dgm:presLayoutVars>
          <dgm:bulletEnabled val="1"/>
        </dgm:presLayoutVars>
      </dgm:prSet>
      <dgm:spPr/>
    </dgm:pt>
    <dgm:pt modelId="{6295C8C9-E183-4209-B67C-4F1C3E7F0AC9}" type="pres">
      <dgm:prSet presAssocID="{D6054231-BF22-4CDD-B6D0-2C02B52262B4}" presName="sibTrans" presStyleCnt="0"/>
      <dgm:spPr/>
    </dgm:pt>
    <dgm:pt modelId="{680E8A13-F4BF-4BE1-BBBF-7850651B0A16}" type="pres">
      <dgm:prSet presAssocID="{3C361850-4FAE-4D7F-999C-A18ACDE36512}" presName="compositeNode" presStyleCnt="0">
        <dgm:presLayoutVars>
          <dgm:bulletEnabled val="1"/>
        </dgm:presLayoutVars>
      </dgm:prSet>
      <dgm:spPr/>
    </dgm:pt>
    <dgm:pt modelId="{F8A67DAE-2B94-4714-BC5C-2CD138D41019}" type="pres">
      <dgm:prSet presAssocID="{3C361850-4FAE-4D7F-999C-A18ACDE36512}" presName="bgRect" presStyleLbl="bgAccFollowNode1" presStyleIdx="1" presStyleCnt="5"/>
      <dgm:spPr/>
    </dgm:pt>
    <dgm:pt modelId="{BDB11BE2-33EC-46D6-B8CC-5DF5CE1EC994}" type="pres">
      <dgm:prSet presAssocID="{B27113B3-9898-4671-A7AE-5F815B556137}" presName="sibTransNodeCircle" presStyleLbl="alignNode1" presStyleIdx="2" presStyleCnt="10">
        <dgm:presLayoutVars>
          <dgm:chMax val="0"/>
          <dgm:bulletEnabled/>
        </dgm:presLayoutVars>
      </dgm:prSet>
      <dgm:spPr/>
    </dgm:pt>
    <dgm:pt modelId="{52A8CD71-2F80-4BA2-9145-1029CC15453E}" type="pres">
      <dgm:prSet presAssocID="{3C361850-4FAE-4D7F-999C-A18ACDE36512}" presName="bottomLine" presStyleLbl="alignNode1" presStyleIdx="3" presStyleCnt="10">
        <dgm:presLayoutVars/>
      </dgm:prSet>
      <dgm:spPr/>
    </dgm:pt>
    <dgm:pt modelId="{C5C78224-5F78-4D9A-AC00-02E5A02281B3}" type="pres">
      <dgm:prSet presAssocID="{3C361850-4FAE-4D7F-999C-A18ACDE36512}" presName="nodeText" presStyleLbl="bgAccFollowNode1" presStyleIdx="1" presStyleCnt="5">
        <dgm:presLayoutVars>
          <dgm:bulletEnabled val="1"/>
        </dgm:presLayoutVars>
      </dgm:prSet>
      <dgm:spPr/>
    </dgm:pt>
    <dgm:pt modelId="{AB744CF2-1D70-4D5F-91B0-BD5705C09E9C}" type="pres">
      <dgm:prSet presAssocID="{B27113B3-9898-4671-A7AE-5F815B556137}" presName="sibTrans" presStyleCnt="0"/>
      <dgm:spPr/>
    </dgm:pt>
    <dgm:pt modelId="{F01ADA98-2C42-413F-BFD2-341539EE86FC}" type="pres">
      <dgm:prSet presAssocID="{9875CE58-A7B3-4B7D-88AB-D0DFBABD2596}" presName="compositeNode" presStyleCnt="0">
        <dgm:presLayoutVars>
          <dgm:bulletEnabled val="1"/>
        </dgm:presLayoutVars>
      </dgm:prSet>
      <dgm:spPr/>
    </dgm:pt>
    <dgm:pt modelId="{75DC658E-61AF-434E-9721-1BC538A7C294}" type="pres">
      <dgm:prSet presAssocID="{9875CE58-A7B3-4B7D-88AB-D0DFBABD2596}" presName="bgRect" presStyleLbl="bgAccFollowNode1" presStyleIdx="2" presStyleCnt="5"/>
      <dgm:spPr/>
    </dgm:pt>
    <dgm:pt modelId="{D45973B0-A109-493A-9D95-93AC47431F2B}" type="pres">
      <dgm:prSet presAssocID="{BDF4535B-322C-44ED-9993-A98A4CE36A4E}" presName="sibTransNodeCircle" presStyleLbl="alignNode1" presStyleIdx="4" presStyleCnt="10">
        <dgm:presLayoutVars>
          <dgm:chMax val="0"/>
          <dgm:bulletEnabled/>
        </dgm:presLayoutVars>
      </dgm:prSet>
      <dgm:spPr/>
    </dgm:pt>
    <dgm:pt modelId="{1CC0A58C-D7E6-45F3-8446-E050195DF326}" type="pres">
      <dgm:prSet presAssocID="{9875CE58-A7B3-4B7D-88AB-D0DFBABD2596}" presName="bottomLine" presStyleLbl="alignNode1" presStyleIdx="5" presStyleCnt="10">
        <dgm:presLayoutVars/>
      </dgm:prSet>
      <dgm:spPr/>
    </dgm:pt>
    <dgm:pt modelId="{002CB414-652F-4138-AF4C-2C04936BDA82}" type="pres">
      <dgm:prSet presAssocID="{9875CE58-A7B3-4B7D-88AB-D0DFBABD2596}" presName="nodeText" presStyleLbl="bgAccFollowNode1" presStyleIdx="2" presStyleCnt="5">
        <dgm:presLayoutVars>
          <dgm:bulletEnabled val="1"/>
        </dgm:presLayoutVars>
      </dgm:prSet>
      <dgm:spPr/>
    </dgm:pt>
    <dgm:pt modelId="{C81E4F1D-1A4A-496F-9D3E-F6787A200797}" type="pres">
      <dgm:prSet presAssocID="{BDF4535B-322C-44ED-9993-A98A4CE36A4E}" presName="sibTrans" presStyleCnt="0"/>
      <dgm:spPr/>
    </dgm:pt>
    <dgm:pt modelId="{22596495-448F-4E0C-BCA2-8CD391945E9E}" type="pres">
      <dgm:prSet presAssocID="{541DC300-F4DB-4542-8443-D50D182D572F}" presName="compositeNode" presStyleCnt="0">
        <dgm:presLayoutVars>
          <dgm:bulletEnabled val="1"/>
        </dgm:presLayoutVars>
      </dgm:prSet>
      <dgm:spPr/>
    </dgm:pt>
    <dgm:pt modelId="{7F02FB95-766D-4C77-BD56-75CC37BE7BD1}" type="pres">
      <dgm:prSet presAssocID="{541DC300-F4DB-4542-8443-D50D182D572F}" presName="bgRect" presStyleLbl="bgAccFollowNode1" presStyleIdx="3" presStyleCnt="5"/>
      <dgm:spPr/>
    </dgm:pt>
    <dgm:pt modelId="{28EF9C16-15D3-41FA-99D9-4492254B2C21}" type="pres">
      <dgm:prSet presAssocID="{DD0579F7-4895-4E2C-BCEA-6EA93B828B04}" presName="sibTransNodeCircle" presStyleLbl="alignNode1" presStyleIdx="6" presStyleCnt="10">
        <dgm:presLayoutVars>
          <dgm:chMax val="0"/>
          <dgm:bulletEnabled/>
        </dgm:presLayoutVars>
      </dgm:prSet>
      <dgm:spPr/>
    </dgm:pt>
    <dgm:pt modelId="{76A4DA6E-FBB3-4B71-A5B3-3B0B3E2C13A6}" type="pres">
      <dgm:prSet presAssocID="{541DC300-F4DB-4542-8443-D50D182D572F}" presName="bottomLine" presStyleLbl="alignNode1" presStyleIdx="7" presStyleCnt="10">
        <dgm:presLayoutVars/>
      </dgm:prSet>
      <dgm:spPr/>
    </dgm:pt>
    <dgm:pt modelId="{1F027275-3CCD-4640-8004-4C300BF08535}" type="pres">
      <dgm:prSet presAssocID="{541DC300-F4DB-4542-8443-D50D182D572F}" presName="nodeText" presStyleLbl="bgAccFollowNode1" presStyleIdx="3" presStyleCnt="5">
        <dgm:presLayoutVars>
          <dgm:bulletEnabled val="1"/>
        </dgm:presLayoutVars>
      </dgm:prSet>
      <dgm:spPr/>
    </dgm:pt>
    <dgm:pt modelId="{F06BC467-1F8A-4427-B70A-08C5E818D417}" type="pres">
      <dgm:prSet presAssocID="{DD0579F7-4895-4E2C-BCEA-6EA93B828B04}" presName="sibTrans" presStyleCnt="0"/>
      <dgm:spPr/>
    </dgm:pt>
    <dgm:pt modelId="{0ED8F718-5FD6-45E6-A0D5-FB023DF97510}" type="pres">
      <dgm:prSet presAssocID="{B51FB835-A604-4516-9F8B-3F2C0C225EB5}" presName="compositeNode" presStyleCnt="0">
        <dgm:presLayoutVars>
          <dgm:bulletEnabled val="1"/>
        </dgm:presLayoutVars>
      </dgm:prSet>
      <dgm:spPr/>
    </dgm:pt>
    <dgm:pt modelId="{344EA585-4A16-4078-92CF-2609D45E9CAC}" type="pres">
      <dgm:prSet presAssocID="{B51FB835-A604-4516-9F8B-3F2C0C225EB5}" presName="bgRect" presStyleLbl="bgAccFollowNode1" presStyleIdx="4" presStyleCnt="5"/>
      <dgm:spPr/>
    </dgm:pt>
    <dgm:pt modelId="{35755A00-913C-4F62-8B27-57A8534FBDCD}" type="pres">
      <dgm:prSet presAssocID="{9AB4E249-5EC4-4921-96E7-D8864431CBF6}" presName="sibTransNodeCircle" presStyleLbl="alignNode1" presStyleIdx="8" presStyleCnt="10">
        <dgm:presLayoutVars>
          <dgm:chMax val="0"/>
          <dgm:bulletEnabled/>
        </dgm:presLayoutVars>
      </dgm:prSet>
      <dgm:spPr/>
    </dgm:pt>
    <dgm:pt modelId="{F7C84DAC-5C96-4C26-A60B-C9098281802C}" type="pres">
      <dgm:prSet presAssocID="{B51FB835-A604-4516-9F8B-3F2C0C225EB5}" presName="bottomLine" presStyleLbl="alignNode1" presStyleIdx="9" presStyleCnt="10">
        <dgm:presLayoutVars/>
      </dgm:prSet>
      <dgm:spPr/>
    </dgm:pt>
    <dgm:pt modelId="{4B72F5B8-AB86-4FD4-AB40-680A72B6AC0C}" type="pres">
      <dgm:prSet presAssocID="{B51FB835-A604-4516-9F8B-3F2C0C225EB5}" presName="nodeText" presStyleLbl="bgAccFollowNode1" presStyleIdx="4" presStyleCnt="5">
        <dgm:presLayoutVars>
          <dgm:bulletEnabled val="1"/>
        </dgm:presLayoutVars>
      </dgm:prSet>
      <dgm:spPr/>
    </dgm:pt>
  </dgm:ptLst>
  <dgm:cxnLst>
    <dgm:cxn modelId="{8AD6531B-DB30-4B30-8367-F1956EED33B2}" srcId="{BB378C27-6BD1-4B21-A229-0325C81CD976}" destId="{3C361850-4FAE-4D7F-999C-A18ACDE36512}" srcOrd="1" destOrd="0" parTransId="{90856A70-97DE-498C-9FB6-1A254FC8B6A6}" sibTransId="{B27113B3-9898-4671-A7AE-5F815B556137}"/>
    <dgm:cxn modelId="{DCECF91C-4DE9-414C-A039-484524F87E6D}" type="presOf" srcId="{541DC300-F4DB-4542-8443-D50D182D572F}" destId="{1F027275-3CCD-4640-8004-4C300BF08535}" srcOrd="1" destOrd="0" presId="urn:microsoft.com/office/officeart/2016/7/layout/BasicLinearProcessNumbered"/>
    <dgm:cxn modelId="{E84C7C3D-A1B1-4D65-84AB-18D4A7175F5C}" type="presOf" srcId="{DD0579F7-4895-4E2C-BCEA-6EA93B828B04}" destId="{28EF9C16-15D3-41FA-99D9-4492254B2C21}" srcOrd="0" destOrd="0" presId="urn:microsoft.com/office/officeart/2016/7/layout/BasicLinearProcessNumbered"/>
    <dgm:cxn modelId="{74865142-A7AB-48DE-894E-58EF9A4134BB}" type="presOf" srcId="{B51FB835-A604-4516-9F8B-3F2C0C225EB5}" destId="{4B72F5B8-AB86-4FD4-AB40-680A72B6AC0C}" srcOrd="1" destOrd="0" presId="urn:microsoft.com/office/officeart/2016/7/layout/BasicLinearProcessNumbered"/>
    <dgm:cxn modelId="{F8548562-F2C6-47BE-9A01-7281D79EAE9E}" type="presOf" srcId="{8ED9B7F1-AB2E-4CFC-A0AA-8AC815596D6C}" destId="{D56405FE-A6F7-41D6-B06C-3AFAF657F2C1}" srcOrd="0" destOrd="0" presId="urn:microsoft.com/office/officeart/2016/7/layout/BasicLinearProcessNumbered"/>
    <dgm:cxn modelId="{51848443-61E0-42B4-AB3A-720E8A167130}" type="presOf" srcId="{541DC300-F4DB-4542-8443-D50D182D572F}" destId="{7F02FB95-766D-4C77-BD56-75CC37BE7BD1}" srcOrd="0" destOrd="0" presId="urn:microsoft.com/office/officeart/2016/7/layout/BasicLinearProcessNumbered"/>
    <dgm:cxn modelId="{3A34A44A-04E4-4620-9860-A949594232BB}" type="presOf" srcId="{9AB4E249-5EC4-4921-96E7-D8864431CBF6}" destId="{35755A00-913C-4F62-8B27-57A8534FBDCD}" srcOrd="0" destOrd="0" presId="urn:microsoft.com/office/officeart/2016/7/layout/BasicLinearProcessNumbered"/>
    <dgm:cxn modelId="{68B5F94B-A87B-4092-B27F-5DC183A1901F}" type="presOf" srcId="{3C361850-4FAE-4D7F-999C-A18ACDE36512}" destId="{C5C78224-5F78-4D9A-AC00-02E5A02281B3}" srcOrd="1" destOrd="0" presId="urn:microsoft.com/office/officeart/2016/7/layout/BasicLinearProcessNumbered"/>
    <dgm:cxn modelId="{B864436D-E992-4D9F-A84B-5DC9E190116B}" type="presOf" srcId="{3C361850-4FAE-4D7F-999C-A18ACDE36512}" destId="{F8A67DAE-2B94-4714-BC5C-2CD138D41019}" srcOrd="0" destOrd="0" presId="urn:microsoft.com/office/officeart/2016/7/layout/BasicLinearProcessNumbered"/>
    <dgm:cxn modelId="{953F8552-E25E-4FDA-81F3-841AC141436D}" srcId="{BB378C27-6BD1-4B21-A229-0325C81CD976}" destId="{B51FB835-A604-4516-9F8B-3F2C0C225EB5}" srcOrd="4" destOrd="0" parTransId="{3A3CE02E-74E3-4723-AC86-6C38EBDECE4C}" sibTransId="{9AB4E249-5EC4-4921-96E7-D8864431CBF6}"/>
    <dgm:cxn modelId="{C1E5FC77-35FF-4687-B631-A65A915C2EFE}" srcId="{BB378C27-6BD1-4B21-A229-0325C81CD976}" destId="{9875CE58-A7B3-4B7D-88AB-D0DFBABD2596}" srcOrd="2" destOrd="0" parTransId="{8F5DBE55-2EC5-4B91-9AAA-1A440339A007}" sibTransId="{BDF4535B-322C-44ED-9993-A98A4CE36A4E}"/>
    <dgm:cxn modelId="{F4E0015A-D104-4FB6-834E-6022154FA639}" type="presOf" srcId="{9875CE58-A7B3-4B7D-88AB-D0DFBABD2596}" destId="{75DC658E-61AF-434E-9721-1BC538A7C294}" srcOrd="0" destOrd="0" presId="urn:microsoft.com/office/officeart/2016/7/layout/BasicLinearProcessNumbered"/>
    <dgm:cxn modelId="{389CA886-1A63-4C43-8E9A-FD3649DD52DE}" srcId="{BB378C27-6BD1-4B21-A229-0325C81CD976}" destId="{8ED9B7F1-AB2E-4CFC-A0AA-8AC815596D6C}" srcOrd="0" destOrd="0" parTransId="{FFF6796E-64BD-4CCA-81BD-59AC17E8B39D}" sibTransId="{D6054231-BF22-4CDD-B6D0-2C02B52262B4}"/>
    <dgm:cxn modelId="{14917A8C-58F5-4C0D-9ADF-56D9D9A3898E}" type="presOf" srcId="{B27113B3-9898-4671-A7AE-5F815B556137}" destId="{BDB11BE2-33EC-46D6-B8CC-5DF5CE1EC994}" srcOrd="0" destOrd="0" presId="urn:microsoft.com/office/officeart/2016/7/layout/BasicLinearProcessNumbered"/>
    <dgm:cxn modelId="{E27A538E-8573-45AC-B094-C4ED6961C40B}" type="presOf" srcId="{D6054231-BF22-4CDD-B6D0-2C02B52262B4}" destId="{95A6786C-3F0B-4007-ADB4-335CF7E8D89B}" srcOrd="0" destOrd="0" presId="urn:microsoft.com/office/officeart/2016/7/layout/BasicLinearProcessNumbered"/>
    <dgm:cxn modelId="{8BEEA49E-84F8-43C4-AC7A-2D052AAAA00F}" type="presOf" srcId="{BB378C27-6BD1-4B21-A229-0325C81CD976}" destId="{E32DD3A6-4F4F-481A-8FDE-F18E895BCE04}" srcOrd="0" destOrd="0" presId="urn:microsoft.com/office/officeart/2016/7/layout/BasicLinearProcessNumbered"/>
    <dgm:cxn modelId="{590ABBB2-5359-4A35-9929-88D61944A482}" type="presOf" srcId="{9875CE58-A7B3-4B7D-88AB-D0DFBABD2596}" destId="{002CB414-652F-4138-AF4C-2C04936BDA82}" srcOrd="1" destOrd="0" presId="urn:microsoft.com/office/officeart/2016/7/layout/BasicLinearProcessNumbered"/>
    <dgm:cxn modelId="{66CD04B3-90C6-4E70-A7ED-B18ADC81B4D7}" type="presOf" srcId="{BDF4535B-322C-44ED-9993-A98A4CE36A4E}" destId="{D45973B0-A109-493A-9D95-93AC47431F2B}" srcOrd="0" destOrd="0" presId="urn:microsoft.com/office/officeart/2016/7/layout/BasicLinearProcessNumbered"/>
    <dgm:cxn modelId="{257830D3-8974-4DA2-954B-7A965E0CC3FC}" type="presOf" srcId="{8ED9B7F1-AB2E-4CFC-A0AA-8AC815596D6C}" destId="{C78FE2F2-DC8A-4DE1-8F30-E3C9DC2C4471}" srcOrd="1" destOrd="0" presId="urn:microsoft.com/office/officeart/2016/7/layout/BasicLinearProcessNumbered"/>
    <dgm:cxn modelId="{2B28B8F0-B261-4F9C-B277-8DD243D4057A}" srcId="{BB378C27-6BD1-4B21-A229-0325C81CD976}" destId="{541DC300-F4DB-4542-8443-D50D182D572F}" srcOrd="3" destOrd="0" parTransId="{F7094E8A-4090-4328-9A8C-EC78FE5E9149}" sibTransId="{DD0579F7-4895-4E2C-BCEA-6EA93B828B04}"/>
    <dgm:cxn modelId="{8E1043FE-F8CD-4A64-86DD-D1613CB872FF}" type="presOf" srcId="{B51FB835-A604-4516-9F8B-3F2C0C225EB5}" destId="{344EA585-4A16-4078-92CF-2609D45E9CAC}" srcOrd="0" destOrd="0" presId="urn:microsoft.com/office/officeart/2016/7/layout/BasicLinearProcessNumbered"/>
    <dgm:cxn modelId="{20811D51-42AD-49B9-81DC-CC63283BC651}" type="presParOf" srcId="{E32DD3A6-4F4F-481A-8FDE-F18E895BCE04}" destId="{800B7D51-6E88-4384-B505-6E339D71D11E}" srcOrd="0" destOrd="0" presId="urn:microsoft.com/office/officeart/2016/7/layout/BasicLinearProcessNumbered"/>
    <dgm:cxn modelId="{C547EC56-5B25-487A-83BB-8CD05E56CFA9}" type="presParOf" srcId="{800B7D51-6E88-4384-B505-6E339D71D11E}" destId="{D56405FE-A6F7-41D6-B06C-3AFAF657F2C1}" srcOrd="0" destOrd="0" presId="urn:microsoft.com/office/officeart/2016/7/layout/BasicLinearProcessNumbered"/>
    <dgm:cxn modelId="{54E32A08-7C05-45B5-80C3-90A0C683D577}" type="presParOf" srcId="{800B7D51-6E88-4384-B505-6E339D71D11E}" destId="{95A6786C-3F0B-4007-ADB4-335CF7E8D89B}" srcOrd="1" destOrd="0" presId="urn:microsoft.com/office/officeart/2016/7/layout/BasicLinearProcessNumbered"/>
    <dgm:cxn modelId="{DBA9F805-33DE-417A-B277-6FB65BB25DD9}" type="presParOf" srcId="{800B7D51-6E88-4384-B505-6E339D71D11E}" destId="{2D05680B-155B-4AB5-ACBB-B02BBFE2CA7F}" srcOrd="2" destOrd="0" presId="urn:microsoft.com/office/officeart/2016/7/layout/BasicLinearProcessNumbered"/>
    <dgm:cxn modelId="{03BD627F-DCC8-4D20-9D40-0DCC74356AF3}" type="presParOf" srcId="{800B7D51-6E88-4384-B505-6E339D71D11E}" destId="{C78FE2F2-DC8A-4DE1-8F30-E3C9DC2C4471}" srcOrd="3" destOrd="0" presId="urn:microsoft.com/office/officeart/2016/7/layout/BasicLinearProcessNumbered"/>
    <dgm:cxn modelId="{94BBF12C-02C7-4138-A8A3-52DF8C5D6FD6}" type="presParOf" srcId="{E32DD3A6-4F4F-481A-8FDE-F18E895BCE04}" destId="{6295C8C9-E183-4209-B67C-4F1C3E7F0AC9}" srcOrd="1" destOrd="0" presId="urn:microsoft.com/office/officeart/2016/7/layout/BasicLinearProcessNumbered"/>
    <dgm:cxn modelId="{66A1D78F-DD97-4A06-9485-E2BAF58C6BFE}" type="presParOf" srcId="{E32DD3A6-4F4F-481A-8FDE-F18E895BCE04}" destId="{680E8A13-F4BF-4BE1-BBBF-7850651B0A16}" srcOrd="2" destOrd="0" presId="urn:microsoft.com/office/officeart/2016/7/layout/BasicLinearProcessNumbered"/>
    <dgm:cxn modelId="{6A132E81-8ECC-4666-9269-A2AED5825511}" type="presParOf" srcId="{680E8A13-F4BF-4BE1-BBBF-7850651B0A16}" destId="{F8A67DAE-2B94-4714-BC5C-2CD138D41019}" srcOrd="0" destOrd="0" presId="urn:microsoft.com/office/officeart/2016/7/layout/BasicLinearProcessNumbered"/>
    <dgm:cxn modelId="{65D818E2-6FBF-4248-942D-8336AAF06EA8}" type="presParOf" srcId="{680E8A13-F4BF-4BE1-BBBF-7850651B0A16}" destId="{BDB11BE2-33EC-46D6-B8CC-5DF5CE1EC994}" srcOrd="1" destOrd="0" presId="urn:microsoft.com/office/officeart/2016/7/layout/BasicLinearProcessNumbered"/>
    <dgm:cxn modelId="{45F606C0-08E7-4689-A725-357D91C384CD}" type="presParOf" srcId="{680E8A13-F4BF-4BE1-BBBF-7850651B0A16}" destId="{52A8CD71-2F80-4BA2-9145-1029CC15453E}" srcOrd="2" destOrd="0" presId="urn:microsoft.com/office/officeart/2016/7/layout/BasicLinearProcessNumbered"/>
    <dgm:cxn modelId="{4A5BCD20-B779-4DD4-84EE-49DA2671DCD1}" type="presParOf" srcId="{680E8A13-F4BF-4BE1-BBBF-7850651B0A16}" destId="{C5C78224-5F78-4D9A-AC00-02E5A02281B3}" srcOrd="3" destOrd="0" presId="urn:microsoft.com/office/officeart/2016/7/layout/BasicLinearProcessNumbered"/>
    <dgm:cxn modelId="{47CB8006-7956-466A-87C3-5373C06041B3}" type="presParOf" srcId="{E32DD3A6-4F4F-481A-8FDE-F18E895BCE04}" destId="{AB744CF2-1D70-4D5F-91B0-BD5705C09E9C}" srcOrd="3" destOrd="0" presId="urn:microsoft.com/office/officeart/2016/7/layout/BasicLinearProcessNumbered"/>
    <dgm:cxn modelId="{6E6C5A6F-6BAA-40F9-9145-43AE89E38C0A}" type="presParOf" srcId="{E32DD3A6-4F4F-481A-8FDE-F18E895BCE04}" destId="{F01ADA98-2C42-413F-BFD2-341539EE86FC}" srcOrd="4" destOrd="0" presId="urn:microsoft.com/office/officeart/2016/7/layout/BasicLinearProcessNumbered"/>
    <dgm:cxn modelId="{5F8376FA-9A1D-439C-8AED-5B5DAC73E11A}" type="presParOf" srcId="{F01ADA98-2C42-413F-BFD2-341539EE86FC}" destId="{75DC658E-61AF-434E-9721-1BC538A7C294}" srcOrd="0" destOrd="0" presId="urn:microsoft.com/office/officeart/2016/7/layout/BasicLinearProcessNumbered"/>
    <dgm:cxn modelId="{7028FE96-D057-4387-8C31-F4CC69F5285E}" type="presParOf" srcId="{F01ADA98-2C42-413F-BFD2-341539EE86FC}" destId="{D45973B0-A109-493A-9D95-93AC47431F2B}" srcOrd="1" destOrd="0" presId="urn:microsoft.com/office/officeart/2016/7/layout/BasicLinearProcessNumbered"/>
    <dgm:cxn modelId="{9EBA0BCE-0177-411B-8259-EDFF3C11EEC1}" type="presParOf" srcId="{F01ADA98-2C42-413F-BFD2-341539EE86FC}" destId="{1CC0A58C-D7E6-45F3-8446-E050195DF326}" srcOrd="2" destOrd="0" presId="urn:microsoft.com/office/officeart/2016/7/layout/BasicLinearProcessNumbered"/>
    <dgm:cxn modelId="{0805A1C1-37CE-4C1E-A5FB-0F40359F5F0B}" type="presParOf" srcId="{F01ADA98-2C42-413F-BFD2-341539EE86FC}" destId="{002CB414-652F-4138-AF4C-2C04936BDA82}" srcOrd="3" destOrd="0" presId="urn:microsoft.com/office/officeart/2016/7/layout/BasicLinearProcessNumbered"/>
    <dgm:cxn modelId="{7A415768-0CBA-459A-A118-43D7501EBE7F}" type="presParOf" srcId="{E32DD3A6-4F4F-481A-8FDE-F18E895BCE04}" destId="{C81E4F1D-1A4A-496F-9D3E-F6787A200797}" srcOrd="5" destOrd="0" presId="urn:microsoft.com/office/officeart/2016/7/layout/BasicLinearProcessNumbered"/>
    <dgm:cxn modelId="{740264AF-60A3-4064-8EE0-56B59A996587}" type="presParOf" srcId="{E32DD3A6-4F4F-481A-8FDE-F18E895BCE04}" destId="{22596495-448F-4E0C-BCA2-8CD391945E9E}" srcOrd="6" destOrd="0" presId="urn:microsoft.com/office/officeart/2016/7/layout/BasicLinearProcessNumbered"/>
    <dgm:cxn modelId="{E8ED7004-D55F-4D45-8128-23E8D3DA6137}" type="presParOf" srcId="{22596495-448F-4E0C-BCA2-8CD391945E9E}" destId="{7F02FB95-766D-4C77-BD56-75CC37BE7BD1}" srcOrd="0" destOrd="0" presId="urn:microsoft.com/office/officeart/2016/7/layout/BasicLinearProcessNumbered"/>
    <dgm:cxn modelId="{D1DD7CEC-A0CB-4030-A4B3-D7F79E662435}" type="presParOf" srcId="{22596495-448F-4E0C-BCA2-8CD391945E9E}" destId="{28EF9C16-15D3-41FA-99D9-4492254B2C21}" srcOrd="1" destOrd="0" presId="urn:microsoft.com/office/officeart/2016/7/layout/BasicLinearProcessNumbered"/>
    <dgm:cxn modelId="{FE266331-C961-461F-AFE1-6246D4647CC0}" type="presParOf" srcId="{22596495-448F-4E0C-BCA2-8CD391945E9E}" destId="{76A4DA6E-FBB3-4B71-A5B3-3B0B3E2C13A6}" srcOrd="2" destOrd="0" presId="urn:microsoft.com/office/officeart/2016/7/layout/BasicLinearProcessNumbered"/>
    <dgm:cxn modelId="{18B4D33B-5FE7-434D-9046-EC91FB637BD6}" type="presParOf" srcId="{22596495-448F-4E0C-BCA2-8CD391945E9E}" destId="{1F027275-3CCD-4640-8004-4C300BF08535}" srcOrd="3" destOrd="0" presId="urn:microsoft.com/office/officeart/2016/7/layout/BasicLinearProcessNumbered"/>
    <dgm:cxn modelId="{CC3511A2-FC01-4164-AE72-EF8E882E071D}" type="presParOf" srcId="{E32DD3A6-4F4F-481A-8FDE-F18E895BCE04}" destId="{F06BC467-1F8A-4427-B70A-08C5E818D417}" srcOrd="7" destOrd="0" presId="urn:microsoft.com/office/officeart/2016/7/layout/BasicLinearProcessNumbered"/>
    <dgm:cxn modelId="{906DA59C-ED98-4067-B01B-DCFB8DBAB707}" type="presParOf" srcId="{E32DD3A6-4F4F-481A-8FDE-F18E895BCE04}" destId="{0ED8F718-5FD6-45E6-A0D5-FB023DF97510}" srcOrd="8" destOrd="0" presId="urn:microsoft.com/office/officeart/2016/7/layout/BasicLinearProcessNumbered"/>
    <dgm:cxn modelId="{10D0B851-AACF-4372-BF73-9DA05C051DE1}" type="presParOf" srcId="{0ED8F718-5FD6-45E6-A0D5-FB023DF97510}" destId="{344EA585-4A16-4078-92CF-2609D45E9CAC}" srcOrd="0" destOrd="0" presId="urn:microsoft.com/office/officeart/2016/7/layout/BasicLinearProcessNumbered"/>
    <dgm:cxn modelId="{632EF3D0-AC39-43FB-BE20-DA5264E652C7}" type="presParOf" srcId="{0ED8F718-5FD6-45E6-A0D5-FB023DF97510}" destId="{35755A00-913C-4F62-8B27-57A8534FBDCD}" srcOrd="1" destOrd="0" presId="urn:microsoft.com/office/officeart/2016/7/layout/BasicLinearProcessNumbered"/>
    <dgm:cxn modelId="{3F6A7459-3513-4467-8F10-3844C843B2C3}" type="presParOf" srcId="{0ED8F718-5FD6-45E6-A0D5-FB023DF97510}" destId="{F7C84DAC-5C96-4C26-A60B-C9098281802C}" srcOrd="2" destOrd="0" presId="urn:microsoft.com/office/officeart/2016/7/layout/BasicLinearProcessNumbered"/>
    <dgm:cxn modelId="{C0F53E3D-D343-4B6B-BA2F-853CAADE9C72}" type="presParOf" srcId="{0ED8F718-5FD6-45E6-A0D5-FB023DF97510}" destId="{4B72F5B8-AB86-4FD4-AB40-680A72B6AC0C}"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9EA3C-D909-44EF-8405-A019F9D776B6}">
      <dsp:nvSpPr>
        <dsp:cNvPr id="0" name=""/>
        <dsp:cNvSpPr/>
      </dsp:nvSpPr>
      <dsp:spPr>
        <a:xfrm>
          <a:off x="-4613539" y="-707327"/>
          <a:ext cx="5495629" cy="5495629"/>
        </a:xfrm>
        <a:prstGeom prst="blockArc">
          <a:avLst>
            <a:gd name="adj1" fmla="val 18900000"/>
            <a:gd name="adj2" fmla="val 2700000"/>
            <a:gd name="adj3" fmla="val 393"/>
          </a:avLst>
        </a:prstGeom>
        <a:noFill/>
        <a:ln w="12700" cap="flat" cmpd="sng" algn="ctr">
          <a:solidFill>
            <a:schemeClr val="accent5">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424DCAE-302B-4B42-A740-68E18EF9493C}">
      <dsp:nvSpPr>
        <dsp:cNvPr id="0" name=""/>
        <dsp:cNvSpPr/>
      </dsp:nvSpPr>
      <dsp:spPr>
        <a:xfrm>
          <a:off x="567301" y="408097"/>
          <a:ext cx="9892843" cy="816194"/>
        </a:xfrm>
        <a:prstGeom prst="rect">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855" tIns="35560" rIns="35560" bIns="35560" numCol="1" spcCol="1270" anchor="ctr" anchorCtr="0">
          <a:noAutofit/>
        </a:bodyPr>
        <a:lstStyle/>
        <a:p>
          <a:pPr marL="0" lvl="0" indent="0" algn="l" defTabSz="622300">
            <a:lnSpc>
              <a:spcPct val="90000"/>
            </a:lnSpc>
            <a:spcBef>
              <a:spcPct val="0"/>
            </a:spcBef>
            <a:spcAft>
              <a:spcPct val="35000"/>
            </a:spcAft>
            <a:buNone/>
          </a:pPr>
          <a:r>
            <a:rPr lang="es-ES" sz="1400" kern="1200" dirty="0">
              <a:latin typeface="Century Gothic" panose="020B0502020202020204" pitchFamily="34" charset="0"/>
            </a:rPr>
            <a:t>Modulo: Plataforma virtual</a:t>
          </a:r>
          <a:endParaRPr lang="es-MX" sz="1400" kern="1200" dirty="0">
            <a:latin typeface="Century Gothic" panose="020B0502020202020204" pitchFamily="34" charset="0"/>
          </a:endParaRPr>
        </a:p>
        <a:p>
          <a:pPr marL="0" lvl="0" indent="0" algn="l" defTabSz="622300">
            <a:lnSpc>
              <a:spcPct val="90000"/>
            </a:lnSpc>
            <a:spcBef>
              <a:spcPct val="0"/>
            </a:spcBef>
            <a:spcAft>
              <a:spcPct val="35000"/>
            </a:spcAft>
            <a:buNone/>
          </a:pPr>
          <a:r>
            <a:rPr lang="es-MX" sz="1400" kern="1200" dirty="0">
              <a:latin typeface="Century Gothic" panose="020B0502020202020204" pitchFamily="34" charset="0"/>
            </a:rPr>
            <a:t>Francisco González Bobadilla</a:t>
          </a:r>
        </a:p>
        <a:p>
          <a:pPr marL="0" lvl="0" indent="0" algn="l" defTabSz="622300">
            <a:lnSpc>
              <a:spcPct val="90000"/>
            </a:lnSpc>
            <a:spcBef>
              <a:spcPct val="0"/>
            </a:spcBef>
            <a:spcAft>
              <a:spcPct val="35000"/>
            </a:spcAft>
            <a:buNone/>
          </a:pPr>
          <a:r>
            <a:rPr lang="es-MX" sz="1400" kern="1200" dirty="0">
              <a:latin typeface="Century Gothic" panose="020B0502020202020204" pitchFamily="34" charset="0"/>
            </a:rPr>
            <a:t>No. Control: 15280473</a:t>
          </a:r>
        </a:p>
      </dsp:txBody>
      <dsp:txXfrm>
        <a:off x="567301" y="408097"/>
        <a:ext cx="9892843" cy="816194"/>
      </dsp:txXfrm>
    </dsp:sp>
    <dsp:sp modelId="{F5859FA6-2F98-4633-AFF4-952FDFFB2F12}">
      <dsp:nvSpPr>
        <dsp:cNvPr id="0" name=""/>
        <dsp:cNvSpPr/>
      </dsp:nvSpPr>
      <dsp:spPr>
        <a:xfrm>
          <a:off x="57180" y="306073"/>
          <a:ext cx="1020243" cy="1020243"/>
        </a:xfrm>
        <a:prstGeom prst="ellipse">
          <a:avLst/>
        </a:prstGeom>
        <a:solidFill>
          <a:schemeClr val="lt1">
            <a:hueOff val="0"/>
            <a:satOff val="0"/>
            <a:lumOff val="0"/>
            <a:alphaOff val="0"/>
          </a:schemeClr>
        </a:solidFill>
        <a:ln w="6350" cap="flat" cmpd="sng" algn="ctr">
          <a:solidFill>
            <a:schemeClr val="accent5">
              <a:shade val="5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2D2C52B-51EC-4789-98E5-96A77482C07E}">
      <dsp:nvSpPr>
        <dsp:cNvPr id="0" name=""/>
        <dsp:cNvSpPr/>
      </dsp:nvSpPr>
      <dsp:spPr>
        <a:xfrm>
          <a:off x="863988" y="1632389"/>
          <a:ext cx="9596156" cy="816194"/>
        </a:xfrm>
        <a:prstGeom prst="rect">
          <a:avLst/>
        </a:prstGeom>
        <a:gradFill rotWithShape="0">
          <a:gsLst>
            <a:gs pos="0">
              <a:schemeClr val="accent5">
                <a:shade val="50000"/>
                <a:hueOff val="222839"/>
                <a:satOff val="5970"/>
                <a:lumOff val="26302"/>
                <a:alphaOff val="0"/>
                <a:satMod val="103000"/>
                <a:lumMod val="102000"/>
                <a:tint val="94000"/>
              </a:schemeClr>
            </a:gs>
            <a:gs pos="50000">
              <a:schemeClr val="accent5">
                <a:shade val="50000"/>
                <a:hueOff val="222839"/>
                <a:satOff val="5970"/>
                <a:lumOff val="26302"/>
                <a:alphaOff val="0"/>
                <a:satMod val="110000"/>
                <a:lumMod val="100000"/>
                <a:shade val="100000"/>
              </a:schemeClr>
            </a:gs>
            <a:gs pos="100000">
              <a:schemeClr val="accent5">
                <a:shade val="50000"/>
                <a:hueOff val="222839"/>
                <a:satOff val="5970"/>
                <a:lumOff val="2630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855" tIns="35560" rIns="35560" bIns="35560" numCol="1" spcCol="1270" anchor="ctr" anchorCtr="0">
          <a:noAutofit/>
        </a:bodyPr>
        <a:lstStyle/>
        <a:p>
          <a:pPr marL="0" lvl="0" indent="0" algn="l" defTabSz="622300">
            <a:lnSpc>
              <a:spcPct val="90000"/>
            </a:lnSpc>
            <a:spcBef>
              <a:spcPct val="0"/>
            </a:spcBef>
            <a:spcAft>
              <a:spcPct val="35000"/>
            </a:spcAft>
            <a:buNone/>
          </a:pPr>
          <a:r>
            <a:rPr lang="es-ES" sz="1400" kern="1200" dirty="0">
              <a:latin typeface="Century Gothic" panose="020B0502020202020204" pitchFamily="34" charset="0"/>
            </a:rPr>
            <a:t>Modulo: Diseño Instruccional</a:t>
          </a:r>
        </a:p>
        <a:p>
          <a:pPr marL="0" lvl="0" indent="0" algn="l" defTabSz="622300">
            <a:lnSpc>
              <a:spcPct val="90000"/>
            </a:lnSpc>
            <a:spcBef>
              <a:spcPct val="0"/>
            </a:spcBef>
            <a:spcAft>
              <a:spcPct val="35000"/>
            </a:spcAft>
            <a:buNone/>
          </a:pPr>
          <a:r>
            <a:rPr lang="es-ES" sz="1400" kern="1200" dirty="0">
              <a:latin typeface="Century Gothic" panose="020B0502020202020204" pitchFamily="34" charset="0"/>
            </a:rPr>
            <a:t>M</a:t>
          </a:r>
          <a:r>
            <a:rPr lang="es-MX" sz="1400" kern="1200" dirty="0" err="1">
              <a:latin typeface="Century Gothic" panose="020B0502020202020204" pitchFamily="34" charset="0"/>
            </a:rPr>
            <a:t>ontserrath</a:t>
          </a:r>
          <a:r>
            <a:rPr lang="es-MX" sz="1400" kern="1200" dirty="0">
              <a:latin typeface="Century Gothic" panose="020B0502020202020204" pitchFamily="34" charset="0"/>
            </a:rPr>
            <a:t> Olivo Gaspar</a:t>
          </a:r>
        </a:p>
        <a:p>
          <a:pPr marL="0" lvl="0" indent="0" algn="l" defTabSz="622300">
            <a:lnSpc>
              <a:spcPct val="90000"/>
            </a:lnSpc>
            <a:spcBef>
              <a:spcPct val="0"/>
            </a:spcBef>
            <a:spcAft>
              <a:spcPct val="35000"/>
            </a:spcAft>
            <a:buNone/>
          </a:pPr>
          <a:r>
            <a:rPr lang="es-MX" sz="1400" kern="1200" dirty="0">
              <a:latin typeface="Century Gothic" panose="020B0502020202020204" pitchFamily="34" charset="0"/>
            </a:rPr>
            <a:t>No. Control: 15281231</a:t>
          </a:r>
        </a:p>
      </dsp:txBody>
      <dsp:txXfrm>
        <a:off x="863988" y="1632389"/>
        <a:ext cx="9596156" cy="816194"/>
      </dsp:txXfrm>
    </dsp:sp>
    <dsp:sp modelId="{E77D2D99-B8A1-4394-8E5A-4521023D8E60}">
      <dsp:nvSpPr>
        <dsp:cNvPr id="0" name=""/>
        <dsp:cNvSpPr/>
      </dsp:nvSpPr>
      <dsp:spPr>
        <a:xfrm>
          <a:off x="353867" y="1530365"/>
          <a:ext cx="1020243" cy="1020243"/>
        </a:xfrm>
        <a:prstGeom prst="ellipse">
          <a:avLst/>
        </a:prstGeom>
        <a:solidFill>
          <a:schemeClr val="lt1">
            <a:hueOff val="0"/>
            <a:satOff val="0"/>
            <a:lumOff val="0"/>
            <a:alphaOff val="0"/>
          </a:schemeClr>
        </a:solidFill>
        <a:ln w="6350" cap="flat" cmpd="sng" algn="ctr">
          <a:solidFill>
            <a:schemeClr val="accent5">
              <a:shade val="50000"/>
              <a:hueOff val="222839"/>
              <a:satOff val="5970"/>
              <a:lumOff val="2630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7C6C0DA-47FB-43F6-8883-654429405641}">
      <dsp:nvSpPr>
        <dsp:cNvPr id="0" name=""/>
        <dsp:cNvSpPr/>
      </dsp:nvSpPr>
      <dsp:spPr>
        <a:xfrm>
          <a:off x="567301" y="2856681"/>
          <a:ext cx="9892843" cy="816194"/>
        </a:xfrm>
        <a:prstGeom prst="rect">
          <a:avLst/>
        </a:prstGeom>
        <a:gradFill rotWithShape="0">
          <a:gsLst>
            <a:gs pos="0">
              <a:schemeClr val="accent5">
                <a:shade val="50000"/>
                <a:hueOff val="222839"/>
                <a:satOff val="5970"/>
                <a:lumOff val="26302"/>
                <a:alphaOff val="0"/>
                <a:satMod val="103000"/>
                <a:lumMod val="102000"/>
                <a:tint val="94000"/>
              </a:schemeClr>
            </a:gs>
            <a:gs pos="50000">
              <a:schemeClr val="accent5">
                <a:shade val="50000"/>
                <a:hueOff val="222839"/>
                <a:satOff val="5970"/>
                <a:lumOff val="26302"/>
                <a:alphaOff val="0"/>
                <a:satMod val="110000"/>
                <a:lumMod val="100000"/>
                <a:shade val="100000"/>
              </a:schemeClr>
            </a:gs>
            <a:gs pos="100000">
              <a:schemeClr val="accent5">
                <a:shade val="50000"/>
                <a:hueOff val="222839"/>
                <a:satOff val="5970"/>
                <a:lumOff val="2630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855" tIns="35560" rIns="35560" bIns="35560" numCol="1" spcCol="1270" anchor="ctr" anchorCtr="0">
          <a:noAutofit/>
        </a:bodyPr>
        <a:lstStyle/>
        <a:p>
          <a:pPr marL="0" lvl="0" indent="0" algn="l" defTabSz="622300">
            <a:lnSpc>
              <a:spcPct val="90000"/>
            </a:lnSpc>
            <a:spcBef>
              <a:spcPct val="0"/>
            </a:spcBef>
            <a:spcAft>
              <a:spcPct val="35000"/>
            </a:spcAft>
            <a:buNone/>
          </a:pPr>
          <a:r>
            <a:rPr lang="es-ES" sz="1400" kern="1200" dirty="0">
              <a:latin typeface="Century Gothic" panose="020B0502020202020204" pitchFamily="34" charset="0"/>
            </a:rPr>
            <a:t>Modulo: Banco de Reactivos</a:t>
          </a:r>
          <a:endParaRPr lang="es-MX" sz="1400" kern="1200" dirty="0">
            <a:latin typeface="Century Gothic" panose="020B0502020202020204" pitchFamily="34" charset="0"/>
          </a:endParaRPr>
        </a:p>
        <a:p>
          <a:pPr marL="0" lvl="0" indent="0" algn="l" defTabSz="622300">
            <a:lnSpc>
              <a:spcPct val="90000"/>
            </a:lnSpc>
            <a:spcBef>
              <a:spcPct val="0"/>
            </a:spcBef>
            <a:spcAft>
              <a:spcPct val="35000"/>
            </a:spcAft>
            <a:buNone/>
          </a:pPr>
          <a:r>
            <a:rPr lang="es-MX" sz="1400" kern="1200" dirty="0">
              <a:latin typeface="Century Gothic" panose="020B0502020202020204" pitchFamily="34" charset="0"/>
            </a:rPr>
            <a:t>Josafat Rosas Ortiz</a:t>
          </a:r>
        </a:p>
        <a:p>
          <a:pPr marL="0" lvl="0" indent="0" algn="l" defTabSz="622300">
            <a:lnSpc>
              <a:spcPct val="90000"/>
            </a:lnSpc>
            <a:spcBef>
              <a:spcPct val="0"/>
            </a:spcBef>
            <a:spcAft>
              <a:spcPct val="35000"/>
            </a:spcAft>
            <a:buNone/>
          </a:pPr>
          <a:r>
            <a:rPr lang="es-MX" sz="1400" kern="1200" dirty="0">
              <a:latin typeface="Century Gothic" panose="020B0502020202020204" pitchFamily="34" charset="0"/>
            </a:rPr>
            <a:t>No. Control: 15280470</a:t>
          </a:r>
        </a:p>
      </dsp:txBody>
      <dsp:txXfrm>
        <a:off x="567301" y="2856681"/>
        <a:ext cx="9892843" cy="816194"/>
      </dsp:txXfrm>
    </dsp:sp>
    <dsp:sp modelId="{B0271794-6DAD-49D4-A587-3C3EBC894BDC}">
      <dsp:nvSpPr>
        <dsp:cNvPr id="0" name=""/>
        <dsp:cNvSpPr/>
      </dsp:nvSpPr>
      <dsp:spPr>
        <a:xfrm>
          <a:off x="57180" y="2754657"/>
          <a:ext cx="1020243" cy="1020243"/>
        </a:xfrm>
        <a:prstGeom prst="ellipse">
          <a:avLst/>
        </a:prstGeom>
        <a:solidFill>
          <a:schemeClr val="lt1">
            <a:hueOff val="0"/>
            <a:satOff val="0"/>
            <a:lumOff val="0"/>
            <a:alphaOff val="0"/>
          </a:schemeClr>
        </a:solidFill>
        <a:ln w="6350" cap="flat" cmpd="sng" algn="ctr">
          <a:solidFill>
            <a:schemeClr val="accent5">
              <a:shade val="50000"/>
              <a:hueOff val="222839"/>
              <a:satOff val="5970"/>
              <a:lumOff val="2630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9B05B-313B-4445-A367-A1D6FF5E1EF5}">
      <dsp:nvSpPr>
        <dsp:cNvPr id="0" name=""/>
        <dsp:cNvSpPr/>
      </dsp:nvSpPr>
      <dsp:spPr>
        <a:xfrm flipV="1">
          <a:off x="127593" y="1183242"/>
          <a:ext cx="5005079" cy="337931"/>
        </a:xfrm>
        <a:prstGeom prst="rect">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3895BD-8C86-4FC9-86D5-8561E6EFBB6F}">
      <dsp:nvSpPr>
        <dsp:cNvPr id="0" name=""/>
        <dsp:cNvSpPr/>
      </dsp:nvSpPr>
      <dsp:spPr>
        <a:xfrm flipH="1">
          <a:off x="193707" y="1393684"/>
          <a:ext cx="235462" cy="138189"/>
        </a:xfrm>
        <a:prstGeom prst="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ECE64E-325B-4860-A17E-512CC1E30509}">
      <dsp:nvSpPr>
        <dsp:cNvPr id="0" name=""/>
        <dsp:cNvSpPr/>
      </dsp:nvSpPr>
      <dsp:spPr>
        <a:xfrm>
          <a:off x="127593" y="0"/>
          <a:ext cx="5005079" cy="1057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Century Gothic" panose="020B0502020202020204" pitchFamily="34" charset="0"/>
            </a:rPr>
            <a:t>Plataforma/ Banco de reactivos</a:t>
          </a:r>
          <a:endParaRPr lang="es-MX" sz="2000" kern="1200" dirty="0">
            <a:latin typeface="Century Gothic" panose="020B0502020202020204" pitchFamily="34" charset="0"/>
          </a:endParaRPr>
        </a:p>
      </dsp:txBody>
      <dsp:txXfrm>
        <a:off x="127593" y="0"/>
        <a:ext cx="5005079" cy="1057791"/>
      </dsp:txXfrm>
    </dsp:sp>
    <dsp:sp modelId="{F7ADE3C0-6813-4E1F-A3B2-6AE7E5B9454E}">
      <dsp:nvSpPr>
        <dsp:cNvPr id="0" name=""/>
        <dsp:cNvSpPr/>
      </dsp:nvSpPr>
      <dsp:spPr>
        <a:xfrm>
          <a:off x="127593" y="2021259"/>
          <a:ext cx="367682" cy="36768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ECBBDE-1CBF-444F-955E-676A6C1C5F52}">
      <dsp:nvSpPr>
        <dsp:cNvPr id="0" name=""/>
        <dsp:cNvSpPr/>
      </dsp:nvSpPr>
      <dsp:spPr>
        <a:xfrm>
          <a:off x="477948" y="1776566"/>
          <a:ext cx="4654724" cy="857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es-ES" sz="3000" kern="1200" dirty="0"/>
            <a:t>HTML5</a:t>
          </a:r>
          <a:endParaRPr lang="es-MX" sz="3000" kern="1200" dirty="0"/>
        </a:p>
      </dsp:txBody>
      <dsp:txXfrm>
        <a:off x="477948" y="1776566"/>
        <a:ext cx="4654724" cy="857068"/>
      </dsp:txXfrm>
    </dsp:sp>
    <dsp:sp modelId="{BD7AFB17-1A4A-458D-9DAE-349793A02F35}">
      <dsp:nvSpPr>
        <dsp:cNvPr id="0" name=""/>
        <dsp:cNvSpPr/>
      </dsp:nvSpPr>
      <dsp:spPr>
        <a:xfrm>
          <a:off x="127593" y="2878327"/>
          <a:ext cx="367682" cy="367682"/>
        </a:xfrm>
        <a:prstGeom prst="rect">
          <a:avLst/>
        </a:prstGeom>
        <a:solidFill>
          <a:schemeClr val="lt1">
            <a:hueOff val="0"/>
            <a:satOff val="0"/>
            <a:lumOff val="0"/>
            <a:alphaOff val="0"/>
          </a:schemeClr>
        </a:solidFill>
        <a:ln w="12700" cap="flat" cmpd="sng" algn="ctr">
          <a:solidFill>
            <a:schemeClr val="accent1">
              <a:shade val="80000"/>
              <a:hueOff val="69857"/>
              <a:satOff val="-1251"/>
              <a:lumOff val="53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BCA59C-7168-427A-B64D-1239DB51093E}">
      <dsp:nvSpPr>
        <dsp:cNvPr id="0" name=""/>
        <dsp:cNvSpPr/>
      </dsp:nvSpPr>
      <dsp:spPr>
        <a:xfrm>
          <a:off x="477948" y="2633634"/>
          <a:ext cx="4654724" cy="857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es-ES" sz="3000" kern="1200" dirty="0"/>
            <a:t>PHP</a:t>
          </a:r>
          <a:endParaRPr lang="es-MX" sz="3000" kern="1200" dirty="0"/>
        </a:p>
      </dsp:txBody>
      <dsp:txXfrm>
        <a:off x="477948" y="2633634"/>
        <a:ext cx="4654724" cy="857068"/>
      </dsp:txXfrm>
    </dsp:sp>
    <dsp:sp modelId="{515DDAEA-202C-4905-97D0-8DBA29B77706}">
      <dsp:nvSpPr>
        <dsp:cNvPr id="0" name=""/>
        <dsp:cNvSpPr/>
      </dsp:nvSpPr>
      <dsp:spPr>
        <a:xfrm>
          <a:off x="127593" y="3735395"/>
          <a:ext cx="367682" cy="367682"/>
        </a:xfrm>
        <a:prstGeom prst="rect">
          <a:avLst/>
        </a:prstGeom>
        <a:solidFill>
          <a:schemeClr val="lt1">
            <a:hueOff val="0"/>
            <a:satOff val="0"/>
            <a:lumOff val="0"/>
            <a:alphaOff val="0"/>
          </a:schemeClr>
        </a:solidFill>
        <a:ln w="12700" cap="flat" cmpd="sng" algn="ctr">
          <a:solidFill>
            <a:schemeClr val="accent1">
              <a:shade val="80000"/>
              <a:hueOff val="139713"/>
              <a:satOff val="-2502"/>
              <a:lumOff val="1063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6F4FD3-00B4-46EE-BD18-CDAF8FF28419}">
      <dsp:nvSpPr>
        <dsp:cNvPr id="0" name=""/>
        <dsp:cNvSpPr/>
      </dsp:nvSpPr>
      <dsp:spPr>
        <a:xfrm>
          <a:off x="477948" y="3490702"/>
          <a:ext cx="4654724" cy="857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es-ES" sz="3000" kern="1200" dirty="0"/>
            <a:t>JQuery, MySQL</a:t>
          </a:r>
          <a:endParaRPr lang="es-MX" sz="3000" kern="1200" dirty="0"/>
        </a:p>
      </dsp:txBody>
      <dsp:txXfrm>
        <a:off x="477948" y="3490702"/>
        <a:ext cx="4654724" cy="857068"/>
      </dsp:txXfrm>
    </dsp:sp>
    <dsp:sp modelId="{E54EAED6-994C-4919-9666-31419125DB77}">
      <dsp:nvSpPr>
        <dsp:cNvPr id="0" name=""/>
        <dsp:cNvSpPr/>
      </dsp:nvSpPr>
      <dsp:spPr>
        <a:xfrm>
          <a:off x="5520566" y="1185951"/>
          <a:ext cx="4729800" cy="332513"/>
        </a:xfrm>
        <a:prstGeom prst="rect">
          <a:avLst/>
        </a:prstGeom>
        <a:solidFill>
          <a:schemeClr val="accent1">
            <a:shade val="80000"/>
            <a:hueOff val="349283"/>
            <a:satOff val="-6256"/>
            <a:lumOff val="26585"/>
            <a:alphaOff val="0"/>
          </a:schemeClr>
        </a:solidFill>
        <a:ln w="12700" cap="flat" cmpd="sng" algn="ctr">
          <a:solidFill>
            <a:schemeClr val="accent1">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48620-2B0A-46CC-A522-15B07E6F696D}">
      <dsp:nvSpPr>
        <dsp:cNvPr id="0" name=""/>
        <dsp:cNvSpPr/>
      </dsp:nvSpPr>
      <dsp:spPr>
        <a:xfrm flipV="1">
          <a:off x="5469007" y="1393684"/>
          <a:ext cx="195530" cy="138189"/>
        </a:xfrm>
        <a:prstGeom prst="rect">
          <a:avLst/>
        </a:prstGeom>
        <a:solidFill>
          <a:schemeClr val="lt1">
            <a:alpha val="90000"/>
            <a:hueOff val="0"/>
            <a:satOff val="0"/>
            <a:lumOff val="0"/>
            <a:alphaOff val="0"/>
          </a:schemeClr>
        </a:solidFill>
        <a:ln w="12700" cap="flat" cmpd="sng" algn="ctr">
          <a:solidFill>
            <a:schemeClr val="accent1">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A9D0E2-7943-42A2-9B98-5EF7163ABE75}">
      <dsp:nvSpPr>
        <dsp:cNvPr id="0" name=""/>
        <dsp:cNvSpPr/>
      </dsp:nvSpPr>
      <dsp:spPr>
        <a:xfrm>
          <a:off x="5382926" y="0"/>
          <a:ext cx="5005079" cy="1057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Century Gothic" panose="020B0502020202020204" pitchFamily="34" charset="0"/>
            </a:rPr>
            <a:t>Diseño Instruccional</a:t>
          </a:r>
          <a:endParaRPr lang="es-MX" sz="2000" kern="1200" dirty="0">
            <a:latin typeface="Century Gothic" panose="020B0502020202020204" pitchFamily="34" charset="0"/>
          </a:endParaRPr>
        </a:p>
      </dsp:txBody>
      <dsp:txXfrm>
        <a:off x="5382926" y="0"/>
        <a:ext cx="5005079" cy="1057791"/>
      </dsp:txXfrm>
    </dsp:sp>
    <dsp:sp modelId="{FAE3DFAF-28B0-4CC9-8A38-ED90363E8C3C}">
      <dsp:nvSpPr>
        <dsp:cNvPr id="0" name=""/>
        <dsp:cNvSpPr/>
      </dsp:nvSpPr>
      <dsp:spPr>
        <a:xfrm>
          <a:off x="5382926" y="2021259"/>
          <a:ext cx="367682" cy="367682"/>
        </a:xfrm>
        <a:prstGeom prst="rect">
          <a:avLst/>
        </a:prstGeom>
        <a:solidFill>
          <a:schemeClr val="lt1">
            <a:hueOff val="0"/>
            <a:satOff val="0"/>
            <a:lumOff val="0"/>
            <a:alphaOff val="0"/>
          </a:schemeClr>
        </a:solidFill>
        <a:ln w="12700" cap="flat" cmpd="sng" algn="ctr">
          <a:solidFill>
            <a:schemeClr val="accent1">
              <a:shade val="80000"/>
              <a:hueOff val="209570"/>
              <a:satOff val="-3754"/>
              <a:lumOff val="159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282099-226E-4C30-969F-F923BD1D7386}">
      <dsp:nvSpPr>
        <dsp:cNvPr id="0" name=""/>
        <dsp:cNvSpPr/>
      </dsp:nvSpPr>
      <dsp:spPr>
        <a:xfrm>
          <a:off x="5733282" y="1776566"/>
          <a:ext cx="4654724" cy="857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es-ES" sz="3000" kern="1200" dirty="0"/>
            <a:t>Sony Vega Studio</a:t>
          </a:r>
          <a:endParaRPr lang="es-MX" sz="3000" kern="1200" dirty="0"/>
        </a:p>
      </dsp:txBody>
      <dsp:txXfrm>
        <a:off x="5733282" y="1776566"/>
        <a:ext cx="4654724" cy="857068"/>
      </dsp:txXfrm>
    </dsp:sp>
    <dsp:sp modelId="{67226E4F-D0AA-40BF-A5B4-53200A7B2FE3}">
      <dsp:nvSpPr>
        <dsp:cNvPr id="0" name=""/>
        <dsp:cNvSpPr/>
      </dsp:nvSpPr>
      <dsp:spPr>
        <a:xfrm>
          <a:off x="5382926" y="2878327"/>
          <a:ext cx="367682" cy="367682"/>
        </a:xfrm>
        <a:prstGeom prst="rect">
          <a:avLst/>
        </a:prstGeom>
        <a:solidFill>
          <a:schemeClr val="lt1">
            <a:hueOff val="0"/>
            <a:satOff val="0"/>
            <a:lumOff val="0"/>
            <a:alphaOff val="0"/>
          </a:schemeClr>
        </a:solidFill>
        <a:ln w="12700" cap="flat" cmpd="sng" algn="ctr">
          <a:solidFill>
            <a:schemeClr val="accent1">
              <a:shade val="80000"/>
              <a:hueOff val="279426"/>
              <a:satOff val="-5005"/>
              <a:lumOff val="21268"/>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A7FC6C-7822-4D62-A2D0-74DDBAA7C238}">
      <dsp:nvSpPr>
        <dsp:cNvPr id="0" name=""/>
        <dsp:cNvSpPr/>
      </dsp:nvSpPr>
      <dsp:spPr>
        <a:xfrm>
          <a:off x="5733282" y="2633634"/>
          <a:ext cx="4654724" cy="857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en-US" sz="3000" kern="1200" noProof="0" dirty="0"/>
            <a:t>After Effects</a:t>
          </a:r>
        </a:p>
      </dsp:txBody>
      <dsp:txXfrm>
        <a:off x="5733282" y="2633634"/>
        <a:ext cx="4654724" cy="857068"/>
      </dsp:txXfrm>
    </dsp:sp>
    <dsp:sp modelId="{DDD5CE6B-46D0-4F58-94CA-40773F0E515F}">
      <dsp:nvSpPr>
        <dsp:cNvPr id="0" name=""/>
        <dsp:cNvSpPr/>
      </dsp:nvSpPr>
      <dsp:spPr>
        <a:xfrm>
          <a:off x="5382926" y="3735395"/>
          <a:ext cx="367682" cy="367682"/>
        </a:xfrm>
        <a:prstGeom prst="rect">
          <a:avLst/>
        </a:prstGeom>
        <a:solidFill>
          <a:schemeClr val="lt1">
            <a:hueOff val="0"/>
            <a:satOff val="0"/>
            <a:lumOff val="0"/>
            <a:alphaOff val="0"/>
          </a:schemeClr>
        </a:solidFill>
        <a:ln w="12700" cap="flat" cmpd="sng" algn="ctr">
          <a:solidFill>
            <a:schemeClr val="accent1">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7BFA27-EACE-4226-B4E4-6740A20C4AF8}">
      <dsp:nvSpPr>
        <dsp:cNvPr id="0" name=""/>
        <dsp:cNvSpPr/>
      </dsp:nvSpPr>
      <dsp:spPr>
        <a:xfrm>
          <a:off x="5733282" y="3490702"/>
          <a:ext cx="4654724" cy="857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es-ES" sz="3000" kern="1200" dirty="0"/>
            <a:t>Wondershare </a:t>
          </a:r>
          <a:r>
            <a:rPr lang="es-ES" sz="3000" kern="1200" dirty="0" err="1"/>
            <a:t>Filmora</a:t>
          </a:r>
          <a:endParaRPr lang="es-MX" sz="3000" kern="1200" dirty="0"/>
        </a:p>
      </dsp:txBody>
      <dsp:txXfrm>
        <a:off x="5733282" y="3490702"/>
        <a:ext cx="4654724" cy="8570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405FE-A6F7-41D6-B06C-3AFAF657F2C1}">
      <dsp:nvSpPr>
        <dsp:cNvPr id="0" name=""/>
        <dsp:cNvSpPr/>
      </dsp:nvSpPr>
      <dsp:spPr>
        <a:xfrm>
          <a:off x="3594" y="715042"/>
          <a:ext cx="1946002" cy="272440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ctr" defTabSz="622300">
            <a:lnSpc>
              <a:spcPct val="90000"/>
            </a:lnSpc>
            <a:spcBef>
              <a:spcPct val="0"/>
            </a:spcBef>
            <a:spcAft>
              <a:spcPct val="35000"/>
            </a:spcAft>
            <a:buNone/>
          </a:pPr>
          <a:r>
            <a:rPr lang="es-MX" sz="1400" kern="1200" dirty="0">
              <a:latin typeface="Century Gothic" panose="020B0502020202020204" pitchFamily="34" charset="0"/>
            </a:rPr>
            <a:t>FASE 1:</a:t>
          </a:r>
        </a:p>
        <a:p>
          <a:pPr marL="0" lvl="0" indent="0" algn="ctr" defTabSz="622300">
            <a:lnSpc>
              <a:spcPct val="90000"/>
            </a:lnSpc>
            <a:spcBef>
              <a:spcPct val="0"/>
            </a:spcBef>
            <a:spcAft>
              <a:spcPct val="35000"/>
            </a:spcAft>
            <a:buNone/>
          </a:pPr>
          <a:r>
            <a:rPr lang="es-MX" sz="1400" kern="1200" dirty="0">
              <a:latin typeface="Century Gothic" panose="020B0502020202020204" pitchFamily="34" charset="0"/>
            </a:rPr>
            <a:t> Análisis de la información</a:t>
          </a:r>
          <a:endParaRPr lang="en-US" sz="1400" kern="1200" dirty="0">
            <a:latin typeface="Century Gothic" panose="020B0502020202020204" pitchFamily="34" charset="0"/>
          </a:endParaRPr>
        </a:p>
      </dsp:txBody>
      <dsp:txXfrm>
        <a:off x="3594" y="1750315"/>
        <a:ext cx="1946002" cy="1634641"/>
      </dsp:txXfrm>
    </dsp:sp>
    <dsp:sp modelId="{95A6786C-3F0B-4007-ADB4-335CF7E8D89B}">
      <dsp:nvSpPr>
        <dsp:cNvPr id="0" name=""/>
        <dsp:cNvSpPr/>
      </dsp:nvSpPr>
      <dsp:spPr>
        <a:xfrm>
          <a:off x="567934" y="987482"/>
          <a:ext cx="817320" cy="81732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87628" y="1107176"/>
        <a:ext cx="577932" cy="577932"/>
      </dsp:txXfrm>
    </dsp:sp>
    <dsp:sp modelId="{2D05680B-155B-4AB5-ACBB-B02BBFE2CA7F}">
      <dsp:nvSpPr>
        <dsp:cNvPr id="0" name=""/>
        <dsp:cNvSpPr/>
      </dsp:nvSpPr>
      <dsp:spPr>
        <a:xfrm>
          <a:off x="3594" y="3439373"/>
          <a:ext cx="1946002"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8A67DAE-2B94-4714-BC5C-2CD138D41019}">
      <dsp:nvSpPr>
        <dsp:cNvPr id="0" name=""/>
        <dsp:cNvSpPr/>
      </dsp:nvSpPr>
      <dsp:spPr>
        <a:xfrm>
          <a:off x="2144196" y="715042"/>
          <a:ext cx="1946002" cy="272440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ctr" defTabSz="622300">
            <a:lnSpc>
              <a:spcPct val="90000"/>
            </a:lnSpc>
            <a:spcBef>
              <a:spcPct val="0"/>
            </a:spcBef>
            <a:spcAft>
              <a:spcPct val="35000"/>
            </a:spcAft>
            <a:buNone/>
          </a:pPr>
          <a:r>
            <a:rPr lang="es-MX" sz="1400" kern="1200" dirty="0">
              <a:latin typeface="Century Gothic" panose="020B0502020202020204" pitchFamily="34" charset="0"/>
            </a:rPr>
            <a:t>FASE 2:</a:t>
          </a:r>
        </a:p>
        <a:p>
          <a:pPr marL="0" lvl="0" indent="0" algn="ctr" defTabSz="622300">
            <a:lnSpc>
              <a:spcPct val="90000"/>
            </a:lnSpc>
            <a:spcBef>
              <a:spcPct val="0"/>
            </a:spcBef>
            <a:spcAft>
              <a:spcPct val="35000"/>
            </a:spcAft>
            <a:buNone/>
          </a:pPr>
          <a:r>
            <a:rPr lang="es-MX" sz="1400" kern="1200" dirty="0">
              <a:latin typeface="Century Gothic" panose="020B0502020202020204" pitchFamily="34" charset="0"/>
            </a:rPr>
            <a:t> Diseño de software/ Diseño de los recursos</a:t>
          </a:r>
          <a:endParaRPr lang="en-US" sz="1400" kern="1200" dirty="0">
            <a:latin typeface="Century Gothic" panose="020B0502020202020204" pitchFamily="34" charset="0"/>
          </a:endParaRPr>
        </a:p>
      </dsp:txBody>
      <dsp:txXfrm>
        <a:off x="2144196" y="1750315"/>
        <a:ext cx="1946002" cy="1634641"/>
      </dsp:txXfrm>
    </dsp:sp>
    <dsp:sp modelId="{BDB11BE2-33EC-46D6-B8CC-5DF5CE1EC994}">
      <dsp:nvSpPr>
        <dsp:cNvPr id="0" name=""/>
        <dsp:cNvSpPr/>
      </dsp:nvSpPr>
      <dsp:spPr>
        <a:xfrm>
          <a:off x="2708537" y="987482"/>
          <a:ext cx="817320" cy="817320"/>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28231" y="1107176"/>
        <a:ext cx="577932" cy="577932"/>
      </dsp:txXfrm>
    </dsp:sp>
    <dsp:sp modelId="{52A8CD71-2F80-4BA2-9145-1029CC15453E}">
      <dsp:nvSpPr>
        <dsp:cNvPr id="0" name=""/>
        <dsp:cNvSpPr/>
      </dsp:nvSpPr>
      <dsp:spPr>
        <a:xfrm>
          <a:off x="2144196" y="3439373"/>
          <a:ext cx="1946002"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DC658E-61AF-434E-9721-1BC538A7C294}">
      <dsp:nvSpPr>
        <dsp:cNvPr id="0" name=""/>
        <dsp:cNvSpPr/>
      </dsp:nvSpPr>
      <dsp:spPr>
        <a:xfrm>
          <a:off x="4284798" y="715042"/>
          <a:ext cx="1946002" cy="272440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ctr" defTabSz="622300">
            <a:lnSpc>
              <a:spcPct val="90000"/>
            </a:lnSpc>
            <a:spcBef>
              <a:spcPct val="0"/>
            </a:spcBef>
            <a:spcAft>
              <a:spcPct val="35000"/>
            </a:spcAft>
            <a:buNone/>
          </a:pPr>
          <a:r>
            <a:rPr lang="es-MX" sz="1400" kern="1200" dirty="0">
              <a:latin typeface="Century Gothic" panose="020B0502020202020204" pitchFamily="34" charset="0"/>
            </a:rPr>
            <a:t>FASE 3: </a:t>
          </a:r>
        </a:p>
        <a:p>
          <a:pPr marL="0" lvl="0" indent="0" algn="ctr" defTabSz="622300">
            <a:lnSpc>
              <a:spcPct val="90000"/>
            </a:lnSpc>
            <a:spcBef>
              <a:spcPct val="0"/>
            </a:spcBef>
            <a:spcAft>
              <a:spcPct val="35000"/>
            </a:spcAft>
            <a:buNone/>
          </a:pPr>
          <a:r>
            <a:rPr lang="es-MX" sz="1400" kern="1200" dirty="0">
              <a:latin typeface="Century Gothic" panose="020B0502020202020204" pitchFamily="34" charset="0"/>
            </a:rPr>
            <a:t>Codificación del sistema/ Desarrollo de los recursos</a:t>
          </a:r>
          <a:endParaRPr lang="en-US" sz="1400" kern="1200" dirty="0">
            <a:latin typeface="Century Gothic" panose="020B0502020202020204" pitchFamily="34" charset="0"/>
          </a:endParaRPr>
        </a:p>
      </dsp:txBody>
      <dsp:txXfrm>
        <a:off x="4284798" y="1750315"/>
        <a:ext cx="1946002" cy="1634641"/>
      </dsp:txXfrm>
    </dsp:sp>
    <dsp:sp modelId="{D45973B0-A109-493A-9D95-93AC47431F2B}">
      <dsp:nvSpPr>
        <dsp:cNvPr id="0" name=""/>
        <dsp:cNvSpPr/>
      </dsp:nvSpPr>
      <dsp:spPr>
        <a:xfrm>
          <a:off x="4849139" y="987482"/>
          <a:ext cx="817320" cy="81732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4968833" y="1107176"/>
        <a:ext cx="577932" cy="577932"/>
      </dsp:txXfrm>
    </dsp:sp>
    <dsp:sp modelId="{1CC0A58C-D7E6-45F3-8446-E050195DF326}">
      <dsp:nvSpPr>
        <dsp:cNvPr id="0" name=""/>
        <dsp:cNvSpPr/>
      </dsp:nvSpPr>
      <dsp:spPr>
        <a:xfrm>
          <a:off x="4284798" y="3439373"/>
          <a:ext cx="1946002"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F02FB95-766D-4C77-BD56-75CC37BE7BD1}">
      <dsp:nvSpPr>
        <dsp:cNvPr id="0" name=""/>
        <dsp:cNvSpPr/>
      </dsp:nvSpPr>
      <dsp:spPr>
        <a:xfrm>
          <a:off x="6425401" y="715042"/>
          <a:ext cx="1946002" cy="272440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ctr" defTabSz="622300">
            <a:lnSpc>
              <a:spcPct val="90000"/>
            </a:lnSpc>
            <a:spcBef>
              <a:spcPct val="0"/>
            </a:spcBef>
            <a:spcAft>
              <a:spcPct val="35000"/>
            </a:spcAft>
            <a:buNone/>
          </a:pPr>
          <a:r>
            <a:rPr lang="es-MX" sz="1400" kern="1200" dirty="0">
              <a:latin typeface="Century Gothic" panose="020B0502020202020204" pitchFamily="34" charset="0"/>
            </a:rPr>
            <a:t>FASE 4: </a:t>
          </a:r>
        </a:p>
        <a:p>
          <a:pPr marL="0" lvl="0" indent="0" algn="ctr" defTabSz="622300">
            <a:lnSpc>
              <a:spcPct val="90000"/>
            </a:lnSpc>
            <a:spcBef>
              <a:spcPct val="0"/>
            </a:spcBef>
            <a:spcAft>
              <a:spcPct val="35000"/>
            </a:spcAft>
            <a:buNone/>
          </a:pPr>
          <a:r>
            <a:rPr lang="es-MX" sz="1400" kern="1200" dirty="0">
              <a:latin typeface="Century Gothic" panose="020B0502020202020204" pitchFamily="34" charset="0"/>
            </a:rPr>
            <a:t>Comprobación de la hipótesis</a:t>
          </a:r>
          <a:endParaRPr lang="en-US" sz="1400" kern="1200" dirty="0">
            <a:latin typeface="Century Gothic" panose="020B0502020202020204" pitchFamily="34" charset="0"/>
          </a:endParaRPr>
        </a:p>
      </dsp:txBody>
      <dsp:txXfrm>
        <a:off x="6425401" y="1750315"/>
        <a:ext cx="1946002" cy="1634641"/>
      </dsp:txXfrm>
    </dsp:sp>
    <dsp:sp modelId="{28EF9C16-15D3-41FA-99D9-4492254B2C21}">
      <dsp:nvSpPr>
        <dsp:cNvPr id="0" name=""/>
        <dsp:cNvSpPr/>
      </dsp:nvSpPr>
      <dsp:spPr>
        <a:xfrm>
          <a:off x="6989741" y="987482"/>
          <a:ext cx="817320" cy="81732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09435" y="1107176"/>
        <a:ext cx="577932" cy="577932"/>
      </dsp:txXfrm>
    </dsp:sp>
    <dsp:sp modelId="{76A4DA6E-FBB3-4B71-A5B3-3B0B3E2C13A6}">
      <dsp:nvSpPr>
        <dsp:cNvPr id="0" name=""/>
        <dsp:cNvSpPr/>
      </dsp:nvSpPr>
      <dsp:spPr>
        <a:xfrm>
          <a:off x="6425401" y="3439373"/>
          <a:ext cx="1946002"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44EA585-4A16-4078-92CF-2609D45E9CAC}">
      <dsp:nvSpPr>
        <dsp:cNvPr id="0" name=""/>
        <dsp:cNvSpPr/>
      </dsp:nvSpPr>
      <dsp:spPr>
        <a:xfrm>
          <a:off x="8566003" y="715042"/>
          <a:ext cx="1946002" cy="2724403"/>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ctr" defTabSz="622300">
            <a:lnSpc>
              <a:spcPct val="90000"/>
            </a:lnSpc>
            <a:spcBef>
              <a:spcPct val="0"/>
            </a:spcBef>
            <a:spcAft>
              <a:spcPct val="35000"/>
            </a:spcAft>
            <a:buNone/>
          </a:pPr>
          <a:r>
            <a:rPr lang="es-MX" sz="1400" kern="1200" dirty="0">
              <a:latin typeface="Century Gothic" panose="020B0502020202020204" pitchFamily="34" charset="0"/>
            </a:rPr>
            <a:t>FASE 5: </a:t>
          </a:r>
        </a:p>
        <a:p>
          <a:pPr marL="0" lvl="0" indent="0" algn="ctr" defTabSz="622300">
            <a:lnSpc>
              <a:spcPct val="90000"/>
            </a:lnSpc>
            <a:spcBef>
              <a:spcPct val="0"/>
            </a:spcBef>
            <a:spcAft>
              <a:spcPct val="35000"/>
            </a:spcAft>
            <a:buNone/>
          </a:pPr>
          <a:r>
            <a:rPr lang="es-MX" sz="1400" kern="1200" dirty="0">
              <a:latin typeface="Century Gothic" panose="020B0502020202020204" pitchFamily="34" charset="0"/>
            </a:rPr>
            <a:t>Informe final de resultados</a:t>
          </a:r>
          <a:endParaRPr lang="en-US" sz="1400" kern="1200" dirty="0">
            <a:latin typeface="Century Gothic" panose="020B0502020202020204" pitchFamily="34" charset="0"/>
          </a:endParaRPr>
        </a:p>
      </dsp:txBody>
      <dsp:txXfrm>
        <a:off x="8566003" y="1750315"/>
        <a:ext cx="1946002" cy="1634641"/>
      </dsp:txXfrm>
    </dsp:sp>
    <dsp:sp modelId="{35755A00-913C-4F62-8B27-57A8534FBDCD}">
      <dsp:nvSpPr>
        <dsp:cNvPr id="0" name=""/>
        <dsp:cNvSpPr/>
      </dsp:nvSpPr>
      <dsp:spPr>
        <a:xfrm>
          <a:off x="9130344" y="987482"/>
          <a:ext cx="817320" cy="817320"/>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5</a:t>
          </a:r>
        </a:p>
      </dsp:txBody>
      <dsp:txXfrm>
        <a:off x="9250038" y="1107176"/>
        <a:ext cx="577932" cy="577932"/>
      </dsp:txXfrm>
    </dsp:sp>
    <dsp:sp modelId="{F7C84DAC-5C96-4C26-A60B-C9098281802C}">
      <dsp:nvSpPr>
        <dsp:cNvPr id="0" name=""/>
        <dsp:cNvSpPr/>
      </dsp:nvSpPr>
      <dsp:spPr>
        <a:xfrm>
          <a:off x="8566003" y="3439373"/>
          <a:ext cx="1946002"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B1719-F363-498C-A2C0-319B6C847C03}" type="datetimeFigureOut">
              <a:rPr lang="es-MX" smtClean="0"/>
              <a:t>04/12/2018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0EDCF-1133-4849-8E6C-4E1A66A735B2}" type="slidenum">
              <a:rPr lang="es-MX" smtClean="0"/>
              <a:t>‹Nº›</a:t>
            </a:fld>
            <a:endParaRPr lang="es-MX"/>
          </a:p>
        </p:txBody>
      </p:sp>
    </p:spTree>
    <p:extLst>
      <p:ext uri="{BB962C8B-B14F-4D97-AF65-F5344CB8AC3E}">
        <p14:creationId xmlns:p14="http://schemas.microsoft.com/office/powerpoint/2010/main" val="1593640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D230EDCF-1133-4849-8E6C-4E1A66A735B2}" type="slidenum">
              <a:rPr lang="es-MX" smtClean="0"/>
              <a:t>1</a:t>
            </a:fld>
            <a:endParaRPr lang="es-MX"/>
          </a:p>
        </p:txBody>
      </p:sp>
    </p:spTree>
    <p:extLst>
      <p:ext uri="{BB962C8B-B14F-4D97-AF65-F5344CB8AC3E}">
        <p14:creationId xmlns:p14="http://schemas.microsoft.com/office/powerpoint/2010/main" val="1947911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D230EDCF-1133-4849-8E6C-4E1A66A735B2}" type="slidenum">
              <a:rPr lang="es-MX" smtClean="0"/>
              <a:t>2</a:t>
            </a:fld>
            <a:endParaRPr lang="es-MX"/>
          </a:p>
        </p:txBody>
      </p:sp>
    </p:spTree>
    <p:extLst>
      <p:ext uri="{BB962C8B-B14F-4D97-AF65-F5344CB8AC3E}">
        <p14:creationId xmlns:p14="http://schemas.microsoft.com/office/powerpoint/2010/main" val="1458682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principal problemática es:</a:t>
            </a:r>
          </a:p>
          <a:p>
            <a:r>
              <a:rPr lang="es-ES" dirty="0"/>
              <a:t>(Paco)El instituto tecnológico de Toluca no cuenta </a:t>
            </a:r>
            <a:r>
              <a:rPr lang="es-MX" dirty="0"/>
              <a:t>con  una plataforma virtual propia, lo que provoca dificultades al no poder mantener contacto con los alumnos,  no cuentan con alternativas para distribuir su material, lo cual provoca que muchas veces lleguen manejan hasta 3 plataformas distintas en un semestre. (Montse)Así mismo tienen que pensar en diferentes alternativas de aprendizaje para poder diseñar un material instruccional, el cual por falta de tiempo, conocimiento del temario o falta de capacitación, este llega a ser muy pobre.(Josa) Finalmente al momento de evaluar a los alumnos se lleva acabo la forma de evaluación tradicional limita en gran medida las opciones que tiene el docente de evaluar las competencias desarrolladas por los estudiantes durante un ciclo escolar debido a que los exámenes suelen ser aplicados con una hoja de papel, con imágenes que llegan a ser borrosas e incomprensibles o con preguntas que pueden llegar a tener diferente interpretación por parte de los alumnos.</a:t>
            </a:r>
          </a:p>
          <a:p>
            <a:r>
              <a:rPr lang="es-MX" dirty="0"/>
              <a:t>Este tipo de exámenes no provee una apropiada retroalimentación, ya que solo incluyen un panorama general de los conocimientos que el alumno posee de la unidad, en vez de los temas.</a:t>
            </a:r>
          </a:p>
          <a:p>
            <a:r>
              <a:rPr lang="es-MX" dirty="0"/>
              <a:t>Adicional a ello, los docentes deben revisar cada evaluación una por una, lo que retrasa la entrega de resultados y la posible estrategia de autoaprendizaje que los estudiantes podrían llegar a implementar para mejorar sus calificaciones y refinar sus conocimientos.</a:t>
            </a:r>
          </a:p>
          <a:p>
            <a:endParaRPr lang="es-MX" dirty="0"/>
          </a:p>
        </p:txBody>
      </p:sp>
      <p:sp>
        <p:nvSpPr>
          <p:cNvPr id="4" name="Marcador de número de diapositiva 3"/>
          <p:cNvSpPr>
            <a:spLocks noGrp="1"/>
          </p:cNvSpPr>
          <p:nvPr>
            <p:ph type="sldNum" sz="quarter" idx="5"/>
          </p:nvPr>
        </p:nvSpPr>
        <p:spPr/>
        <p:txBody>
          <a:bodyPr/>
          <a:lstStyle/>
          <a:p>
            <a:fld id="{D230EDCF-1133-4849-8E6C-4E1A66A735B2}" type="slidenum">
              <a:rPr lang="es-MX" smtClean="0"/>
              <a:t>3</a:t>
            </a:fld>
            <a:endParaRPr lang="es-MX"/>
          </a:p>
        </p:txBody>
      </p:sp>
    </p:spTree>
    <p:extLst>
      <p:ext uri="{BB962C8B-B14F-4D97-AF65-F5344CB8AC3E}">
        <p14:creationId xmlns:p14="http://schemas.microsoft.com/office/powerpoint/2010/main" val="4752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dirty="0"/>
              <a:t>Crear una plataforma virtual educativa con el fin de administrar y gestionar recursos digitales educativos;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Diseñar y desarrollar el material instruccional, , a través de recursos didácticos como diapositivas, lecturas, videos, entre otros;</a:t>
            </a:r>
            <a:endParaRPr lang="es-MX"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t>Desarrollar un banco de reactivos, para facilitar la elaboración, aplicación y revisión de evaluaciones sumativas y de diagnóstico de forma digital, utilizando un ambiente de desarrollo WEB 2.0  para la materia de taller de Base de datos de la carrera de TIC´s del Instituto Tecnológico de Toluca para fomentar el e-learning y </a:t>
            </a:r>
            <a:r>
              <a:rPr lang="es-MX" sz="1200" dirty="0" err="1"/>
              <a:t>blended-learning</a:t>
            </a:r>
            <a:r>
              <a:rPr lang="es-MX" sz="1200" dirty="0"/>
              <a:t>.</a:t>
            </a:r>
          </a:p>
          <a:p>
            <a:endParaRPr lang="es-MX" dirty="0"/>
          </a:p>
        </p:txBody>
      </p:sp>
      <p:sp>
        <p:nvSpPr>
          <p:cNvPr id="4" name="Marcador de número de diapositiva 3"/>
          <p:cNvSpPr>
            <a:spLocks noGrp="1"/>
          </p:cNvSpPr>
          <p:nvPr>
            <p:ph type="sldNum" sz="quarter" idx="5"/>
          </p:nvPr>
        </p:nvSpPr>
        <p:spPr/>
        <p:txBody>
          <a:bodyPr/>
          <a:lstStyle/>
          <a:p>
            <a:fld id="{D230EDCF-1133-4849-8E6C-4E1A66A735B2}" type="slidenum">
              <a:rPr lang="es-MX" smtClean="0"/>
              <a:t>4</a:t>
            </a:fld>
            <a:endParaRPr lang="es-MX"/>
          </a:p>
        </p:txBody>
      </p:sp>
    </p:spTree>
    <p:extLst>
      <p:ext uri="{BB962C8B-B14F-4D97-AF65-F5344CB8AC3E}">
        <p14:creationId xmlns:p14="http://schemas.microsoft.com/office/powerpoint/2010/main" val="1211063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Razones: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t>
            </a:r>
            <a:r>
              <a:rPr lang="es-ES" dirty="0" err="1"/>
              <a:t>frank</a:t>
            </a:r>
            <a:r>
              <a:rPr lang="es-ES" dirty="0"/>
              <a:t>)</a:t>
            </a:r>
          </a:p>
          <a:p>
            <a:r>
              <a:rPr lang="es-ES" dirty="0"/>
              <a:t>Falta de comunicación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Falta de tiempo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(Josa) </a:t>
            </a:r>
            <a:r>
              <a:rPr lang="es-MX" dirty="0"/>
              <a:t>El tiempo que se invierte en la revisión manual de las evaluaciones hace que la retroalimentación sobre el desempeño de los estudiantes sea entregada después de un periodo de tiempo muy variable, lo que afecta a los hábitos de estudio de los alumnos.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t>
            </a:r>
            <a:r>
              <a:rPr lang="es-ES" dirty="0" err="1"/>
              <a:t>Mon</a:t>
            </a:r>
            <a:r>
              <a:rPr lang="es-MX" dirty="0"/>
              <a:t>) </a:t>
            </a:r>
            <a:r>
              <a:rPr lang="es-ES" sz="1200" kern="1200" dirty="0">
                <a:solidFill>
                  <a:schemeClr val="tx1"/>
                </a:solidFill>
                <a:effectLst/>
                <a:latin typeface="+mn-lt"/>
                <a:ea typeface="+mn-ea"/>
                <a:cs typeface="+mn-cs"/>
              </a:rPr>
              <a:t>El modelo tradicional del diseño instruccional suele carecer de contenido, tanto de información como de material, ya que solo incluye presentaciones y lecturas, además de que carece de del uso tecnología.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Beneficios: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frank</a:t>
            </a:r>
            <a:r>
              <a:rPr lang="es-ES" sz="1200" kern="1200" dirty="0">
                <a:solidFill>
                  <a:schemeClr val="tx1"/>
                </a:solidFill>
                <a:effectLst/>
                <a:latin typeface="+mn-lt"/>
                <a:ea typeface="+mn-ea"/>
                <a:cs typeface="+mn-cs"/>
              </a:rPr>
              <a:t>) Mejor comunicación, Ahorro de tiempo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(Josa) </a:t>
            </a:r>
            <a:r>
              <a:rPr lang="es-MX" dirty="0"/>
              <a:t>El docente podrá hacer uso de diversos tipos de reactivos en los cuestionarios, eligiendo el más apropiado para los temas que serán evaluados en cada uno de ellos. La retroalimentación de la evaluación será presentada al estudiante al finalizar la evaluación, por lo que no se invertirá tiempo de clase o del docente en revisar de forma manual. La pronta entrega de los resultados de la evaluación permitirá a los estudiantes enfocar el autoaprendizaje en el(los) tema(s) cuyo conocimiento tenga el puntaje más bajo en el cuestionario.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Mon</a:t>
            </a:r>
            <a:r>
              <a:rPr lang="es-ES" sz="1200" kern="1200" dirty="0">
                <a:solidFill>
                  <a:schemeClr val="tx1"/>
                </a:solidFill>
                <a:effectLst/>
                <a:latin typeface="+mn-lt"/>
                <a:ea typeface="+mn-ea"/>
                <a:cs typeface="+mn-cs"/>
              </a:rPr>
              <a:t>) Los estudiantes contarán con múltiples tipos de recursos didácticos digitales para adaptar sus hábitos de estudio y su forma de aprendizaje según lo prefieran.</a:t>
            </a:r>
            <a:endParaRPr lang="es-MX"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(mencionar ejemplos)</a:t>
            </a:r>
            <a:endParaRPr lang="es-MX" sz="1200" kern="1200" dirty="0">
              <a:solidFill>
                <a:schemeClr val="tx1"/>
              </a:solidFill>
              <a:effectLst/>
              <a:latin typeface="+mn-lt"/>
              <a:ea typeface="+mn-ea"/>
              <a:cs typeface="+mn-cs"/>
            </a:endParaRPr>
          </a:p>
          <a:p>
            <a:endParaRPr lang="es-MX" dirty="0"/>
          </a:p>
        </p:txBody>
      </p:sp>
      <p:sp>
        <p:nvSpPr>
          <p:cNvPr id="4" name="Marcador de número de diapositiva 3"/>
          <p:cNvSpPr>
            <a:spLocks noGrp="1"/>
          </p:cNvSpPr>
          <p:nvPr>
            <p:ph type="sldNum" sz="quarter" idx="5"/>
          </p:nvPr>
        </p:nvSpPr>
        <p:spPr/>
        <p:txBody>
          <a:bodyPr/>
          <a:lstStyle/>
          <a:p>
            <a:fld id="{D230EDCF-1133-4849-8E6C-4E1A66A735B2}" type="slidenum">
              <a:rPr lang="es-MX" smtClean="0"/>
              <a:t>5</a:t>
            </a:fld>
            <a:endParaRPr lang="es-MX"/>
          </a:p>
        </p:txBody>
      </p:sp>
    </p:spTree>
    <p:extLst>
      <p:ext uri="{BB962C8B-B14F-4D97-AF65-F5344CB8AC3E}">
        <p14:creationId xmlns:p14="http://schemas.microsoft.com/office/powerpoint/2010/main" val="2824674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D230EDCF-1133-4849-8E6C-4E1A66A735B2}" type="slidenum">
              <a:rPr lang="es-MX" smtClean="0"/>
              <a:t>6</a:t>
            </a:fld>
            <a:endParaRPr lang="es-MX"/>
          </a:p>
        </p:txBody>
      </p:sp>
    </p:spTree>
    <p:extLst>
      <p:ext uri="{BB962C8B-B14F-4D97-AF65-F5344CB8AC3E}">
        <p14:creationId xmlns:p14="http://schemas.microsoft.com/office/powerpoint/2010/main" val="3610741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Muestreo probabilístico debido a que se conoce el numero de integrantes de la población.</a:t>
            </a:r>
          </a:p>
          <a:p>
            <a:r>
              <a:rPr lang="es-MX" dirty="0"/>
              <a:t>Se utilizará el muestreo al azar simple sistematizado ya que le otorga a cada integrante de la población la misma posibilidad de ser elegido para la muestra.</a:t>
            </a:r>
          </a:p>
          <a:p>
            <a:r>
              <a:rPr lang="es-ES" dirty="0"/>
              <a:t>C</a:t>
            </a:r>
            <a:r>
              <a:rPr lang="es-MX" dirty="0" err="1"/>
              <a:t>omo</a:t>
            </a:r>
            <a:r>
              <a:rPr lang="es-MX" dirty="0"/>
              <a:t> metodología</a:t>
            </a:r>
          </a:p>
          <a:p>
            <a:r>
              <a:rPr lang="es-MX" dirty="0"/>
              <a:t>SCRUM implica una constante comunicación con el cliente, en este caso el asesor, para definir el progreso del proyecto, así como una entrega de avances en </a:t>
            </a:r>
            <a:r>
              <a:rPr lang="es-MX" dirty="0" err="1"/>
              <a:t>sprints</a:t>
            </a:r>
            <a:r>
              <a:rPr lang="es-MX" dirty="0"/>
              <a:t> en un lapso de tiempo corto.</a:t>
            </a:r>
          </a:p>
          <a:p>
            <a:endParaRPr lang="es-ES" dirty="0"/>
          </a:p>
          <a:p>
            <a:r>
              <a:rPr lang="es-ES" dirty="0"/>
              <a:t>Para el diseño instruccional se utilizara ADDIE</a:t>
            </a:r>
          </a:p>
          <a:p>
            <a:r>
              <a:rPr lang="es-ES" dirty="0"/>
              <a:t>La cual consta de 5 etapas: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Análisis: </a:t>
            </a:r>
            <a:r>
              <a:rPr lang="es-MX" sz="1200" kern="1200" dirty="0">
                <a:solidFill>
                  <a:schemeClr val="tx1"/>
                </a:solidFill>
                <a:effectLst/>
                <a:latin typeface="+mn-lt"/>
                <a:ea typeface="+mn-ea"/>
                <a:cs typeface="+mn-cs"/>
              </a:rPr>
              <a:t>analizar el alumnado, el contenido y el entorno cuyo resultado será la descripción de una situación y sus necesidades formativas.</a:t>
            </a:r>
            <a:endParaRPr lang="es-ES" dirty="0"/>
          </a:p>
          <a:p>
            <a:r>
              <a:rPr lang="es-ES" dirty="0"/>
              <a:t>Diseño: </a:t>
            </a:r>
            <a:r>
              <a:rPr lang="es-MX" sz="1200" kern="1200" dirty="0">
                <a:solidFill>
                  <a:schemeClr val="tx1"/>
                </a:solidFill>
                <a:effectLst/>
                <a:latin typeface="+mn-lt"/>
                <a:ea typeface="+mn-ea"/>
                <a:cs typeface="+mn-cs"/>
              </a:rPr>
              <a:t>Se desarrolla un programa del curso deteniéndose especialmente en el enfoque pedagógico </a:t>
            </a: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Desarrollo: </a:t>
            </a:r>
            <a:r>
              <a:rPr lang="es-MX" sz="1200" kern="1200" dirty="0">
                <a:solidFill>
                  <a:schemeClr val="tx1"/>
                </a:solidFill>
                <a:effectLst/>
                <a:latin typeface="+mn-lt"/>
                <a:ea typeface="+mn-ea"/>
                <a:cs typeface="+mn-cs"/>
              </a:rPr>
              <a:t>La creación real (producción) de los contenidos y materiales de aprendizaje basados en la fase de diseño.</a:t>
            </a: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Implementación: </a:t>
            </a:r>
            <a:r>
              <a:rPr lang="es-MX" sz="1200" kern="1200" dirty="0">
                <a:solidFill>
                  <a:schemeClr val="tx1"/>
                </a:solidFill>
                <a:effectLst/>
                <a:latin typeface="+mn-lt"/>
                <a:ea typeface="+mn-ea"/>
                <a:cs typeface="+mn-cs"/>
              </a:rPr>
              <a:t>Ejecución y puesta en práctica de la acción formativa con la participación de los alumnos.</a:t>
            </a:r>
            <a:endParaRPr lang="es-ES" dirty="0"/>
          </a:p>
          <a:p>
            <a:r>
              <a:rPr lang="es-ES" dirty="0"/>
              <a:t>Evaluación: Evaluamos las etapas anteriores</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a:solidFill>
                  <a:schemeClr val="tx1"/>
                </a:solidFill>
                <a:effectLst/>
                <a:latin typeface="+mn-lt"/>
                <a:ea typeface="+mn-ea"/>
                <a:cs typeface="+mn-cs"/>
              </a:rPr>
              <a:t>Esta metodología se utilizará debido a que puede ser aplicado a cualquier situación instruccional, es simple y tiene la ventaja de poder retroceder a cualquier fase.</a:t>
            </a:r>
          </a:p>
          <a:p>
            <a:endParaRPr lang="es-MX" dirty="0"/>
          </a:p>
          <a:p>
            <a:endParaRPr lang="es-MX" dirty="0"/>
          </a:p>
        </p:txBody>
      </p:sp>
      <p:sp>
        <p:nvSpPr>
          <p:cNvPr id="4" name="Marcador de número de diapositiva 3"/>
          <p:cNvSpPr>
            <a:spLocks noGrp="1"/>
          </p:cNvSpPr>
          <p:nvPr>
            <p:ph type="sldNum" sz="quarter" idx="5"/>
          </p:nvPr>
        </p:nvSpPr>
        <p:spPr/>
        <p:txBody>
          <a:bodyPr/>
          <a:lstStyle/>
          <a:p>
            <a:fld id="{D230EDCF-1133-4849-8E6C-4E1A66A735B2}" type="slidenum">
              <a:rPr lang="es-MX" smtClean="0"/>
              <a:t>9</a:t>
            </a:fld>
            <a:endParaRPr lang="es-MX"/>
          </a:p>
        </p:txBody>
      </p:sp>
    </p:spTree>
    <p:extLst>
      <p:ext uri="{BB962C8B-B14F-4D97-AF65-F5344CB8AC3E}">
        <p14:creationId xmlns:p14="http://schemas.microsoft.com/office/powerpoint/2010/main" val="3890797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D230EDCF-1133-4849-8E6C-4E1A66A735B2}" type="slidenum">
              <a:rPr lang="es-MX" smtClean="0"/>
              <a:t>11</a:t>
            </a:fld>
            <a:endParaRPr lang="es-MX"/>
          </a:p>
        </p:txBody>
      </p:sp>
    </p:spTree>
    <p:extLst>
      <p:ext uri="{BB962C8B-B14F-4D97-AF65-F5344CB8AC3E}">
        <p14:creationId xmlns:p14="http://schemas.microsoft.com/office/powerpoint/2010/main" val="2553705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FASE 1: Recopilación de datos utilizando instrumentos como encuesta, cuestionario, entre otros.</a:t>
            </a:r>
          </a:p>
          <a:p>
            <a:r>
              <a:rPr lang="es-MX" dirty="0"/>
              <a:t>FASE 2: Elaboración de MOCKUPS</a:t>
            </a:r>
          </a:p>
          <a:p>
            <a:r>
              <a:rPr lang="es-MX" dirty="0"/>
              <a:t>FASE 3: Desarrollo de programa, codificación y pruebas</a:t>
            </a:r>
          </a:p>
          <a:p>
            <a:r>
              <a:rPr lang="es-MX" dirty="0"/>
              <a:t>FASE 4: Selección de muestra, aplicación de instrumento de recopilación de datos</a:t>
            </a:r>
          </a:p>
          <a:p>
            <a:r>
              <a:rPr lang="es-MX" dirty="0"/>
              <a:t>FASE 5: Elaboración de informe final</a:t>
            </a:r>
          </a:p>
          <a:p>
            <a:endParaRPr lang="es-MX" dirty="0"/>
          </a:p>
        </p:txBody>
      </p:sp>
      <p:sp>
        <p:nvSpPr>
          <p:cNvPr id="4" name="Marcador de número de diapositiva 3"/>
          <p:cNvSpPr>
            <a:spLocks noGrp="1"/>
          </p:cNvSpPr>
          <p:nvPr>
            <p:ph type="sldNum" sz="quarter" idx="5"/>
          </p:nvPr>
        </p:nvSpPr>
        <p:spPr/>
        <p:txBody>
          <a:bodyPr/>
          <a:lstStyle/>
          <a:p>
            <a:fld id="{D230EDCF-1133-4849-8E6C-4E1A66A735B2}" type="slidenum">
              <a:rPr lang="es-MX" smtClean="0"/>
              <a:t>12</a:t>
            </a:fld>
            <a:endParaRPr lang="es-MX"/>
          </a:p>
        </p:txBody>
      </p:sp>
    </p:spTree>
    <p:extLst>
      <p:ext uri="{BB962C8B-B14F-4D97-AF65-F5344CB8AC3E}">
        <p14:creationId xmlns:p14="http://schemas.microsoft.com/office/powerpoint/2010/main" val="3958268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F4D06-31A4-469F-8AE1-46F43510511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1E8520C-3E78-4BB6-8158-6815DF358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8B4F64C-CF33-4D82-B2B6-228A29008987}"/>
              </a:ext>
            </a:extLst>
          </p:cNvPr>
          <p:cNvSpPr>
            <a:spLocks noGrp="1"/>
          </p:cNvSpPr>
          <p:nvPr>
            <p:ph type="dt" sz="half" idx="10"/>
          </p:nvPr>
        </p:nvSpPr>
        <p:spPr/>
        <p:txBody>
          <a:bodyPr/>
          <a:lstStyle/>
          <a:p>
            <a:fld id="{093D81E3-872E-4E64-8E4C-F6FF10F5B679}" type="datetimeFigureOut">
              <a:rPr lang="es-MX" smtClean="0"/>
              <a:t>04/12/2018</a:t>
            </a:fld>
            <a:endParaRPr lang="es-MX"/>
          </a:p>
        </p:txBody>
      </p:sp>
      <p:sp>
        <p:nvSpPr>
          <p:cNvPr id="5" name="Marcador de pie de página 4">
            <a:extLst>
              <a:ext uri="{FF2B5EF4-FFF2-40B4-BE49-F238E27FC236}">
                <a16:creationId xmlns:a16="http://schemas.microsoft.com/office/drawing/2014/main" id="{BC72078C-71F6-4BE4-9D37-225C95AD7A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6E3FD08-52F5-40B4-8658-E25B6AF193BA}"/>
              </a:ext>
            </a:extLst>
          </p:cNvPr>
          <p:cNvSpPr>
            <a:spLocks noGrp="1"/>
          </p:cNvSpPr>
          <p:nvPr>
            <p:ph type="sldNum" sz="quarter" idx="12"/>
          </p:nvPr>
        </p:nvSpPr>
        <p:spPr/>
        <p:txBody>
          <a:bodyPr/>
          <a:lstStyle/>
          <a:p>
            <a:fld id="{7AF4E134-FDEA-463C-9E1A-5B94A13EC31F}" type="slidenum">
              <a:rPr lang="es-MX" smtClean="0"/>
              <a:t>‹Nº›</a:t>
            </a:fld>
            <a:endParaRPr lang="es-MX"/>
          </a:p>
        </p:txBody>
      </p:sp>
    </p:spTree>
    <p:extLst>
      <p:ext uri="{BB962C8B-B14F-4D97-AF65-F5344CB8AC3E}">
        <p14:creationId xmlns:p14="http://schemas.microsoft.com/office/powerpoint/2010/main" val="244086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822C5-67D0-4052-8AC7-80D646DD76A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7DB8AE4-D4FB-41AF-9792-8F3C02D0913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30BB476-D682-4B42-A3AD-846CB5DEC1A2}"/>
              </a:ext>
            </a:extLst>
          </p:cNvPr>
          <p:cNvSpPr>
            <a:spLocks noGrp="1"/>
          </p:cNvSpPr>
          <p:nvPr>
            <p:ph type="dt" sz="half" idx="10"/>
          </p:nvPr>
        </p:nvSpPr>
        <p:spPr/>
        <p:txBody>
          <a:bodyPr/>
          <a:lstStyle/>
          <a:p>
            <a:fld id="{093D81E3-872E-4E64-8E4C-F6FF10F5B679}" type="datetimeFigureOut">
              <a:rPr lang="es-MX" smtClean="0"/>
              <a:t>04/12/2018</a:t>
            </a:fld>
            <a:endParaRPr lang="es-MX"/>
          </a:p>
        </p:txBody>
      </p:sp>
      <p:sp>
        <p:nvSpPr>
          <p:cNvPr id="5" name="Marcador de pie de página 4">
            <a:extLst>
              <a:ext uri="{FF2B5EF4-FFF2-40B4-BE49-F238E27FC236}">
                <a16:creationId xmlns:a16="http://schemas.microsoft.com/office/drawing/2014/main" id="{E3FC90F0-B9F9-4A71-88F4-C93A7BAED6E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4A7DCE1-EAF7-4707-86BA-91ECE43F89EB}"/>
              </a:ext>
            </a:extLst>
          </p:cNvPr>
          <p:cNvSpPr>
            <a:spLocks noGrp="1"/>
          </p:cNvSpPr>
          <p:nvPr>
            <p:ph type="sldNum" sz="quarter" idx="12"/>
          </p:nvPr>
        </p:nvSpPr>
        <p:spPr/>
        <p:txBody>
          <a:bodyPr/>
          <a:lstStyle/>
          <a:p>
            <a:fld id="{7AF4E134-FDEA-463C-9E1A-5B94A13EC31F}" type="slidenum">
              <a:rPr lang="es-MX" smtClean="0"/>
              <a:t>‹Nº›</a:t>
            </a:fld>
            <a:endParaRPr lang="es-MX"/>
          </a:p>
        </p:txBody>
      </p:sp>
    </p:spTree>
    <p:extLst>
      <p:ext uri="{BB962C8B-B14F-4D97-AF65-F5344CB8AC3E}">
        <p14:creationId xmlns:p14="http://schemas.microsoft.com/office/powerpoint/2010/main" val="1370007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3DC5559-BB37-4770-9ED4-0868AD938D4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9E60A58-7A45-406A-90AC-44730C43880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20B7A35-6C00-4DA8-86A2-7A26F5361246}"/>
              </a:ext>
            </a:extLst>
          </p:cNvPr>
          <p:cNvSpPr>
            <a:spLocks noGrp="1"/>
          </p:cNvSpPr>
          <p:nvPr>
            <p:ph type="dt" sz="half" idx="10"/>
          </p:nvPr>
        </p:nvSpPr>
        <p:spPr/>
        <p:txBody>
          <a:bodyPr/>
          <a:lstStyle/>
          <a:p>
            <a:fld id="{093D81E3-872E-4E64-8E4C-F6FF10F5B679}" type="datetimeFigureOut">
              <a:rPr lang="es-MX" smtClean="0"/>
              <a:t>04/12/2018</a:t>
            </a:fld>
            <a:endParaRPr lang="es-MX"/>
          </a:p>
        </p:txBody>
      </p:sp>
      <p:sp>
        <p:nvSpPr>
          <p:cNvPr id="5" name="Marcador de pie de página 4">
            <a:extLst>
              <a:ext uri="{FF2B5EF4-FFF2-40B4-BE49-F238E27FC236}">
                <a16:creationId xmlns:a16="http://schemas.microsoft.com/office/drawing/2014/main" id="{170C0C62-16A3-4CC7-9F5F-EA55F404C4F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EADA944-9902-4BFA-907C-30D5713AF797}"/>
              </a:ext>
            </a:extLst>
          </p:cNvPr>
          <p:cNvSpPr>
            <a:spLocks noGrp="1"/>
          </p:cNvSpPr>
          <p:nvPr>
            <p:ph type="sldNum" sz="quarter" idx="12"/>
          </p:nvPr>
        </p:nvSpPr>
        <p:spPr/>
        <p:txBody>
          <a:bodyPr/>
          <a:lstStyle/>
          <a:p>
            <a:fld id="{7AF4E134-FDEA-463C-9E1A-5B94A13EC31F}" type="slidenum">
              <a:rPr lang="es-MX" smtClean="0"/>
              <a:t>‹Nº›</a:t>
            </a:fld>
            <a:endParaRPr lang="es-MX"/>
          </a:p>
        </p:txBody>
      </p:sp>
    </p:spTree>
    <p:extLst>
      <p:ext uri="{BB962C8B-B14F-4D97-AF65-F5344CB8AC3E}">
        <p14:creationId xmlns:p14="http://schemas.microsoft.com/office/powerpoint/2010/main" val="273608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7A363-B963-483A-B300-25A19963C45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4E72A5-00EB-48BD-94A0-E5B2C54235A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DF61BEA-595B-45FB-B083-6996BF2272E6}"/>
              </a:ext>
            </a:extLst>
          </p:cNvPr>
          <p:cNvSpPr>
            <a:spLocks noGrp="1"/>
          </p:cNvSpPr>
          <p:nvPr>
            <p:ph type="dt" sz="half" idx="10"/>
          </p:nvPr>
        </p:nvSpPr>
        <p:spPr/>
        <p:txBody>
          <a:bodyPr/>
          <a:lstStyle/>
          <a:p>
            <a:fld id="{093D81E3-872E-4E64-8E4C-F6FF10F5B679}" type="datetimeFigureOut">
              <a:rPr lang="es-MX" smtClean="0"/>
              <a:t>04/12/2018</a:t>
            </a:fld>
            <a:endParaRPr lang="es-MX"/>
          </a:p>
        </p:txBody>
      </p:sp>
      <p:sp>
        <p:nvSpPr>
          <p:cNvPr id="5" name="Marcador de pie de página 4">
            <a:extLst>
              <a:ext uri="{FF2B5EF4-FFF2-40B4-BE49-F238E27FC236}">
                <a16:creationId xmlns:a16="http://schemas.microsoft.com/office/drawing/2014/main" id="{8C4E4032-F717-4BF3-B434-0D3FB67645C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0C59A97-B852-478E-84D9-27B83522E50F}"/>
              </a:ext>
            </a:extLst>
          </p:cNvPr>
          <p:cNvSpPr>
            <a:spLocks noGrp="1"/>
          </p:cNvSpPr>
          <p:nvPr>
            <p:ph type="sldNum" sz="quarter" idx="12"/>
          </p:nvPr>
        </p:nvSpPr>
        <p:spPr/>
        <p:txBody>
          <a:bodyPr/>
          <a:lstStyle/>
          <a:p>
            <a:fld id="{7AF4E134-FDEA-463C-9E1A-5B94A13EC31F}" type="slidenum">
              <a:rPr lang="es-MX" smtClean="0"/>
              <a:t>‹Nº›</a:t>
            </a:fld>
            <a:endParaRPr lang="es-MX"/>
          </a:p>
        </p:txBody>
      </p:sp>
    </p:spTree>
    <p:extLst>
      <p:ext uri="{BB962C8B-B14F-4D97-AF65-F5344CB8AC3E}">
        <p14:creationId xmlns:p14="http://schemas.microsoft.com/office/powerpoint/2010/main" val="365047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8BA28-FB4A-46A6-B912-EE221394320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D90C59A-BFBA-4154-A6EF-60C9348F7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7DF64B5A-BE6B-4425-A074-1116E3E60CB2}"/>
              </a:ext>
            </a:extLst>
          </p:cNvPr>
          <p:cNvSpPr>
            <a:spLocks noGrp="1"/>
          </p:cNvSpPr>
          <p:nvPr>
            <p:ph type="dt" sz="half" idx="10"/>
          </p:nvPr>
        </p:nvSpPr>
        <p:spPr/>
        <p:txBody>
          <a:bodyPr/>
          <a:lstStyle/>
          <a:p>
            <a:fld id="{093D81E3-872E-4E64-8E4C-F6FF10F5B679}" type="datetimeFigureOut">
              <a:rPr lang="es-MX" smtClean="0"/>
              <a:t>04/12/2018</a:t>
            </a:fld>
            <a:endParaRPr lang="es-MX"/>
          </a:p>
        </p:txBody>
      </p:sp>
      <p:sp>
        <p:nvSpPr>
          <p:cNvPr id="5" name="Marcador de pie de página 4">
            <a:extLst>
              <a:ext uri="{FF2B5EF4-FFF2-40B4-BE49-F238E27FC236}">
                <a16:creationId xmlns:a16="http://schemas.microsoft.com/office/drawing/2014/main" id="{1C444E88-08E2-478F-9EEA-BDF408B7941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D8E057E-BA3A-4184-AC09-96D528359167}"/>
              </a:ext>
            </a:extLst>
          </p:cNvPr>
          <p:cNvSpPr>
            <a:spLocks noGrp="1"/>
          </p:cNvSpPr>
          <p:nvPr>
            <p:ph type="sldNum" sz="quarter" idx="12"/>
          </p:nvPr>
        </p:nvSpPr>
        <p:spPr/>
        <p:txBody>
          <a:bodyPr/>
          <a:lstStyle/>
          <a:p>
            <a:fld id="{7AF4E134-FDEA-463C-9E1A-5B94A13EC31F}" type="slidenum">
              <a:rPr lang="es-MX" smtClean="0"/>
              <a:t>‹Nº›</a:t>
            </a:fld>
            <a:endParaRPr lang="es-MX"/>
          </a:p>
        </p:txBody>
      </p:sp>
    </p:spTree>
    <p:extLst>
      <p:ext uri="{BB962C8B-B14F-4D97-AF65-F5344CB8AC3E}">
        <p14:creationId xmlns:p14="http://schemas.microsoft.com/office/powerpoint/2010/main" val="95373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6AF6E-1639-4AB0-A9F1-B3B2AA22E12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CE5167E-5E68-4602-9BE0-256486D89D8B}"/>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3C0F52F-4B18-4A56-B724-D5CB39F1A469}"/>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4CCDCA47-9B2E-4762-A504-FD191E1AFCA1}"/>
              </a:ext>
            </a:extLst>
          </p:cNvPr>
          <p:cNvSpPr>
            <a:spLocks noGrp="1"/>
          </p:cNvSpPr>
          <p:nvPr>
            <p:ph type="dt" sz="half" idx="10"/>
          </p:nvPr>
        </p:nvSpPr>
        <p:spPr/>
        <p:txBody>
          <a:bodyPr/>
          <a:lstStyle/>
          <a:p>
            <a:fld id="{093D81E3-872E-4E64-8E4C-F6FF10F5B679}" type="datetimeFigureOut">
              <a:rPr lang="es-MX" smtClean="0"/>
              <a:t>04/12/2018</a:t>
            </a:fld>
            <a:endParaRPr lang="es-MX"/>
          </a:p>
        </p:txBody>
      </p:sp>
      <p:sp>
        <p:nvSpPr>
          <p:cNvPr id="6" name="Marcador de pie de página 5">
            <a:extLst>
              <a:ext uri="{FF2B5EF4-FFF2-40B4-BE49-F238E27FC236}">
                <a16:creationId xmlns:a16="http://schemas.microsoft.com/office/drawing/2014/main" id="{BD732C6C-7DBC-4A86-8545-A3D4970DC3E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E800642-92F7-45CA-A1EB-AE6CDD5F929E}"/>
              </a:ext>
            </a:extLst>
          </p:cNvPr>
          <p:cNvSpPr>
            <a:spLocks noGrp="1"/>
          </p:cNvSpPr>
          <p:nvPr>
            <p:ph type="sldNum" sz="quarter" idx="12"/>
          </p:nvPr>
        </p:nvSpPr>
        <p:spPr/>
        <p:txBody>
          <a:bodyPr/>
          <a:lstStyle/>
          <a:p>
            <a:fld id="{7AF4E134-FDEA-463C-9E1A-5B94A13EC31F}" type="slidenum">
              <a:rPr lang="es-MX" smtClean="0"/>
              <a:t>‹Nº›</a:t>
            </a:fld>
            <a:endParaRPr lang="es-MX"/>
          </a:p>
        </p:txBody>
      </p:sp>
    </p:spTree>
    <p:extLst>
      <p:ext uri="{BB962C8B-B14F-4D97-AF65-F5344CB8AC3E}">
        <p14:creationId xmlns:p14="http://schemas.microsoft.com/office/powerpoint/2010/main" val="262949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01D2E-3557-495A-BBDE-DD16F170F69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2EC2C90-6BD7-4103-B6D8-995F4AF2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226567FD-2B8B-4DA2-809E-C356A203F148}"/>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896EE684-4327-4BEB-AEDC-FD004675C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357FAFD-B144-4EF4-A3CB-C9B382192A1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AA5C311-73ED-42DE-B283-BB722B5C77FA}"/>
              </a:ext>
            </a:extLst>
          </p:cNvPr>
          <p:cNvSpPr>
            <a:spLocks noGrp="1"/>
          </p:cNvSpPr>
          <p:nvPr>
            <p:ph type="dt" sz="half" idx="10"/>
          </p:nvPr>
        </p:nvSpPr>
        <p:spPr/>
        <p:txBody>
          <a:bodyPr/>
          <a:lstStyle/>
          <a:p>
            <a:fld id="{093D81E3-872E-4E64-8E4C-F6FF10F5B679}" type="datetimeFigureOut">
              <a:rPr lang="es-MX" smtClean="0"/>
              <a:t>04/12/2018</a:t>
            </a:fld>
            <a:endParaRPr lang="es-MX"/>
          </a:p>
        </p:txBody>
      </p:sp>
      <p:sp>
        <p:nvSpPr>
          <p:cNvPr id="8" name="Marcador de pie de página 7">
            <a:extLst>
              <a:ext uri="{FF2B5EF4-FFF2-40B4-BE49-F238E27FC236}">
                <a16:creationId xmlns:a16="http://schemas.microsoft.com/office/drawing/2014/main" id="{439F293D-2F77-4A6A-8072-2B9EDCF8CCE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AD2F205A-C905-43B3-A4B9-7FDF45CD7389}"/>
              </a:ext>
            </a:extLst>
          </p:cNvPr>
          <p:cNvSpPr>
            <a:spLocks noGrp="1"/>
          </p:cNvSpPr>
          <p:nvPr>
            <p:ph type="sldNum" sz="quarter" idx="12"/>
          </p:nvPr>
        </p:nvSpPr>
        <p:spPr/>
        <p:txBody>
          <a:bodyPr/>
          <a:lstStyle/>
          <a:p>
            <a:fld id="{7AF4E134-FDEA-463C-9E1A-5B94A13EC31F}" type="slidenum">
              <a:rPr lang="es-MX" smtClean="0"/>
              <a:t>‹Nº›</a:t>
            </a:fld>
            <a:endParaRPr lang="es-MX"/>
          </a:p>
        </p:txBody>
      </p:sp>
    </p:spTree>
    <p:extLst>
      <p:ext uri="{BB962C8B-B14F-4D97-AF65-F5344CB8AC3E}">
        <p14:creationId xmlns:p14="http://schemas.microsoft.com/office/powerpoint/2010/main" val="43519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A5971-7854-4194-B464-5DF57950357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88488D5E-2E5B-40B4-8370-35556A24FDFB}"/>
              </a:ext>
            </a:extLst>
          </p:cNvPr>
          <p:cNvSpPr>
            <a:spLocks noGrp="1"/>
          </p:cNvSpPr>
          <p:nvPr>
            <p:ph type="dt" sz="half" idx="10"/>
          </p:nvPr>
        </p:nvSpPr>
        <p:spPr/>
        <p:txBody>
          <a:bodyPr/>
          <a:lstStyle/>
          <a:p>
            <a:fld id="{093D81E3-872E-4E64-8E4C-F6FF10F5B679}" type="datetimeFigureOut">
              <a:rPr lang="es-MX" smtClean="0"/>
              <a:t>04/12/2018</a:t>
            </a:fld>
            <a:endParaRPr lang="es-MX"/>
          </a:p>
        </p:txBody>
      </p:sp>
      <p:sp>
        <p:nvSpPr>
          <p:cNvPr id="4" name="Marcador de pie de página 3">
            <a:extLst>
              <a:ext uri="{FF2B5EF4-FFF2-40B4-BE49-F238E27FC236}">
                <a16:creationId xmlns:a16="http://schemas.microsoft.com/office/drawing/2014/main" id="{FD79B285-451F-4CA3-9A10-B3691FA15F7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08EFD4BB-79CB-4CB1-8581-F019722A1C97}"/>
              </a:ext>
            </a:extLst>
          </p:cNvPr>
          <p:cNvSpPr>
            <a:spLocks noGrp="1"/>
          </p:cNvSpPr>
          <p:nvPr>
            <p:ph type="sldNum" sz="quarter" idx="12"/>
          </p:nvPr>
        </p:nvSpPr>
        <p:spPr/>
        <p:txBody>
          <a:bodyPr/>
          <a:lstStyle/>
          <a:p>
            <a:fld id="{7AF4E134-FDEA-463C-9E1A-5B94A13EC31F}" type="slidenum">
              <a:rPr lang="es-MX" smtClean="0"/>
              <a:t>‹Nº›</a:t>
            </a:fld>
            <a:endParaRPr lang="es-MX"/>
          </a:p>
        </p:txBody>
      </p:sp>
    </p:spTree>
    <p:extLst>
      <p:ext uri="{BB962C8B-B14F-4D97-AF65-F5344CB8AC3E}">
        <p14:creationId xmlns:p14="http://schemas.microsoft.com/office/powerpoint/2010/main" val="411691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F9BAFBB-C4B9-4B56-9C7E-99CFB41CAC0E}"/>
              </a:ext>
            </a:extLst>
          </p:cNvPr>
          <p:cNvSpPr>
            <a:spLocks noGrp="1"/>
          </p:cNvSpPr>
          <p:nvPr>
            <p:ph type="dt" sz="half" idx="10"/>
          </p:nvPr>
        </p:nvSpPr>
        <p:spPr/>
        <p:txBody>
          <a:bodyPr/>
          <a:lstStyle/>
          <a:p>
            <a:fld id="{093D81E3-872E-4E64-8E4C-F6FF10F5B679}" type="datetimeFigureOut">
              <a:rPr lang="es-MX" smtClean="0"/>
              <a:t>04/12/2018</a:t>
            </a:fld>
            <a:endParaRPr lang="es-MX"/>
          </a:p>
        </p:txBody>
      </p:sp>
      <p:sp>
        <p:nvSpPr>
          <p:cNvPr id="3" name="Marcador de pie de página 2">
            <a:extLst>
              <a:ext uri="{FF2B5EF4-FFF2-40B4-BE49-F238E27FC236}">
                <a16:creationId xmlns:a16="http://schemas.microsoft.com/office/drawing/2014/main" id="{AC918FC8-16F3-4067-8E04-C04E6C06B6B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6E097F2-1705-4770-ACF9-6938D35CE844}"/>
              </a:ext>
            </a:extLst>
          </p:cNvPr>
          <p:cNvSpPr>
            <a:spLocks noGrp="1"/>
          </p:cNvSpPr>
          <p:nvPr>
            <p:ph type="sldNum" sz="quarter" idx="12"/>
          </p:nvPr>
        </p:nvSpPr>
        <p:spPr/>
        <p:txBody>
          <a:bodyPr/>
          <a:lstStyle/>
          <a:p>
            <a:fld id="{7AF4E134-FDEA-463C-9E1A-5B94A13EC31F}" type="slidenum">
              <a:rPr lang="es-MX" smtClean="0"/>
              <a:t>‹Nº›</a:t>
            </a:fld>
            <a:endParaRPr lang="es-MX"/>
          </a:p>
        </p:txBody>
      </p:sp>
    </p:spTree>
    <p:extLst>
      <p:ext uri="{BB962C8B-B14F-4D97-AF65-F5344CB8AC3E}">
        <p14:creationId xmlns:p14="http://schemas.microsoft.com/office/powerpoint/2010/main" val="415166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050CD6-AF54-4CAF-AF12-4686767D376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D015989-EE3B-4CE2-8C27-A52DCDD9F0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832CF15A-B157-47EE-8127-8E126AC8A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7819962-44D8-428F-A406-2888E4408D37}"/>
              </a:ext>
            </a:extLst>
          </p:cNvPr>
          <p:cNvSpPr>
            <a:spLocks noGrp="1"/>
          </p:cNvSpPr>
          <p:nvPr>
            <p:ph type="dt" sz="half" idx="10"/>
          </p:nvPr>
        </p:nvSpPr>
        <p:spPr/>
        <p:txBody>
          <a:bodyPr/>
          <a:lstStyle/>
          <a:p>
            <a:fld id="{093D81E3-872E-4E64-8E4C-F6FF10F5B679}" type="datetimeFigureOut">
              <a:rPr lang="es-MX" smtClean="0"/>
              <a:t>04/12/2018</a:t>
            </a:fld>
            <a:endParaRPr lang="es-MX"/>
          </a:p>
        </p:txBody>
      </p:sp>
      <p:sp>
        <p:nvSpPr>
          <p:cNvPr id="6" name="Marcador de pie de página 5">
            <a:extLst>
              <a:ext uri="{FF2B5EF4-FFF2-40B4-BE49-F238E27FC236}">
                <a16:creationId xmlns:a16="http://schemas.microsoft.com/office/drawing/2014/main" id="{C5C394B4-C73B-4AC6-ADCC-FE30DD91ED8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A630CB8-ED48-4A6C-9709-C0768EA1BD07}"/>
              </a:ext>
            </a:extLst>
          </p:cNvPr>
          <p:cNvSpPr>
            <a:spLocks noGrp="1"/>
          </p:cNvSpPr>
          <p:nvPr>
            <p:ph type="sldNum" sz="quarter" idx="12"/>
          </p:nvPr>
        </p:nvSpPr>
        <p:spPr/>
        <p:txBody>
          <a:bodyPr/>
          <a:lstStyle/>
          <a:p>
            <a:fld id="{7AF4E134-FDEA-463C-9E1A-5B94A13EC31F}" type="slidenum">
              <a:rPr lang="es-MX" smtClean="0"/>
              <a:t>‹Nº›</a:t>
            </a:fld>
            <a:endParaRPr lang="es-MX"/>
          </a:p>
        </p:txBody>
      </p:sp>
    </p:spTree>
    <p:extLst>
      <p:ext uri="{BB962C8B-B14F-4D97-AF65-F5344CB8AC3E}">
        <p14:creationId xmlns:p14="http://schemas.microsoft.com/office/powerpoint/2010/main" val="118590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887ED-6621-4640-AA37-FA5A0CEC92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2D64B211-13FA-47D0-BC48-1DE99C3215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C5D2145-AD3A-4504-90D4-0397A3D83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0DA44BD-0BF3-4223-9824-67582FB0B299}"/>
              </a:ext>
            </a:extLst>
          </p:cNvPr>
          <p:cNvSpPr>
            <a:spLocks noGrp="1"/>
          </p:cNvSpPr>
          <p:nvPr>
            <p:ph type="dt" sz="half" idx="10"/>
          </p:nvPr>
        </p:nvSpPr>
        <p:spPr/>
        <p:txBody>
          <a:bodyPr/>
          <a:lstStyle/>
          <a:p>
            <a:fld id="{093D81E3-872E-4E64-8E4C-F6FF10F5B679}" type="datetimeFigureOut">
              <a:rPr lang="es-MX" smtClean="0"/>
              <a:t>04/12/2018</a:t>
            </a:fld>
            <a:endParaRPr lang="es-MX"/>
          </a:p>
        </p:txBody>
      </p:sp>
      <p:sp>
        <p:nvSpPr>
          <p:cNvPr id="6" name="Marcador de pie de página 5">
            <a:extLst>
              <a:ext uri="{FF2B5EF4-FFF2-40B4-BE49-F238E27FC236}">
                <a16:creationId xmlns:a16="http://schemas.microsoft.com/office/drawing/2014/main" id="{8826158A-B1C2-4C0A-89F5-93C33D950E2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72417AF-45B8-417D-B8FD-D1C2DF6678E3}"/>
              </a:ext>
            </a:extLst>
          </p:cNvPr>
          <p:cNvSpPr>
            <a:spLocks noGrp="1"/>
          </p:cNvSpPr>
          <p:nvPr>
            <p:ph type="sldNum" sz="quarter" idx="12"/>
          </p:nvPr>
        </p:nvSpPr>
        <p:spPr/>
        <p:txBody>
          <a:bodyPr/>
          <a:lstStyle/>
          <a:p>
            <a:fld id="{7AF4E134-FDEA-463C-9E1A-5B94A13EC31F}" type="slidenum">
              <a:rPr lang="es-MX" smtClean="0"/>
              <a:t>‹Nº›</a:t>
            </a:fld>
            <a:endParaRPr lang="es-MX"/>
          </a:p>
        </p:txBody>
      </p:sp>
    </p:spTree>
    <p:extLst>
      <p:ext uri="{BB962C8B-B14F-4D97-AF65-F5344CB8AC3E}">
        <p14:creationId xmlns:p14="http://schemas.microsoft.com/office/powerpoint/2010/main" val="153109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0C917C4-D98E-4115-AAA5-0E1B18B24A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9688AAF-57C4-41DF-8427-2FE7A9701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083C4D9-4588-41CB-985E-F90FAB3D99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D81E3-872E-4E64-8E4C-F6FF10F5B679}" type="datetimeFigureOut">
              <a:rPr lang="es-MX" smtClean="0"/>
              <a:t>04/12/2018</a:t>
            </a:fld>
            <a:endParaRPr lang="es-MX"/>
          </a:p>
        </p:txBody>
      </p:sp>
      <p:sp>
        <p:nvSpPr>
          <p:cNvPr id="5" name="Marcador de pie de página 4">
            <a:extLst>
              <a:ext uri="{FF2B5EF4-FFF2-40B4-BE49-F238E27FC236}">
                <a16:creationId xmlns:a16="http://schemas.microsoft.com/office/drawing/2014/main" id="{54FC5C94-B0DF-4DD9-BD6D-D9556EBD2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21F72FA5-D319-451E-94B3-89255752BC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4E134-FDEA-463C-9E1A-5B94A13EC31F}" type="slidenum">
              <a:rPr lang="es-MX" smtClean="0"/>
              <a:t>‹Nº›</a:t>
            </a:fld>
            <a:endParaRPr lang="es-MX"/>
          </a:p>
        </p:txBody>
      </p:sp>
    </p:spTree>
    <p:extLst>
      <p:ext uri="{BB962C8B-B14F-4D97-AF65-F5344CB8AC3E}">
        <p14:creationId xmlns:p14="http://schemas.microsoft.com/office/powerpoint/2010/main" val="3034306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9.jpeg"/><Relationship Id="rId5" Type="http://schemas.openxmlformats.org/officeDocument/2006/relationships/diagramQuickStyle" Target="../diagrams/quickStyle2.xml"/><Relationship Id="rId10" Type="http://schemas.openxmlformats.org/officeDocument/2006/relationships/image" Target="../media/image18.png"/><Relationship Id="rId4" Type="http://schemas.openxmlformats.org/officeDocument/2006/relationships/diagramLayout" Target="../diagrams/layout2.xml"/><Relationship Id="rId9"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www.adelanteduca.cl/plataformavirtual.php" TargetMode="Externa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universoformulas.com/estadistica/inferencia/muestreo-casual/" TargetMode="Externa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5911C-DC4E-4F6F-8D09-6803AC905D78}"/>
              </a:ext>
            </a:extLst>
          </p:cNvPr>
          <p:cNvSpPr>
            <a:spLocks noGrp="1"/>
          </p:cNvSpPr>
          <p:nvPr>
            <p:ph type="ctrTitle"/>
          </p:nvPr>
        </p:nvSpPr>
        <p:spPr>
          <a:xfrm>
            <a:off x="1524000" y="2245810"/>
            <a:ext cx="9144000" cy="1355750"/>
          </a:xfrm>
        </p:spPr>
        <p:txBody>
          <a:bodyPr>
            <a:normAutofit/>
          </a:bodyPr>
          <a:lstStyle/>
          <a:p>
            <a:pPr algn="l"/>
            <a:r>
              <a:rPr lang="es-MX" sz="5400" b="1" dirty="0"/>
              <a:t>Ambiente Virtual de Aprendizaje</a:t>
            </a:r>
            <a:endParaRPr lang="es-MX" sz="5400" dirty="0"/>
          </a:p>
        </p:txBody>
      </p:sp>
      <p:sp>
        <p:nvSpPr>
          <p:cNvPr id="4" name="Subtítulo 2">
            <a:extLst>
              <a:ext uri="{FF2B5EF4-FFF2-40B4-BE49-F238E27FC236}">
                <a16:creationId xmlns:a16="http://schemas.microsoft.com/office/drawing/2014/main" id="{40FB86F4-114D-42FD-9097-64A1953E3630}"/>
              </a:ext>
            </a:extLst>
          </p:cNvPr>
          <p:cNvSpPr>
            <a:spLocks noGrp="1"/>
          </p:cNvSpPr>
          <p:nvPr>
            <p:ph type="subTitle" idx="1"/>
          </p:nvPr>
        </p:nvSpPr>
        <p:spPr>
          <a:xfrm>
            <a:off x="1524000" y="3608516"/>
            <a:ext cx="9144000" cy="911117"/>
          </a:xfrm>
        </p:spPr>
        <p:txBody>
          <a:bodyPr>
            <a:normAutofit/>
          </a:bodyPr>
          <a:lstStyle/>
          <a:p>
            <a:r>
              <a:rPr lang="es-MX" sz="2000" dirty="0"/>
              <a:t>Ingeniería en Tecnologías de la Información y Comunicación</a:t>
            </a:r>
          </a:p>
          <a:p>
            <a:pPr algn="l"/>
            <a:endParaRPr lang="es-MX" sz="2000" dirty="0"/>
          </a:p>
        </p:txBody>
      </p:sp>
      <p:sp>
        <p:nvSpPr>
          <p:cNvPr id="71" name="Freeform 31">
            <a:extLst>
              <a:ext uri="{FF2B5EF4-FFF2-40B4-BE49-F238E27FC236}">
                <a16:creationId xmlns:a16="http://schemas.microsoft.com/office/drawing/2014/main" id="{A2AEA782-0EA4-42E9-871D-7401D6A09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75140" cy="2130951"/>
          </a:xfrm>
          <a:custGeom>
            <a:avLst/>
            <a:gdLst>
              <a:gd name="connsiteX0" fmla="*/ 0 w 4475140"/>
              <a:gd name="connsiteY0" fmla="*/ 0 h 2130951"/>
              <a:gd name="connsiteX1" fmla="*/ 1074821 w 4475140"/>
              <a:gd name="connsiteY1" fmla="*/ 0 h 2130951"/>
              <a:gd name="connsiteX2" fmla="*/ 1074821 w 4475140"/>
              <a:gd name="connsiteY2" fmla="*/ 478 h 2130951"/>
              <a:gd name="connsiteX3" fmla="*/ 4475140 w 4475140"/>
              <a:gd name="connsiteY3" fmla="*/ 478 h 2130951"/>
              <a:gd name="connsiteX4" fmla="*/ 3488452 w 4475140"/>
              <a:gd name="connsiteY4" fmla="*/ 2130951 h 2130951"/>
              <a:gd name="connsiteX5" fmla="*/ 0 w 4475140"/>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5140" h="2130951">
                <a:moveTo>
                  <a:pt x="0" y="0"/>
                </a:moveTo>
                <a:lnTo>
                  <a:pt x="1074821" y="0"/>
                </a:lnTo>
                <a:lnTo>
                  <a:pt x="1074821" y="478"/>
                </a:lnTo>
                <a:lnTo>
                  <a:pt x="4475140" y="478"/>
                </a:lnTo>
                <a:lnTo>
                  <a:pt x="3488452" y="2130951"/>
                </a:lnTo>
                <a:lnTo>
                  <a:pt x="0" y="2130951"/>
                </a:lnTo>
                <a:close/>
              </a:path>
            </a:pathLst>
          </a:custGeom>
          <a:solidFill>
            <a:srgbClr val="185C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Imagen 5">
            <a:extLst>
              <a:ext uri="{FF2B5EF4-FFF2-40B4-BE49-F238E27FC236}">
                <a16:creationId xmlns:a16="http://schemas.microsoft.com/office/drawing/2014/main" id="{596F987E-33DB-4970-9F63-AD9936A68282}"/>
              </a:ext>
            </a:extLst>
          </p:cNvPr>
          <p:cNvPicPr>
            <a:picLocks noChangeAspect="1"/>
          </p:cNvPicPr>
          <p:nvPr/>
        </p:nvPicPr>
        <p:blipFill rotWithShape="1">
          <a:blip r:embed="rId3"/>
          <a:srcRect l="9353" t="14273" r="15386" b="73105"/>
          <a:stretch/>
        </p:blipFill>
        <p:spPr>
          <a:xfrm>
            <a:off x="3924300" y="355502"/>
            <a:ext cx="8267700" cy="911117"/>
          </a:xfrm>
          <a:custGeom>
            <a:avLst/>
            <a:gdLst>
              <a:gd name="connsiteX0" fmla="*/ 986689 w 8542682"/>
              <a:gd name="connsiteY0" fmla="*/ 0 h 2130473"/>
              <a:gd name="connsiteX1" fmla="*/ 8542682 w 8542682"/>
              <a:gd name="connsiteY1" fmla="*/ 0 h 2130473"/>
              <a:gd name="connsiteX2" fmla="*/ 8542682 w 8542682"/>
              <a:gd name="connsiteY2" fmla="*/ 2130473 h 2130473"/>
              <a:gd name="connsiteX3" fmla="*/ 0 w 8542682"/>
              <a:gd name="connsiteY3" fmla="*/ 2130473 h 2130473"/>
            </a:gdLst>
            <a:ahLst/>
            <a:cxnLst>
              <a:cxn ang="0">
                <a:pos x="connsiteX0" y="connsiteY0"/>
              </a:cxn>
              <a:cxn ang="0">
                <a:pos x="connsiteX1" y="connsiteY1"/>
              </a:cxn>
              <a:cxn ang="0">
                <a:pos x="connsiteX2" y="connsiteY2"/>
              </a:cxn>
              <a:cxn ang="0">
                <a:pos x="connsiteX3" y="connsiteY3"/>
              </a:cxn>
            </a:cxnLst>
            <a:rect l="l" t="t" r="r" b="b"/>
            <a:pathLst>
              <a:path w="8542682" h="2130473">
                <a:moveTo>
                  <a:pt x="986689" y="0"/>
                </a:moveTo>
                <a:lnTo>
                  <a:pt x="8542682" y="0"/>
                </a:lnTo>
                <a:lnTo>
                  <a:pt x="8542682" y="2130473"/>
                </a:lnTo>
                <a:lnTo>
                  <a:pt x="0" y="2130473"/>
                </a:lnTo>
                <a:close/>
              </a:path>
            </a:pathLst>
          </a:custGeom>
        </p:spPr>
      </p:pic>
      <p:sp>
        <p:nvSpPr>
          <p:cNvPr id="73" name="Freeform 34">
            <a:extLst>
              <a:ext uri="{FF2B5EF4-FFF2-40B4-BE49-F238E27FC236}">
                <a16:creationId xmlns:a16="http://schemas.microsoft.com/office/drawing/2014/main" id="{B0992639-1CDA-4FE6-BB95-E13221490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716860" y="4682362"/>
            <a:ext cx="4475140" cy="2174680"/>
          </a:xfrm>
          <a:custGeom>
            <a:avLst/>
            <a:gdLst>
              <a:gd name="connsiteX0" fmla="*/ 3468199 w 4475140"/>
              <a:gd name="connsiteY0" fmla="*/ 2174680 h 2174680"/>
              <a:gd name="connsiteX1" fmla="*/ 0 w 4475140"/>
              <a:gd name="connsiteY1" fmla="*/ 2174680 h 2174680"/>
              <a:gd name="connsiteX2" fmla="*/ 0 w 4475140"/>
              <a:gd name="connsiteY2" fmla="*/ 0 h 2174680"/>
              <a:gd name="connsiteX3" fmla="*/ 1074821 w 4475140"/>
              <a:gd name="connsiteY3" fmla="*/ 0 h 2174680"/>
              <a:gd name="connsiteX4" fmla="*/ 1074821 w 4475140"/>
              <a:gd name="connsiteY4" fmla="*/ 478 h 2174680"/>
              <a:gd name="connsiteX5" fmla="*/ 4475140 w 4475140"/>
              <a:gd name="connsiteY5" fmla="*/ 478 h 217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5140" h="2174680">
                <a:moveTo>
                  <a:pt x="3468199" y="2174680"/>
                </a:moveTo>
                <a:lnTo>
                  <a:pt x="0" y="2174680"/>
                </a:lnTo>
                <a:lnTo>
                  <a:pt x="0" y="0"/>
                </a:lnTo>
                <a:lnTo>
                  <a:pt x="1074821" y="0"/>
                </a:lnTo>
                <a:lnTo>
                  <a:pt x="1074821" y="478"/>
                </a:lnTo>
                <a:lnTo>
                  <a:pt x="4475140" y="478"/>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Imagen relacionada">
            <a:extLst>
              <a:ext uri="{FF2B5EF4-FFF2-40B4-BE49-F238E27FC236}">
                <a16:creationId xmlns:a16="http://schemas.microsoft.com/office/drawing/2014/main" id="{692ACB99-448D-424B-9C93-6646B9A312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8921" r="-2" b="32737"/>
          <a:stretch/>
        </p:blipFill>
        <p:spPr bwMode="auto">
          <a:xfrm>
            <a:off x="19" y="4673264"/>
            <a:ext cx="8601055" cy="2184736"/>
          </a:xfrm>
          <a:custGeom>
            <a:avLst/>
            <a:gdLst>
              <a:gd name="connsiteX0" fmla="*/ 0 w 8563376"/>
              <a:gd name="connsiteY0" fmla="*/ 0 h 2175160"/>
              <a:gd name="connsiteX1" fmla="*/ 8563376 w 8563376"/>
              <a:gd name="connsiteY1" fmla="*/ 0 h 2175160"/>
              <a:gd name="connsiteX2" fmla="*/ 7555992 w 8563376"/>
              <a:gd name="connsiteY2" fmla="*/ 2175160 h 2175160"/>
              <a:gd name="connsiteX3" fmla="*/ 0 w 8563376"/>
              <a:gd name="connsiteY3" fmla="*/ 2175160 h 2175160"/>
            </a:gdLst>
            <a:ahLst/>
            <a:cxnLst>
              <a:cxn ang="0">
                <a:pos x="connsiteX0" y="connsiteY0"/>
              </a:cxn>
              <a:cxn ang="0">
                <a:pos x="connsiteX1" y="connsiteY1"/>
              </a:cxn>
              <a:cxn ang="0">
                <a:pos x="connsiteX2" y="connsiteY2"/>
              </a:cxn>
              <a:cxn ang="0">
                <a:pos x="connsiteX3" y="connsiteY3"/>
              </a:cxn>
            </a:cxnLst>
            <a:rect l="l" t="t" r="r" b="b"/>
            <a:pathLst>
              <a:path w="8563376" h="2175160">
                <a:moveTo>
                  <a:pt x="0" y="0"/>
                </a:moveTo>
                <a:lnTo>
                  <a:pt x="8563376" y="0"/>
                </a:lnTo>
                <a:lnTo>
                  <a:pt x="7555992" y="2175160"/>
                </a:lnTo>
                <a:lnTo>
                  <a:pt x="0" y="217516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21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FCD548D-FF68-4D2B-9D73-5061E8DFF456}"/>
              </a:ext>
            </a:extLst>
          </p:cNvPr>
          <p:cNvSpPr>
            <a:spLocks noGrp="1"/>
          </p:cNvSpPr>
          <p:nvPr>
            <p:ph type="title"/>
          </p:nvPr>
        </p:nvSpPr>
        <p:spPr>
          <a:xfrm>
            <a:off x="730155" y="730155"/>
            <a:ext cx="6090743" cy="1422871"/>
          </a:xfrm>
        </p:spPr>
        <p:txBody>
          <a:bodyPr>
            <a:normAutofit/>
          </a:bodyPr>
          <a:lstStyle/>
          <a:p>
            <a:pPr algn="ctr"/>
            <a:r>
              <a:rPr lang="es-ES" dirty="0">
                <a:solidFill>
                  <a:srgbClr val="FFFFFF"/>
                </a:solidFill>
                <a:latin typeface="Century Gothic" panose="020B0502020202020204" pitchFamily="34" charset="0"/>
              </a:rPr>
              <a:t>Metodología</a:t>
            </a:r>
            <a:endParaRPr lang="es-MX" dirty="0">
              <a:solidFill>
                <a:srgbClr val="FFFFFF"/>
              </a:solidFill>
              <a:latin typeface="Century Gothic" panose="020B0502020202020204" pitchFamily="34" charset="0"/>
            </a:endParaRPr>
          </a:p>
        </p:txBody>
      </p:sp>
      <p:pic>
        <p:nvPicPr>
          <p:cNvPr id="1026" name="Picture 2" descr="Resultado de imagen para Scrum">
            <a:extLst>
              <a:ext uri="{FF2B5EF4-FFF2-40B4-BE49-F238E27FC236}">
                <a16:creationId xmlns:a16="http://schemas.microsoft.com/office/drawing/2014/main" id="{17222D3B-F3DE-4202-AEE0-930E90A56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21" y="3196623"/>
            <a:ext cx="4412444" cy="248199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80956"/>
            <a:ext cx="2146028" cy="1898903"/>
          </a:xfrm>
          <a:prstGeom prst="rect">
            <a:avLst/>
          </a:prstGeom>
          <a:solidFill>
            <a:srgbClr val="19C4DB"/>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16479"/>
            <a:ext cx="2138070" cy="1877811"/>
          </a:xfrm>
          <a:prstGeom prst="rect">
            <a:avLst/>
          </a:prstGeom>
          <a:solidFill>
            <a:srgbClr val="39A9B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01565644-96B4-490B-954D-9DEDAD8028F1}"/>
              </a:ext>
            </a:extLst>
          </p:cNvPr>
          <p:cNvSpPr>
            <a:spLocks noGrp="1"/>
          </p:cNvSpPr>
          <p:nvPr>
            <p:ph idx="1"/>
          </p:nvPr>
        </p:nvSpPr>
        <p:spPr>
          <a:xfrm>
            <a:off x="7761639" y="900442"/>
            <a:ext cx="3514088" cy="5048417"/>
          </a:xfrm>
        </p:spPr>
        <p:txBody>
          <a:bodyPr anchor="ctr">
            <a:normAutofit/>
          </a:bodyPr>
          <a:lstStyle/>
          <a:p>
            <a:pPr algn="just"/>
            <a:r>
              <a:rPr lang="es-ES" sz="2400" dirty="0">
                <a:latin typeface="Century Gothic" panose="020B0502020202020204" pitchFamily="34" charset="0"/>
              </a:rPr>
              <a:t>Scrum: </a:t>
            </a:r>
            <a:r>
              <a:rPr lang="es-MX" sz="2400" dirty="0">
                <a:latin typeface="Century Gothic" panose="020B0502020202020204" pitchFamily="34" charset="0"/>
              </a:rPr>
              <a:t>implica una constante comunicación con el cliente, en este caso el asesor, para definir el progreso del proyecto, así como una entrega de avances en </a:t>
            </a:r>
            <a:r>
              <a:rPr lang="es-MX" sz="2400" dirty="0" err="1">
                <a:latin typeface="Century Gothic" panose="020B0502020202020204" pitchFamily="34" charset="0"/>
              </a:rPr>
              <a:t>sprints</a:t>
            </a:r>
            <a:r>
              <a:rPr lang="es-MX" sz="2400" dirty="0">
                <a:latin typeface="Century Gothic" panose="020B0502020202020204" pitchFamily="34" charset="0"/>
              </a:rPr>
              <a:t> en un lapso de tiempo corto.</a:t>
            </a:r>
          </a:p>
          <a:p>
            <a:endParaRPr lang="es-MX" sz="2400" dirty="0"/>
          </a:p>
        </p:txBody>
      </p:sp>
    </p:spTree>
    <p:extLst>
      <p:ext uri="{BB962C8B-B14F-4D97-AF65-F5344CB8AC3E}">
        <p14:creationId xmlns:p14="http://schemas.microsoft.com/office/powerpoint/2010/main" val="244829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228DB-4796-41B8-A3D6-2733BC9FB4A6}"/>
              </a:ext>
            </a:extLst>
          </p:cNvPr>
          <p:cNvSpPr>
            <a:spLocks noGrp="1"/>
          </p:cNvSpPr>
          <p:nvPr>
            <p:ph type="title"/>
          </p:nvPr>
        </p:nvSpPr>
        <p:spPr/>
        <p:txBody>
          <a:bodyPr/>
          <a:lstStyle/>
          <a:p>
            <a:pPr algn="ctr"/>
            <a:r>
              <a:rPr lang="es-ES" dirty="0"/>
              <a:t>Tecnología a implementar</a:t>
            </a:r>
            <a:endParaRPr lang="es-MX" dirty="0"/>
          </a:p>
        </p:txBody>
      </p:sp>
      <p:graphicFrame>
        <p:nvGraphicFramePr>
          <p:cNvPr id="4" name="Marcador de contenido 3">
            <a:extLst>
              <a:ext uri="{FF2B5EF4-FFF2-40B4-BE49-F238E27FC236}">
                <a16:creationId xmlns:a16="http://schemas.microsoft.com/office/drawing/2014/main" id="{5C56C474-0FB4-4446-9D2D-30A3D4B6A2AF}"/>
              </a:ext>
            </a:extLst>
          </p:cNvPr>
          <p:cNvGraphicFramePr>
            <a:graphicFrameLocks noGrp="1"/>
          </p:cNvGraphicFramePr>
          <p:nvPr>
            <p:ph idx="1"/>
            <p:extLst>
              <p:ext uri="{D42A27DB-BD31-4B8C-83A1-F6EECF244321}">
                <p14:modId xmlns:p14="http://schemas.microsoft.com/office/powerpoint/2010/main" val="1690156037"/>
              </p:ext>
            </p:extLst>
          </p:nvPr>
        </p:nvGraphicFramePr>
        <p:xfrm>
          <a:off x="838200" y="13814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Resultado de imagen para sony vegas">
            <a:extLst>
              <a:ext uri="{FF2B5EF4-FFF2-40B4-BE49-F238E27FC236}">
                <a16:creationId xmlns:a16="http://schemas.microsoft.com/office/drawing/2014/main" id="{C8AC80B5-81A1-421D-9C06-BC790ABFE4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0331" y="3265442"/>
            <a:ext cx="583429" cy="5834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n relacionada">
            <a:extLst>
              <a:ext uri="{FF2B5EF4-FFF2-40B4-BE49-F238E27FC236}">
                <a16:creationId xmlns:a16="http://schemas.microsoft.com/office/drawing/2014/main" id="{A07F30F9-C584-4DF1-9885-054A5C166C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4040823"/>
            <a:ext cx="583429" cy="5834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n relacionada">
            <a:extLst>
              <a:ext uri="{FF2B5EF4-FFF2-40B4-BE49-F238E27FC236}">
                <a16:creationId xmlns:a16="http://schemas.microsoft.com/office/drawing/2014/main" id="{D4154549-B99C-444A-91A2-A406C5C90D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4958648"/>
            <a:ext cx="611823" cy="6118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para html5">
            <a:extLst>
              <a:ext uri="{FF2B5EF4-FFF2-40B4-BE49-F238E27FC236}">
                <a16:creationId xmlns:a16="http://schemas.microsoft.com/office/drawing/2014/main" id="{3CEA0D8A-CABD-4BAE-933D-948ECB4AE6A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3791" y="3184323"/>
            <a:ext cx="856500" cy="8565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n relacionada">
            <a:extLst>
              <a:ext uri="{FF2B5EF4-FFF2-40B4-BE49-F238E27FC236}">
                <a16:creationId xmlns:a16="http://schemas.microsoft.com/office/drawing/2014/main" id="{F48A43F0-34AA-4A2D-B5D6-3B04EA83CF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3791" y="4040823"/>
            <a:ext cx="856500" cy="8565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Resultado de imagen para mysql">
            <a:extLst>
              <a:ext uri="{FF2B5EF4-FFF2-40B4-BE49-F238E27FC236}">
                <a16:creationId xmlns:a16="http://schemas.microsoft.com/office/drawing/2014/main" id="{397B112D-5273-48EF-A908-BAD372CC86ED}"/>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b="24239"/>
          <a:stretch/>
        </p:blipFill>
        <p:spPr bwMode="auto">
          <a:xfrm>
            <a:off x="370679" y="5042444"/>
            <a:ext cx="1222274" cy="61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36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F01D8B6-2C32-472E-9E73-91FB03D39013}"/>
              </a:ext>
            </a:extLst>
          </p:cNvPr>
          <p:cNvSpPr>
            <a:spLocks noGrp="1"/>
          </p:cNvSpPr>
          <p:nvPr>
            <p:ph type="title"/>
          </p:nvPr>
        </p:nvSpPr>
        <p:spPr>
          <a:xfrm>
            <a:off x="833002" y="365125"/>
            <a:ext cx="10520702" cy="1325563"/>
          </a:xfrm>
        </p:spPr>
        <p:txBody>
          <a:bodyPr>
            <a:normAutofit/>
          </a:bodyPr>
          <a:lstStyle/>
          <a:p>
            <a:pPr algn="ctr"/>
            <a:r>
              <a:rPr lang="es-ES" dirty="0">
                <a:latin typeface="Century Gothic" panose="020B0502020202020204" pitchFamily="34" charset="0"/>
              </a:rPr>
              <a:t>Fases de la investigación</a:t>
            </a:r>
            <a:endParaRPr lang="es-MX" dirty="0">
              <a:latin typeface="Century Gothic" panose="020B0502020202020204" pitchFamily="34" charset="0"/>
            </a:endParaRPr>
          </a:p>
        </p:txBody>
      </p:sp>
      <p:graphicFrame>
        <p:nvGraphicFramePr>
          <p:cNvPr id="5" name="Marcador de contenido 2">
            <a:extLst>
              <a:ext uri="{FF2B5EF4-FFF2-40B4-BE49-F238E27FC236}">
                <a16:creationId xmlns:a16="http://schemas.microsoft.com/office/drawing/2014/main" id="{E5428757-3E15-4A86-ABBF-386D586895A3}"/>
              </a:ext>
            </a:extLst>
          </p:cNvPr>
          <p:cNvGraphicFramePr>
            <a:graphicFrameLocks noGrp="1"/>
          </p:cNvGraphicFramePr>
          <p:nvPr>
            <p:ph idx="1"/>
            <p:extLst>
              <p:ext uri="{D42A27DB-BD31-4B8C-83A1-F6EECF244321}">
                <p14:modId xmlns:p14="http://schemas.microsoft.com/office/powerpoint/2010/main" val="441839050"/>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897194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2694064-6481-4B2E-82CF-25803585384E}"/>
              </a:ext>
            </a:extLst>
          </p:cNvPr>
          <p:cNvSpPr>
            <a:spLocks noGrp="1"/>
          </p:cNvSpPr>
          <p:nvPr>
            <p:ph type="title"/>
          </p:nvPr>
        </p:nvSpPr>
        <p:spPr>
          <a:xfrm>
            <a:off x="655320" y="365125"/>
            <a:ext cx="9013052" cy="1623312"/>
          </a:xfrm>
        </p:spPr>
        <p:txBody>
          <a:bodyPr anchor="b">
            <a:normAutofit/>
          </a:bodyPr>
          <a:lstStyle/>
          <a:p>
            <a:r>
              <a:rPr lang="es-ES" sz="4000">
                <a:latin typeface="Century Gothic" panose="020B0502020202020204" pitchFamily="34" charset="0"/>
              </a:rPr>
              <a:t>Referencias</a:t>
            </a:r>
            <a:endParaRPr lang="es-MX" sz="4000">
              <a:latin typeface="Century Gothic" panose="020B0502020202020204" pitchFamily="34" charset="0"/>
            </a:endParaRP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28E54F2-4CBC-46DC-A0F7-09A1AB22E165}"/>
              </a:ext>
            </a:extLst>
          </p:cNvPr>
          <p:cNvSpPr>
            <a:spLocks noGrp="1"/>
          </p:cNvSpPr>
          <p:nvPr>
            <p:ph idx="1"/>
          </p:nvPr>
        </p:nvSpPr>
        <p:spPr>
          <a:xfrm>
            <a:off x="655320" y="2644518"/>
            <a:ext cx="9013052" cy="3327251"/>
          </a:xfrm>
        </p:spPr>
        <p:txBody>
          <a:bodyPr>
            <a:normAutofit/>
          </a:bodyPr>
          <a:lstStyle/>
          <a:p>
            <a:r>
              <a:rPr lang="es-ES" sz="1700" dirty="0"/>
              <a:t>Ávila P., B. M. (2012). Ambientes Virtuales de Aprendizaje una Nueva Experiencia. </a:t>
            </a:r>
            <a:r>
              <a:rPr lang="es-ES" sz="1700" i="1" dirty="0"/>
              <a:t>Revista Iberoamericana para la Investigación y el Desarrollo Educativo</a:t>
            </a:r>
            <a:r>
              <a:rPr lang="es-ES" sz="1700" dirty="0"/>
              <a:t>, 21.</a:t>
            </a:r>
            <a:endParaRPr lang="es-MX" sz="1700" dirty="0"/>
          </a:p>
          <a:p>
            <a:r>
              <a:rPr lang="es-ES" sz="1700" dirty="0"/>
              <a:t>Belloc, C. (2010). </a:t>
            </a:r>
            <a:r>
              <a:rPr lang="es-ES" sz="1700" i="1" dirty="0"/>
              <a:t>Universidad de Valencia.</a:t>
            </a:r>
            <a:r>
              <a:rPr lang="es-ES" sz="1700" dirty="0"/>
              <a:t> Obtenido de Diseño Instruccional: https://www.uv.es/~bellochc/pedagogia/EVA4.pdf</a:t>
            </a:r>
            <a:endParaRPr lang="es-MX" sz="1700" dirty="0"/>
          </a:p>
          <a:p>
            <a:r>
              <a:rPr lang="es-ES" sz="1700" dirty="0"/>
              <a:t>Cran, C. &amp;. (06 de 09 de 2017). </a:t>
            </a:r>
            <a:r>
              <a:rPr lang="es-ES" sz="1700" i="1" dirty="0" err="1"/>
              <a:t>Calamo</a:t>
            </a:r>
            <a:r>
              <a:rPr lang="es-ES" sz="1700" i="1" dirty="0"/>
              <a:t> &amp; Cran.</a:t>
            </a:r>
            <a:r>
              <a:rPr lang="es-ES" sz="1700" dirty="0"/>
              <a:t> Obtenido de ¿Para qué sirve After </a:t>
            </a:r>
            <a:r>
              <a:rPr lang="es-ES" sz="1700" dirty="0" err="1"/>
              <a:t>effects</a:t>
            </a:r>
            <a:r>
              <a:rPr lang="es-ES" sz="1700" dirty="0"/>
              <a:t>?: https://www.calamoycran.com/blog/curso-after-effects</a:t>
            </a:r>
            <a:endParaRPr lang="es-MX" sz="1700" dirty="0"/>
          </a:p>
          <a:p>
            <a:r>
              <a:rPr lang="es-ES" sz="1700" dirty="0" err="1"/>
              <a:t>Feedback</a:t>
            </a:r>
            <a:r>
              <a:rPr lang="es-ES" sz="1700" dirty="0"/>
              <a:t> Networks. (2013). </a:t>
            </a:r>
            <a:r>
              <a:rPr lang="es-ES" sz="1700" i="1" dirty="0"/>
              <a:t>Calcular la muestra correcta.</a:t>
            </a:r>
            <a:r>
              <a:rPr lang="es-ES" sz="1700" dirty="0"/>
              <a:t> Obtenido de https://www.feedbacknetworks.com/cas/experiencia/sol-preguntar-calcular.html</a:t>
            </a:r>
            <a:endParaRPr lang="es-MX" sz="1700" dirty="0"/>
          </a:p>
          <a:p>
            <a:r>
              <a:rPr lang="es-ES" sz="1700" dirty="0" err="1"/>
              <a:t>GarajeImagina</a:t>
            </a:r>
            <a:r>
              <a:rPr lang="es-ES" sz="1700" dirty="0"/>
              <a:t>. (2012). </a:t>
            </a:r>
            <a:r>
              <a:rPr lang="es-ES" sz="1700" i="1" dirty="0" err="1"/>
              <a:t>garajeimagina</a:t>
            </a:r>
            <a:r>
              <a:rPr lang="es-ES" sz="1700" i="1" dirty="0"/>
              <a:t>.</a:t>
            </a:r>
            <a:r>
              <a:rPr lang="es-ES" sz="1700" dirty="0"/>
              <a:t> Obtenido de ¿Qué es Scratch? y ¿Para qué sirve?: https://garajeimagina.com/es/blog/2016/08/22/que-es-scratch-y-para-que-sirve/</a:t>
            </a:r>
            <a:endParaRPr lang="es-MX" sz="1700" dirty="0"/>
          </a:p>
        </p:txBody>
      </p:sp>
    </p:spTree>
    <p:extLst>
      <p:ext uri="{BB962C8B-B14F-4D97-AF65-F5344CB8AC3E}">
        <p14:creationId xmlns:p14="http://schemas.microsoft.com/office/powerpoint/2010/main" val="3269123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B3BA13-AA54-4A74-86CA-54429F751D77}"/>
              </a:ext>
            </a:extLst>
          </p:cNvPr>
          <p:cNvSpPr>
            <a:spLocks noGrp="1"/>
          </p:cNvSpPr>
          <p:nvPr>
            <p:ph type="title"/>
          </p:nvPr>
        </p:nvSpPr>
        <p:spPr>
          <a:xfrm>
            <a:off x="838200" y="5529884"/>
            <a:ext cx="7719381" cy="1096331"/>
          </a:xfrm>
        </p:spPr>
        <p:txBody>
          <a:bodyPr>
            <a:normAutofit/>
          </a:bodyPr>
          <a:lstStyle/>
          <a:p>
            <a:r>
              <a:rPr lang="es-ES" dirty="0"/>
              <a:t>Integrantes</a:t>
            </a:r>
            <a:endParaRPr lang="es-MX"/>
          </a:p>
        </p:txBody>
      </p:sp>
      <p:sp>
        <p:nvSpPr>
          <p:cNvPr id="11" name="Freeform: Shape 10">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Diagrama 3">
            <a:extLst>
              <a:ext uri="{FF2B5EF4-FFF2-40B4-BE49-F238E27FC236}">
                <a16:creationId xmlns:a16="http://schemas.microsoft.com/office/drawing/2014/main" id="{DB1F5FD1-C613-48F9-8B36-FF947F962B30}"/>
              </a:ext>
            </a:extLst>
          </p:cNvPr>
          <p:cNvGraphicFramePr/>
          <p:nvPr>
            <p:extLst>
              <p:ext uri="{D42A27DB-BD31-4B8C-83A1-F6EECF244321}">
                <p14:modId xmlns:p14="http://schemas.microsoft.com/office/powerpoint/2010/main" val="148993264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descr="Imagen relacionada">
            <a:extLst>
              <a:ext uri="{FF2B5EF4-FFF2-40B4-BE49-F238E27FC236}">
                <a16:creationId xmlns:a16="http://schemas.microsoft.com/office/drawing/2014/main" id="{8726C7CB-62E7-42A7-AE4E-520B127680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 y="712279"/>
            <a:ext cx="2028825" cy="141135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n relacionada">
            <a:extLst>
              <a:ext uri="{FF2B5EF4-FFF2-40B4-BE49-F238E27FC236}">
                <a16:creationId xmlns:a16="http://schemas.microsoft.com/office/drawing/2014/main" id="{FA173F59-A623-4777-846F-53674F66797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288" t="-4408" r="-1288" b="7510"/>
          <a:stretch/>
        </p:blipFill>
        <p:spPr bwMode="auto">
          <a:xfrm>
            <a:off x="990840" y="2000166"/>
            <a:ext cx="1479310" cy="136757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n relacionada">
            <a:extLst>
              <a:ext uri="{FF2B5EF4-FFF2-40B4-BE49-F238E27FC236}">
                <a16:creationId xmlns:a16="http://schemas.microsoft.com/office/drawing/2014/main" id="{61797810-7DD6-4C90-884D-EBE66F6112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827" y="3367742"/>
            <a:ext cx="1006475" cy="1095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65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A586239B-B994-4DF3-8457-2C4D4B67269B}"/>
              </a:ext>
            </a:extLst>
          </p:cNvPr>
          <p:cNvSpPr>
            <a:spLocks noGrp="1"/>
          </p:cNvSpPr>
          <p:nvPr>
            <p:ph type="title"/>
          </p:nvPr>
        </p:nvSpPr>
        <p:spPr>
          <a:xfrm>
            <a:off x="618031" y="198185"/>
            <a:ext cx="5609219" cy="1325563"/>
          </a:xfrm>
        </p:spPr>
        <p:txBody>
          <a:bodyPr vert="horz" lIns="91440" tIns="45720" rIns="91440" bIns="45720" rtlCol="0" anchor="ctr">
            <a:normAutofit/>
          </a:bodyPr>
          <a:lstStyle/>
          <a:p>
            <a:pPr algn="ctr"/>
            <a:r>
              <a:rPr lang="es-MX" dirty="0"/>
              <a:t>Planteamiento del problema</a:t>
            </a:r>
          </a:p>
        </p:txBody>
      </p:sp>
      <p:sp>
        <p:nvSpPr>
          <p:cNvPr id="2" name="CuadroTexto 1">
            <a:extLst>
              <a:ext uri="{FF2B5EF4-FFF2-40B4-BE49-F238E27FC236}">
                <a16:creationId xmlns:a16="http://schemas.microsoft.com/office/drawing/2014/main" id="{C502FD7D-8958-414D-949D-DB0639DF3A84}"/>
              </a:ext>
            </a:extLst>
          </p:cNvPr>
          <p:cNvSpPr txBox="1"/>
          <p:nvPr/>
        </p:nvSpPr>
        <p:spPr>
          <a:xfrm>
            <a:off x="230482" y="1523748"/>
            <a:ext cx="6352298" cy="4981555"/>
          </a:xfrm>
          <a:prstGeom prst="rect">
            <a:avLst/>
          </a:prstGeom>
        </p:spPr>
        <p:txBody>
          <a:bodyPr vert="horz" lIns="91440" tIns="45720" rIns="91440" bIns="45720" rtlCol="0" anchor="t">
            <a:normAutofit fontScale="92500"/>
          </a:bodyPr>
          <a:lstStyle/>
          <a:p>
            <a:pPr algn="just">
              <a:lnSpc>
                <a:spcPct val="90000"/>
              </a:lnSpc>
              <a:spcAft>
                <a:spcPts val="600"/>
              </a:spcAft>
            </a:pPr>
            <a:r>
              <a:rPr lang="es-MX" sz="1600" dirty="0">
                <a:latin typeface="Century Gothic" panose="020B0502020202020204" pitchFamily="34" charset="0"/>
              </a:rPr>
              <a:t>Plataforma:</a:t>
            </a:r>
          </a:p>
          <a:p>
            <a:pPr indent="-228600" algn="just">
              <a:lnSpc>
                <a:spcPct val="90000"/>
              </a:lnSpc>
              <a:spcAft>
                <a:spcPts val="600"/>
              </a:spcAft>
              <a:buFont typeface="Arial" panose="020B0604020202020204" pitchFamily="34" charset="0"/>
              <a:buChar char="•"/>
            </a:pPr>
            <a:endParaRPr lang="es-MX" sz="1600" dirty="0">
              <a:latin typeface="Century Gothic" panose="020B0502020202020204" pitchFamily="34" charset="0"/>
            </a:endParaRPr>
          </a:p>
          <a:p>
            <a:pPr marL="285750" indent="-228600" algn="just">
              <a:lnSpc>
                <a:spcPct val="90000"/>
              </a:lnSpc>
              <a:spcAft>
                <a:spcPts val="600"/>
              </a:spcAft>
              <a:buFont typeface="Arial" panose="020B0604020202020204" pitchFamily="34" charset="0"/>
              <a:buChar char="•"/>
            </a:pPr>
            <a:r>
              <a:rPr lang="es-MX" sz="1600" dirty="0">
                <a:latin typeface="Century Gothic" panose="020B0502020202020204" pitchFamily="34" charset="0"/>
              </a:rPr>
              <a:t>El instituto tecnológico de Toluca no cuenta con  una plataforma virtual propia.</a:t>
            </a:r>
          </a:p>
          <a:p>
            <a:pPr marL="285750" indent="-228600" algn="just">
              <a:lnSpc>
                <a:spcPct val="90000"/>
              </a:lnSpc>
              <a:spcAft>
                <a:spcPts val="600"/>
              </a:spcAft>
              <a:buFont typeface="Arial" panose="020B0604020202020204" pitchFamily="34" charset="0"/>
              <a:buChar char="•"/>
            </a:pPr>
            <a:r>
              <a:rPr lang="es-MX" sz="1600" dirty="0">
                <a:latin typeface="Century Gothic" panose="020B0502020202020204" pitchFamily="34" charset="0"/>
              </a:rPr>
              <a:t>Dificultades al no poder mantener contacto con los alumnos.</a:t>
            </a:r>
          </a:p>
          <a:p>
            <a:pPr marL="285750" indent="-228600" algn="just">
              <a:lnSpc>
                <a:spcPct val="90000"/>
              </a:lnSpc>
              <a:spcAft>
                <a:spcPts val="600"/>
              </a:spcAft>
              <a:buFont typeface="Arial" panose="020B0604020202020204" pitchFamily="34" charset="0"/>
              <a:buChar char="•"/>
            </a:pPr>
            <a:r>
              <a:rPr lang="es-MX" sz="1600" dirty="0">
                <a:latin typeface="Century Gothic" panose="020B0502020202020204" pitchFamily="34" charset="0"/>
              </a:rPr>
              <a:t>No cuentan con alternativas para distribuir su material.</a:t>
            </a:r>
          </a:p>
          <a:p>
            <a:pPr marL="285750" indent="-228600" algn="just">
              <a:lnSpc>
                <a:spcPct val="90000"/>
              </a:lnSpc>
              <a:spcAft>
                <a:spcPts val="600"/>
              </a:spcAft>
              <a:buFont typeface="Arial" panose="020B0604020202020204" pitchFamily="34" charset="0"/>
              <a:buChar char="•"/>
            </a:pPr>
            <a:endParaRPr lang="es-MX" sz="1600" dirty="0">
              <a:latin typeface="Century Gothic" panose="020B0502020202020204" pitchFamily="34" charset="0"/>
            </a:endParaRPr>
          </a:p>
          <a:p>
            <a:pPr algn="just">
              <a:lnSpc>
                <a:spcPct val="90000"/>
              </a:lnSpc>
              <a:spcAft>
                <a:spcPts val="600"/>
              </a:spcAft>
            </a:pPr>
            <a:r>
              <a:rPr lang="es-MX" sz="1600" dirty="0">
                <a:latin typeface="Century Gothic" panose="020B0502020202020204" pitchFamily="34" charset="0"/>
              </a:rPr>
              <a:t>Diseño Instruccional:</a:t>
            </a:r>
          </a:p>
          <a:p>
            <a:pPr indent="-228600" algn="just">
              <a:lnSpc>
                <a:spcPct val="90000"/>
              </a:lnSpc>
              <a:spcAft>
                <a:spcPts val="600"/>
              </a:spcAft>
              <a:buFont typeface="Arial" panose="020B0604020202020204" pitchFamily="34" charset="0"/>
              <a:buChar char="•"/>
            </a:pPr>
            <a:endParaRPr lang="es-MX" sz="1600" dirty="0">
              <a:latin typeface="Century Gothic" panose="020B0502020202020204" pitchFamily="34" charset="0"/>
            </a:endParaRPr>
          </a:p>
          <a:p>
            <a:pPr marL="285750" indent="-228600" algn="just">
              <a:lnSpc>
                <a:spcPct val="90000"/>
              </a:lnSpc>
              <a:spcAft>
                <a:spcPts val="600"/>
              </a:spcAft>
              <a:buFont typeface="Arial" panose="020B0604020202020204" pitchFamily="34" charset="0"/>
              <a:buChar char="•"/>
            </a:pPr>
            <a:r>
              <a:rPr lang="es-MX" sz="1600" dirty="0">
                <a:latin typeface="Century Gothic" panose="020B0502020202020204" pitchFamily="34" charset="0"/>
              </a:rPr>
              <a:t>Falta de tiempo, conocimiento del temario o falta de capacitación, el material instruccional llega a ser muy pobre.</a:t>
            </a:r>
          </a:p>
          <a:p>
            <a:pPr indent="-228600" algn="just">
              <a:lnSpc>
                <a:spcPct val="90000"/>
              </a:lnSpc>
              <a:spcAft>
                <a:spcPts val="600"/>
              </a:spcAft>
              <a:buFont typeface="Arial" panose="020B0604020202020204" pitchFamily="34" charset="0"/>
              <a:buChar char="•"/>
            </a:pPr>
            <a:endParaRPr lang="es-MX" sz="1600" dirty="0">
              <a:latin typeface="Century Gothic" panose="020B0502020202020204" pitchFamily="34" charset="0"/>
            </a:endParaRPr>
          </a:p>
          <a:p>
            <a:pPr algn="just">
              <a:lnSpc>
                <a:spcPct val="90000"/>
              </a:lnSpc>
              <a:spcAft>
                <a:spcPts val="600"/>
              </a:spcAft>
            </a:pPr>
            <a:r>
              <a:rPr lang="es-MX" sz="1600" dirty="0">
                <a:latin typeface="Century Gothic" panose="020B0502020202020204" pitchFamily="34" charset="0"/>
              </a:rPr>
              <a:t>Banco de Reactivos:</a:t>
            </a:r>
          </a:p>
          <a:p>
            <a:pPr indent="-228600" algn="just">
              <a:lnSpc>
                <a:spcPct val="90000"/>
              </a:lnSpc>
              <a:spcAft>
                <a:spcPts val="600"/>
              </a:spcAft>
              <a:buFont typeface="Arial" panose="020B0604020202020204" pitchFamily="34" charset="0"/>
              <a:buChar char="•"/>
            </a:pPr>
            <a:endParaRPr lang="es-MX" sz="1600" dirty="0">
              <a:latin typeface="Century Gothic" panose="020B0502020202020204" pitchFamily="34" charset="0"/>
            </a:endParaRPr>
          </a:p>
          <a:p>
            <a:pPr marL="285750" indent="-228600" algn="just">
              <a:lnSpc>
                <a:spcPct val="90000"/>
              </a:lnSpc>
              <a:spcAft>
                <a:spcPts val="600"/>
              </a:spcAft>
              <a:buFont typeface="Arial" panose="020B0604020202020204" pitchFamily="34" charset="0"/>
              <a:buChar char="•"/>
            </a:pPr>
            <a:r>
              <a:rPr lang="es-MX" sz="1600" dirty="0">
                <a:latin typeface="Century Gothic" panose="020B0502020202020204" pitchFamily="34" charset="0"/>
              </a:rPr>
              <a:t>Los exámenes suelen ser aplicados con una hoja de papel, con imágenes que llegan a ser borrosas e incomprensibles o con preguntas que pueden llegar a tener diferente interpretación por parte de los alumnos.</a:t>
            </a:r>
          </a:p>
          <a:p>
            <a:pPr indent="-228600">
              <a:lnSpc>
                <a:spcPct val="90000"/>
              </a:lnSpc>
              <a:spcAft>
                <a:spcPts val="600"/>
              </a:spcAft>
              <a:buFont typeface="Arial" panose="020B0604020202020204" pitchFamily="34" charset="0"/>
              <a:buChar char="•"/>
            </a:pPr>
            <a:endParaRPr lang="en-US" sz="1000" dirty="0"/>
          </a:p>
          <a:p>
            <a:pPr indent="-228600">
              <a:lnSpc>
                <a:spcPct val="90000"/>
              </a:lnSpc>
              <a:spcAft>
                <a:spcPts val="600"/>
              </a:spcAft>
              <a:buFont typeface="Arial" panose="020B0604020202020204" pitchFamily="34" charset="0"/>
              <a:buChar char="•"/>
            </a:pPr>
            <a:endParaRPr lang="en-US" sz="1000" dirty="0"/>
          </a:p>
          <a:p>
            <a:pPr indent="-228600">
              <a:lnSpc>
                <a:spcPct val="90000"/>
              </a:lnSpc>
              <a:spcAft>
                <a:spcPts val="600"/>
              </a:spcAft>
              <a:buFont typeface="Arial" panose="020B0604020202020204" pitchFamily="34" charset="0"/>
              <a:buChar char="•"/>
            </a:pPr>
            <a:endParaRPr lang="en-US" sz="1000" dirty="0"/>
          </a:p>
        </p:txBody>
      </p:sp>
      <p:sp>
        <p:nvSpPr>
          <p:cNvPr id="41" name="Freeform: Shape 4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4" descr="Resultado de imagen para educaciÃ³n instituto tecnologico de toluca">
            <a:extLst>
              <a:ext uri="{FF2B5EF4-FFF2-40B4-BE49-F238E27FC236}">
                <a16:creationId xmlns:a16="http://schemas.microsoft.com/office/drawing/2014/main" id="{1547A4F9-216E-4EA9-8B6F-705E4AD85A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877" r="10889" b="2"/>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extLst>
            <a:ext uri="{909E8E84-426E-40DD-AFC4-6F175D3DCCD1}">
              <a14:hiddenFill xmlns:a14="http://schemas.microsoft.com/office/drawing/2010/main">
                <a:solidFill>
                  <a:srgbClr val="FFFFFF"/>
                </a:solidFill>
              </a14:hiddenFill>
            </a:ext>
          </a:extLst>
        </p:spPr>
      </p:pic>
      <p:sp>
        <p:nvSpPr>
          <p:cNvPr id="14" name="Título 1">
            <a:extLst>
              <a:ext uri="{FF2B5EF4-FFF2-40B4-BE49-F238E27FC236}">
                <a16:creationId xmlns:a16="http://schemas.microsoft.com/office/drawing/2014/main" id="{62DEFC23-01C6-440A-BC57-7AC886AC00FD}"/>
              </a:ext>
            </a:extLst>
          </p:cNvPr>
          <p:cNvSpPr txBox="1">
            <a:spLocks/>
          </p:cNvSpPr>
          <p:nvPr/>
        </p:nvSpPr>
        <p:spPr>
          <a:xfrm>
            <a:off x="533139" y="1822845"/>
            <a:ext cx="5058370" cy="160591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400" dirty="0"/>
          </a:p>
        </p:txBody>
      </p:sp>
    </p:spTree>
    <p:extLst>
      <p:ext uri="{BB962C8B-B14F-4D97-AF65-F5344CB8AC3E}">
        <p14:creationId xmlns:p14="http://schemas.microsoft.com/office/powerpoint/2010/main" val="11598667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27D9B5-B827-4545-9A21-CB8759406112}"/>
              </a:ext>
            </a:extLst>
          </p:cNvPr>
          <p:cNvSpPr>
            <a:spLocks noGrp="1"/>
          </p:cNvSpPr>
          <p:nvPr>
            <p:ph type="title"/>
          </p:nvPr>
        </p:nvSpPr>
        <p:spPr>
          <a:xfrm>
            <a:off x="228285" y="235815"/>
            <a:ext cx="5712824" cy="1325563"/>
          </a:xfrm>
        </p:spPr>
        <p:txBody>
          <a:bodyPr>
            <a:normAutofit/>
          </a:bodyPr>
          <a:lstStyle/>
          <a:p>
            <a:r>
              <a:rPr lang="es-MX" dirty="0"/>
              <a:t>Propuesta de solución</a:t>
            </a:r>
          </a:p>
        </p:txBody>
      </p:sp>
      <p:sp>
        <p:nvSpPr>
          <p:cNvPr id="3" name="Marcador de contenido 2">
            <a:extLst>
              <a:ext uri="{FF2B5EF4-FFF2-40B4-BE49-F238E27FC236}">
                <a16:creationId xmlns:a16="http://schemas.microsoft.com/office/drawing/2014/main" id="{C1494089-ED62-4704-8DA5-070F8A86818C}"/>
              </a:ext>
            </a:extLst>
          </p:cNvPr>
          <p:cNvSpPr>
            <a:spLocks noGrp="1"/>
          </p:cNvSpPr>
          <p:nvPr>
            <p:ph idx="1"/>
          </p:nvPr>
        </p:nvSpPr>
        <p:spPr>
          <a:xfrm>
            <a:off x="314995" y="1585657"/>
            <a:ext cx="5184468" cy="4893520"/>
          </a:xfrm>
        </p:spPr>
        <p:txBody>
          <a:bodyPr anchor="t">
            <a:normAutofit/>
          </a:bodyPr>
          <a:lstStyle/>
          <a:p>
            <a:pPr marL="0" indent="0" algn="just">
              <a:buNone/>
            </a:pPr>
            <a:r>
              <a:rPr lang="es-MX" sz="1800" dirty="0">
                <a:latin typeface="Century Gothic" panose="020B0502020202020204" pitchFamily="34" charset="0"/>
              </a:rPr>
              <a:t>Crear una plataforma virtual educativa con el fin de administrar y gestionar recursos digitales educativos; </a:t>
            </a:r>
            <a:r>
              <a:rPr lang="es-ES" sz="1800" dirty="0">
                <a:latin typeface="Century Gothic" panose="020B0502020202020204" pitchFamily="34" charset="0"/>
              </a:rPr>
              <a:t>Diseñar y desarrollar el material instruccional,  a través de recursos didácticos como diapositivas, lecturas, videos, entre otros;</a:t>
            </a:r>
            <a:r>
              <a:rPr lang="es-MX" sz="1800" dirty="0">
                <a:latin typeface="Century Gothic" panose="020B0502020202020204" pitchFamily="34" charset="0"/>
              </a:rPr>
              <a:t> Desarrollar un banco de reactivos, para facilitar la elaboración, aplicación y revisión de evaluaciones sumativas y de diagnóstico de forma digital, utilizando un ambiente de desarrollo WEB 2.0  para la materia de taller de Base de datos de la carrera de TIC´s del Instituto Tecnológico de Toluca para fomentar el e-learning y </a:t>
            </a:r>
            <a:r>
              <a:rPr lang="es-MX" sz="1800" dirty="0" err="1">
                <a:latin typeface="Century Gothic" panose="020B0502020202020204" pitchFamily="34" charset="0"/>
              </a:rPr>
              <a:t>blended-learning</a:t>
            </a:r>
            <a:r>
              <a:rPr lang="es-MX" sz="1800" dirty="0">
                <a:latin typeface="Century Gothic" panose="020B0502020202020204" pitchFamily="34" charset="0"/>
              </a:rPr>
              <a:t>.</a:t>
            </a:r>
          </a:p>
          <a:p>
            <a:endParaRPr lang="es-MX" sz="1800" dirty="0"/>
          </a:p>
        </p:txBody>
      </p:sp>
      <p:sp>
        <p:nvSpPr>
          <p:cNvPr id="11" name="Oval 10">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4761"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4" descr="Imagen relacionada">
            <a:extLst>
              <a:ext uri="{FF2B5EF4-FFF2-40B4-BE49-F238E27FC236}">
                <a16:creationId xmlns:a16="http://schemas.microsoft.com/office/drawing/2014/main" id="{D7B4E3C4-6561-4E3B-A7D9-0968F9F39F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57" r="22192" b="-2"/>
          <a:stretch/>
        </p:blipFill>
        <p:spPr bwMode="auto">
          <a:xfrm>
            <a:off x="5969353" y="2815228"/>
            <a:ext cx="2788920" cy="2788920"/>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97CEE22-9261-453C-9BB7-199E4BE2009C}"/>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35479" r="19971" b="-1"/>
          <a:stretch/>
        </p:blipFill>
        <p:spPr>
          <a:xfrm>
            <a:off x="8160603" y="2"/>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p:spPr>
      </p:pic>
      <p:sp>
        <p:nvSpPr>
          <p:cNvPr id="15" name="Freeform: Shape 14">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Resultado de imagen para banco de reactivos virtuales">
            <a:extLst>
              <a:ext uri="{FF2B5EF4-FFF2-40B4-BE49-F238E27FC236}">
                <a16:creationId xmlns:a16="http://schemas.microsoft.com/office/drawing/2014/main" id="{5A622E7A-F1CA-4F9C-B988-2CE4A5BD6E5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588" r="29623"/>
          <a:stretch/>
        </p:blipFill>
        <p:spPr bwMode="auto">
          <a:xfrm>
            <a:off x="9053088" y="4197217"/>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4376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7F9429D-2685-4A17-A329-6321990EAA96}"/>
              </a:ext>
            </a:extLst>
          </p:cNvPr>
          <p:cNvSpPr>
            <a:spLocks noGrp="1"/>
          </p:cNvSpPr>
          <p:nvPr>
            <p:ph type="title"/>
          </p:nvPr>
        </p:nvSpPr>
        <p:spPr>
          <a:xfrm>
            <a:off x="1286932" y="1204109"/>
            <a:ext cx="10023398" cy="857894"/>
          </a:xfrm>
        </p:spPr>
        <p:txBody>
          <a:bodyPr>
            <a:normAutofit/>
          </a:bodyPr>
          <a:lstStyle/>
          <a:p>
            <a:pPr algn="ctr"/>
            <a:r>
              <a:rPr lang="es-MX" sz="4000" dirty="0">
                <a:solidFill>
                  <a:srgbClr val="FFFFFF"/>
                </a:solidFill>
              </a:rPr>
              <a:t>Razones y Beneficios</a:t>
            </a:r>
          </a:p>
        </p:txBody>
      </p:sp>
      <p:graphicFrame>
        <p:nvGraphicFramePr>
          <p:cNvPr id="4" name="Marcador de contenido 3">
            <a:extLst>
              <a:ext uri="{FF2B5EF4-FFF2-40B4-BE49-F238E27FC236}">
                <a16:creationId xmlns:a16="http://schemas.microsoft.com/office/drawing/2014/main" id="{6F4C94D2-C9DE-4689-96A9-DDE5F36BE7EE}"/>
              </a:ext>
            </a:extLst>
          </p:cNvPr>
          <p:cNvGraphicFramePr>
            <a:graphicFrameLocks noGrp="1"/>
          </p:cNvGraphicFramePr>
          <p:nvPr>
            <p:ph idx="1"/>
            <p:extLst>
              <p:ext uri="{D42A27DB-BD31-4B8C-83A1-F6EECF244321}">
                <p14:modId xmlns:p14="http://schemas.microsoft.com/office/powerpoint/2010/main" val="2202660324"/>
              </p:ext>
            </p:extLst>
          </p:nvPr>
        </p:nvGraphicFramePr>
        <p:xfrm>
          <a:off x="3161892" y="2519044"/>
          <a:ext cx="8553477" cy="3966212"/>
        </p:xfrm>
        <a:graphic>
          <a:graphicData uri="http://schemas.openxmlformats.org/drawingml/2006/table">
            <a:tbl>
              <a:tblPr firstRow="1" bandRow="1">
                <a:noFill/>
                <a:tableStyleId>{7DF18680-E054-41AD-8BC1-D1AEF772440D}</a:tableStyleId>
              </a:tblPr>
              <a:tblGrid>
                <a:gridCol w="4284465">
                  <a:extLst>
                    <a:ext uri="{9D8B030D-6E8A-4147-A177-3AD203B41FA5}">
                      <a16:colId xmlns:a16="http://schemas.microsoft.com/office/drawing/2014/main" val="3875872607"/>
                    </a:ext>
                  </a:extLst>
                </a:gridCol>
                <a:gridCol w="4269012">
                  <a:extLst>
                    <a:ext uri="{9D8B030D-6E8A-4147-A177-3AD203B41FA5}">
                      <a16:colId xmlns:a16="http://schemas.microsoft.com/office/drawing/2014/main" val="3367874151"/>
                    </a:ext>
                  </a:extLst>
                </a:gridCol>
              </a:tblGrid>
              <a:tr h="783480">
                <a:tc>
                  <a:txBody>
                    <a:bodyPr/>
                    <a:lstStyle/>
                    <a:p>
                      <a:r>
                        <a:rPr lang="es-ES" sz="1800" b="1" dirty="0">
                          <a:solidFill>
                            <a:srgbClr val="FFFFFF"/>
                          </a:solidFill>
                          <a:latin typeface="Century Gothic" panose="020B0502020202020204" pitchFamily="34" charset="0"/>
                        </a:rPr>
                        <a:t>Razones</a:t>
                      </a:r>
                      <a:endParaRPr lang="es-MX" sz="1800" b="1" dirty="0">
                        <a:solidFill>
                          <a:srgbClr val="FFFFFF"/>
                        </a:solidFill>
                        <a:latin typeface="Century Gothic" panose="020B0502020202020204" pitchFamily="34" charset="0"/>
                      </a:endParaRPr>
                    </a:p>
                  </a:txBody>
                  <a:tcPr marL="471488" marR="282893" marT="282893" marB="282893">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s-ES" sz="1800" b="1" dirty="0">
                          <a:solidFill>
                            <a:srgbClr val="FFFFFF"/>
                          </a:solidFill>
                          <a:latin typeface="Century Gothic" panose="020B0502020202020204" pitchFamily="34" charset="0"/>
                        </a:rPr>
                        <a:t>Beneficios</a:t>
                      </a:r>
                      <a:endParaRPr lang="es-MX" sz="1800" b="1" dirty="0">
                        <a:solidFill>
                          <a:srgbClr val="FFFFFF"/>
                        </a:solidFill>
                        <a:latin typeface="Century Gothic" panose="020B0502020202020204" pitchFamily="34" charset="0"/>
                      </a:endParaRPr>
                    </a:p>
                  </a:txBody>
                  <a:tcPr marL="471488" marR="282893" marT="282893" marB="282893">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224188076"/>
                  </a:ext>
                </a:extLst>
              </a:tr>
              <a:tr h="2915396">
                <a:tc>
                  <a:txBody>
                    <a:bodyPr/>
                    <a:lstStyle/>
                    <a:p>
                      <a:pPr marL="285750" indent="-285750" algn="just">
                        <a:buFont typeface="Wingdings" panose="05000000000000000000" pitchFamily="2" charset="2"/>
                        <a:buChar char="ü"/>
                      </a:pPr>
                      <a:r>
                        <a:rPr lang="es-ES" sz="1400" dirty="0">
                          <a:latin typeface="Century Gothic" panose="020B0502020202020204" pitchFamily="34" charset="0"/>
                        </a:rPr>
                        <a:t>Falta de comunicación</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s-ES" sz="1400" dirty="0">
                          <a:latin typeface="Century Gothic" panose="020B0502020202020204" pitchFamily="34" charset="0"/>
                        </a:rPr>
                        <a:t>Falta de tiempo</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s-ES" sz="1400" kern="1200" dirty="0">
                          <a:solidFill>
                            <a:schemeClr val="tx1"/>
                          </a:solidFill>
                          <a:effectLst/>
                          <a:latin typeface="Century Gothic" panose="020B0502020202020204" pitchFamily="34" charset="0"/>
                          <a:ea typeface="+mn-ea"/>
                          <a:cs typeface="+mn-cs"/>
                        </a:rPr>
                        <a:t>El modelo tradicional del diseño instruccional suele carecer de contenido, tanto de información como de material.</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s-ES" sz="1400" kern="1200" dirty="0">
                          <a:solidFill>
                            <a:schemeClr val="tx1"/>
                          </a:solidFill>
                          <a:effectLst/>
                          <a:latin typeface="Century Gothic" panose="020B0502020202020204" pitchFamily="34" charset="0"/>
                          <a:ea typeface="+mn-ea"/>
                          <a:cs typeface="+mn-cs"/>
                        </a:rPr>
                        <a:t>Se invierte más tiempo en revisar exámenes que en retroalimentar a los alumnos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400" dirty="0"/>
                    </a:p>
                    <a:p>
                      <a:pPr marL="0" indent="0">
                        <a:buFont typeface="Wingdings" panose="05000000000000000000" pitchFamily="2" charset="2"/>
                        <a:buNone/>
                      </a:pPr>
                      <a:endParaRPr lang="es-MX" sz="1400" dirty="0">
                        <a:solidFill>
                          <a:schemeClr val="tx1">
                            <a:lumMod val="85000"/>
                            <a:lumOff val="15000"/>
                          </a:schemeClr>
                        </a:solidFill>
                        <a:latin typeface="Century Gothic" panose="020B0502020202020204" pitchFamily="34" charset="0"/>
                      </a:endParaRPr>
                    </a:p>
                  </a:txBody>
                  <a:tcPr marL="471488" marR="282893" marT="282893" marB="282893">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285750" indent="-285750" algn="just">
                        <a:buFont typeface="Wingdings" panose="05000000000000000000" pitchFamily="2" charset="2"/>
                        <a:buChar char="ü"/>
                      </a:pPr>
                      <a:r>
                        <a:rPr lang="es-ES" sz="1400" dirty="0">
                          <a:solidFill>
                            <a:schemeClr val="tx1">
                              <a:lumMod val="85000"/>
                              <a:lumOff val="15000"/>
                            </a:schemeClr>
                          </a:solidFill>
                          <a:latin typeface="Century Gothic" panose="020B0502020202020204" pitchFamily="34" charset="0"/>
                        </a:rPr>
                        <a:t>Mejor comunicación</a:t>
                      </a:r>
                    </a:p>
                    <a:p>
                      <a:pPr marL="285750" indent="-285750" algn="just">
                        <a:buFont typeface="Wingdings" panose="05000000000000000000" pitchFamily="2" charset="2"/>
                        <a:buChar char="ü"/>
                      </a:pPr>
                      <a:r>
                        <a:rPr lang="es-ES" sz="1400" dirty="0">
                          <a:solidFill>
                            <a:schemeClr val="tx1">
                              <a:lumMod val="85000"/>
                              <a:lumOff val="15000"/>
                            </a:schemeClr>
                          </a:solidFill>
                          <a:latin typeface="Century Gothic" panose="020B0502020202020204" pitchFamily="34" charset="0"/>
                        </a:rPr>
                        <a:t>Ahorro de tiempo</a:t>
                      </a:r>
                    </a:p>
                    <a:p>
                      <a:pPr marL="285750" indent="-285750" algn="just">
                        <a:buFont typeface="Wingdings" panose="05000000000000000000" pitchFamily="2" charset="2"/>
                        <a:buChar char="ü"/>
                      </a:pPr>
                      <a:r>
                        <a:rPr lang="es-ES" sz="1400" dirty="0">
                          <a:solidFill>
                            <a:schemeClr val="tx1">
                              <a:lumMod val="85000"/>
                              <a:lumOff val="15000"/>
                            </a:schemeClr>
                          </a:solidFill>
                          <a:latin typeface="Century Gothic" panose="020B0502020202020204" pitchFamily="34" charset="0"/>
                        </a:rPr>
                        <a:t>El docente podrá hacer uso de diversos tipos de reactivos en los cuestionarios</a:t>
                      </a:r>
                    </a:p>
                    <a:p>
                      <a:pPr marL="285750" indent="-285750" algn="just">
                        <a:buFont typeface="Wingdings" panose="05000000000000000000" pitchFamily="2" charset="2"/>
                        <a:buChar char="ü"/>
                      </a:pPr>
                      <a:r>
                        <a:rPr lang="es-ES" sz="1400" dirty="0">
                          <a:solidFill>
                            <a:schemeClr val="tx1">
                              <a:lumMod val="85000"/>
                              <a:lumOff val="15000"/>
                            </a:schemeClr>
                          </a:solidFill>
                          <a:latin typeface="Century Gothic" panose="020B0502020202020204" pitchFamily="34" charset="0"/>
                        </a:rPr>
                        <a:t>Fomentar el autoaprendizaje</a:t>
                      </a:r>
                    </a:p>
                    <a:p>
                      <a:pPr marL="285750" indent="-285750" algn="just">
                        <a:buFont typeface="Wingdings" panose="05000000000000000000" pitchFamily="2" charset="2"/>
                        <a:buChar char="ü"/>
                      </a:pPr>
                      <a:r>
                        <a:rPr lang="es-ES" sz="1400" dirty="0">
                          <a:solidFill>
                            <a:schemeClr val="tx1">
                              <a:lumMod val="85000"/>
                              <a:lumOff val="15000"/>
                            </a:schemeClr>
                          </a:solidFill>
                          <a:latin typeface="Century Gothic" panose="020B0502020202020204" pitchFamily="34" charset="0"/>
                        </a:rPr>
                        <a:t>Los estudiantes contarán con múltiples tipos de recursos didácticos digitales para adaptar sus hábitos de estudio. </a:t>
                      </a:r>
                    </a:p>
                    <a:p>
                      <a:endParaRPr lang="es-ES" sz="1400" dirty="0">
                        <a:solidFill>
                          <a:schemeClr val="tx1">
                            <a:lumMod val="85000"/>
                            <a:lumOff val="15000"/>
                          </a:schemeClr>
                        </a:solidFill>
                        <a:latin typeface="Century Gothic" panose="020B0502020202020204" pitchFamily="34" charset="0"/>
                      </a:endParaRPr>
                    </a:p>
                    <a:p>
                      <a:endParaRPr lang="es-MX" sz="1400" dirty="0">
                        <a:solidFill>
                          <a:schemeClr val="tx1">
                            <a:lumMod val="85000"/>
                            <a:lumOff val="15000"/>
                          </a:schemeClr>
                        </a:solidFill>
                        <a:latin typeface="Century Gothic" panose="020B0502020202020204" pitchFamily="34" charset="0"/>
                      </a:endParaRPr>
                    </a:p>
                  </a:txBody>
                  <a:tcPr marL="471488" marR="282893" marT="282893" marB="282893">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3811020960"/>
                  </a:ext>
                </a:extLst>
              </a:tr>
            </a:tbl>
          </a:graphicData>
        </a:graphic>
      </p:graphicFrame>
      <p:pic>
        <p:nvPicPr>
          <p:cNvPr id="7" name="Picture 2" descr="Resultado de imagen para Tiempo">
            <a:extLst>
              <a:ext uri="{FF2B5EF4-FFF2-40B4-BE49-F238E27FC236}">
                <a16:creationId xmlns:a16="http://schemas.microsoft.com/office/drawing/2014/main" id="{3EE1C6B2-E4FB-4B02-92A3-0CF0CA1E8C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59" r="14295" b="6"/>
          <a:stretch/>
        </p:blipFill>
        <p:spPr bwMode="auto">
          <a:xfrm>
            <a:off x="1179954" y="3671785"/>
            <a:ext cx="1591056" cy="1591056"/>
          </a:xfrm>
          <a:custGeom>
            <a:avLst/>
            <a:gdLst>
              <a:gd name="connsiteX0" fmla="*/ 795528 w 1591056"/>
              <a:gd name="connsiteY0" fmla="*/ 0 h 1591056"/>
              <a:gd name="connsiteX1" fmla="*/ 1591056 w 1591056"/>
              <a:gd name="connsiteY1" fmla="*/ 795528 h 1591056"/>
              <a:gd name="connsiteX2" fmla="*/ 795528 w 1591056"/>
              <a:gd name="connsiteY2" fmla="*/ 1591056 h 1591056"/>
              <a:gd name="connsiteX3" fmla="*/ 0 w 1591056"/>
              <a:gd name="connsiteY3" fmla="*/ 795528 h 1591056"/>
              <a:gd name="connsiteX4" fmla="*/ 795528 w 1591056"/>
              <a:gd name="connsiteY4" fmla="*/ 0 h 1591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1056" h="1591056">
                <a:moveTo>
                  <a:pt x="795528" y="0"/>
                </a:moveTo>
                <a:cubicBezTo>
                  <a:pt x="1234886" y="0"/>
                  <a:pt x="1591056" y="356170"/>
                  <a:pt x="1591056" y="795528"/>
                </a:cubicBezTo>
                <a:cubicBezTo>
                  <a:pt x="1591056" y="1234886"/>
                  <a:pt x="1234886" y="1591056"/>
                  <a:pt x="795528" y="1591056"/>
                </a:cubicBezTo>
                <a:cubicBezTo>
                  <a:pt x="356170" y="1591056"/>
                  <a:pt x="0" y="1234886"/>
                  <a:pt x="0" y="795528"/>
                </a:cubicBezTo>
                <a:cubicBezTo>
                  <a:pt x="0" y="356170"/>
                  <a:pt x="356170" y="0"/>
                  <a:pt x="795528" y="0"/>
                </a:cubicBezTo>
                <a:close/>
              </a:path>
            </a:pathLst>
          </a:custGeom>
          <a:noFill/>
          <a:extLst>
            <a:ext uri="{909E8E84-426E-40DD-AFC4-6F175D3DCCD1}">
              <a14:hiddenFill xmlns:a14="http://schemas.microsoft.com/office/drawing/2010/main">
                <a:solidFill>
                  <a:srgbClr val="FFFFFF"/>
                </a:solidFill>
              </a14:hiddenFill>
            </a:ext>
          </a:extLst>
        </p:spPr>
      </p:pic>
      <p:pic>
        <p:nvPicPr>
          <p:cNvPr id="8" name="Picture 8" descr="Resultado de imagen para falta de material didactico virtual">
            <a:extLst>
              <a:ext uri="{FF2B5EF4-FFF2-40B4-BE49-F238E27FC236}">
                <a16:creationId xmlns:a16="http://schemas.microsoft.com/office/drawing/2014/main" id="{0985A06A-08A7-4512-93F4-C660C8AC0E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 b="-4"/>
          <a:stretch/>
        </p:blipFill>
        <p:spPr bwMode="auto">
          <a:xfrm>
            <a:off x="1268017" y="5304447"/>
            <a:ext cx="1414929" cy="1414929"/>
          </a:xfrm>
          <a:custGeom>
            <a:avLst/>
            <a:gdLst>
              <a:gd name="connsiteX0" fmla="*/ 1426464 w 2852928"/>
              <a:gd name="connsiteY0" fmla="*/ 0 h 2852928"/>
              <a:gd name="connsiteX1" fmla="*/ 2852928 w 2852928"/>
              <a:gd name="connsiteY1" fmla="*/ 1426464 h 2852928"/>
              <a:gd name="connsiteX2" fmla="*/ 1426464 w 2852928"/>
              <a:gd name="connsiteY2" fmla="*/ 2852928 h 2852928"/>
              <a:gd name="connsiteX3" fmla="*/ 0 w 2852928"/>
              <a:gd name="connsiteY3" fmla="*/ 1426464 h 2852928"/>
              <a:gd name="connsiteX4" fmla="*/ 1426464 w 2852928"/>
              <a:gd name="connsiteY4" fmla="*/ 0 h 285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a:noFill/>
          <a:extLst>
            <a:ext uri="{909E8E84-426E-40DD-AFC4-6F175D3DCCD1}">
              <a14:hiddenFill xmlns:a14="http://schemas.microsoft.com/office/drawing/2010/main">
                <a:solidFill>
                  <a:srgbClr val="FFFFFF"/>
                </a:solidFill>
              </a14:hiddenFill>
            </a:ext>
          </a:extLst>
        </p:spPr>
      </p:pic>
      <p:pic>
        <p:nvPicPr>
          <p:cNvPr id="10" name="Picture 4" descr="Imagen relacionada">
            <a:extLst>
              <a:ext uri="{FF2B5EF4-FFF2-40B4-BE49-F238E27FC236}">
                <a16:creationId xmlns:a16="http://schemas.microsoft.com/office/drawing/2014/main" id="{880EF5F3-D888-42C1-B30E-84D0FD483B1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 b="3485"/>
          <a:stretch/>
        </p:blipFill>
        <p:spPr bwMode="auto">
          <a:xfrm>
            <a:off x="789072" y="2350457"/>
            <a:ext cx="2282421" cy="1332737"/>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51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D4B28FF-B36A-4A43-9392-927A1468DB0C}"/>
              </a:ext>
            </a:extLst>
          </p:cNvPr>
          <p:cNvSpPr>
            <a:spLocks noGrp="1"/>
          </p:cNvSpPr>
          <p:nvPr>
            <p:ph type="title"/>
          </p:nvPr>
        </p:nvSpPr>
        <p:spPr>
          <a:xfrm>
            <a:off x="655320" y="365125"/>
            <a:ext cx="9013052" cy="1623312"/>
          </a:xfrm>
        </p:spPr>
        <p:txBody>
          <a:bodyPr anchor="b">
            <a:normAutofit/>
          </a:bodyPr>
          <a:lstStyle/>
          <a:p>
            <a:pPr algn="ctr"/>
            <a:r>
              <a:rPr lang="es-ES" sz="4000" dirty="0">
                <a:latin typeface="Century Gothic" panose="020B0502020202020204" pitchFamily="34" charset="0"/>
              </a:rPr>
              <a:t>Alcances de la Investigación </a:t>
            </a:r>
            <a:br>
              <a:rPr lang="es-ES" sz="4000" dirty="0">
                <a:latin typeface="Century Gothic" panose="020B0502020202020204" pitchFamily="34" charset="0"/>
              </a:rPr>
            </a:br>
            <a:r>
              <a:rPr lang="es-ES" sz="4000" dirty="0">
                <a:latin typeface="Century Gothic" panose="020B0502020202020204" pitchFamily="34" charset="0"/>
              </a:rPr>
              <a:t>Plataforma virtual</a:t>
            </a:r>
            <a:endParaRPr lang="es-MX" sz="4000" dirty="0">
              <a:latin typeface="Century Gothic" panose="020B0502020202020204" pitchFamily="34" charset="0"/>
            </a:endParaRP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E2D1E59-451E-4DE3-88E1-5AE61146F608}"/>
              </a:ext>
            </a:extLst>
          </p:cNvPr>
          <p:cNvSpPr>
            <a:spLocks noGrp="1"/>
          </p:cNvSpPr>
          <p:nvPr>
            <p:ph idx="1"/>
          </p:nvPr>
        </p:nvSpPr>
        <p:spPr>
          <a:xfrm>
            <a:off x="655320" y="2644518"/>
            <a:ext cx="9013052" cy="3327251"/>
          </a:xfrm>
        </p:spPr>
        <p:txBody>
          <a:bodyPr>
            <a:normAutofit/>
          </a:bodyPr>
          <a:lstStyle/>
          <a:p>
            <a:pPr algn="just"/>
            <a:r>
              <a:rPr lang="es-MX" sz="2000" dirty="0">
                <a:latin typeface="Century Gothic" panose="020B0502020202020204" pitchFamily="34" charset="0"/>
              </a:rPr>
              <a:t>Con el uso de una plataforma virtual educativa en el </a:t>
            </a:r>
            <a:r>
              <a:rPr lang="es-MX" sz="2000" dirty="0" err="1">
                <a:latin typeface="Century Gothic" panose="020B0502020202020204" pitchFamily="34" charset="0"/>
              </a:rPr>
              <a:t>ITTol</a:t>
            </a:r>
            <a:r>
              <a:rPr lang="es-MX" sz="2000" dirty="0">
                <a:latin typeface="Century Gothic" panose="020B0502020202020204" pitchFamily="34" charset="0"/>
              </a:rPr>
              <a:t>, se incrementará la participación de los profesores en 30% lo que permitirá tener un mejor control de los cursos, a la vez de que todos los materiales didácticos estarán a un mejor alcance de los estudiantes.</a:t>
            </a:r>
          </a:p>
          <a:p>
            <a:endParaRPr lang="es-MX" sz="2000" dirty="0"/>
          </a:p>
        </p:txBody>
      </p:sp>
      <p:pic>
        <p:nvPicPr>
          <p:cNvPr id="6" name="Picture 2" descr="Imagen relacionada">
            <a:extLst>
              <a:ext uri="{FF2B5EF4-FFF2-40B4-BE49-F238E27FC236}">
                <a16:creationId xmlns:a16="http://schemas.microsoft.com/office/drawing/2014/main" id="{978F0E34-9770-40B3-A4A6-3A4599DC9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3950" y="4315347"/>
            <a:ext cx="3324225" cy="231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6975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1">
            <a:extLst>
              <a:ext uri="{FF2B5EF4-FFF2-40B4-BE49-F238E27FC236}">
                <a16:creationId xmlns:a16="http://schemas.microsoft.com/office/drawing/2014/main" id="{1151D61D-6B9E-4158-B722-6A581E4378CE}"/>
              </a:ext>
            </a:extLst>
          </p:cNvPr>
          <p:cNvSpPr>
            <a:spLocks noGrp="1"/>
          </p:cNvSpPr>
          <p:nvPr>
            <p:ph type="title"/>
          </p:nvPr>
        </p:nvSpPr>
        <p:spPr>
          <a:xfrm>
            <a:off x="655320" y="365125"/>
            <a:ext cx="9013052" cy="1623312"/>
          </a:xfrm>
        </p:spPr>
        <p:txBody>
          <a:bodyPr anchor="b">
            <a:normAutofit/>
          </a:bodyPr>
          <a:lstStyle/>
          <a:p>
            <a:pPr algn="ctr"/>
            <a:r>
              <a:rPr lang="es-ES" sz="4000" dirty="0">
                <a:latin typeface="Century Gothic" panose="020B0502020202020204" pitchFamily="34" charset="0"/>
              </a:rPr>
              <a:t>Alcances de la Investigación </a:t>
            </a:r>
            <a:br>
              <a:rPr lang="es-ES" sz="4000" dirty="0">
                <a:latin typeface="Century Gothic" panose="020B0502020202020204" pitchFamily="34" charset="0"/>
              </a:rPr>
            </a:br>
            <a:r>
              <a:rPr lang="es-ES" sz="4000" dirty="0">
                <a:latin typeface="Century Gothic" panose="020B0502020202020204" pitchFamily="34" charset="0"/>
              </a:rPr>
              <a:t>Diseño Instruccional</a:t>
            </a:r>
            <a:endParaRPr lang="es-MX" sz="4000" dirty="0">
              <a:latin typeface="Century Gothic" panose="020B0502020202020204" pitchFamily="34" charset="0"/>
            </a:endParaRPr>
          </a:p>
        </p:txBody>
      </p:sp>
      <p:cxnSp>
        <p:nvCxnSpPr>
          <p:cNvPr id="11" name="Straight Arrow Connector 10">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CCFC55A9-3E03-4E47-A1CD-41C7663B7AC4}"/>
              </a:ext>
            </a:extLst>
          </p:cNvPr>
          <p:cNvSpPr>
            <a:spLocks noGrp="1"/>
          </p:cNvSpPr>
          <p:nvPr>
            <p:ph idx="1"/>
          </p:nvPr>
        </p:nvSpPr>
        <p:spPr>
          <a:xfrm>
            <a:off x="655320" y="2644518"/>
            <a:ext cx="9013052" cy="3327251"/>
          </a:xfrm>
        </p:spPr>
        <p:txBody>
          <a:bodyPr>
            <a:normAutofit/>
          </a:bodyPr>
          <a:lstStyle/>
          <a:p>
            <a:pPr algn="just"/>
            <a:r>
              <a:rPr lang="es-ES" sz="2000" dirty="0">
                <a:latin typeface="Century Gothic" panose="020B0502020202020204" pitchFamily="34" charset="0"/>
              </a:rPr>
              <a:t>Con el diseño de recursos didácticos conforme al temario e implementación de estrategias, se aumentará en un 5% el indicé de aprobación del curso de Taller de Base de Datos dentro del Instituto Tecnológico de Toluca en la carrera de Ingeniería en Tecnologías de la Información y Comunicaciones. </a:t>
            </a:r>
            <a:endParaRPr lang="es-MX" sz="2000" dirty="0">
              <a:latin typeface="Century Gothic" panose="020B0502020202020204" pitchFamily="34" charset="0"/>
            </a:endParaRPr>
          </a:p>
          <a:p>
            <a:endParaRPr lang="es-MX" sz="2000" dirty="0"/>
          </a:p>
        </p:txBody>
      </p:sp>
      <p:pic>
        <p:nvPicPr>
          <p:cNvPr id="7" name="Picture 6" descr="Imagen relacionada">
            <a:extLst>
              <a:ext uri="{FF2B5EF4-FFF2-40B4-BE49-F238E27FC236}">
                <a16:creationId xmlns:a16="http://schemas.microsoft.com/office/drawing/2014/main" id="{6311AAE2-AA40-4B36-B9E9-EA9AB5E60A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8" t="-4408" r="-1288" b="7510"/>
          <a:stretch/>
        </p:blipFill>
        <p:spPr bwMode="auto">
          <a:xfrm>
            <a:off x="9277589" y="4248490"/>
            <a:ext cx="3000135" cy="277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94768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1">
            <a:extLst>
              <a:ext uri="{FF2B5EF4-FFF2-40B4-BE49-F238E27FC236}">
                <a16:creationId xmlns:a16="http://schemas.microsoft.com/office/drawing/2014/main" id="{16626270-EA5B-4BFB-98E2-283536A50A9A}"/>
              </a:ext>
            </a:extLst>
          </p:cNvPr>
          <p:cNvSpPr>
            <a:spLocks noGrp="1"/>
          </p:cNvSpPr>
          <p:nvPr>
            <p:ph type="title"/>
          </p:nvPr>
        </p:nvSpPr>
        <p:spPr>
          <a:xfrm>
            <a:off x="655320" y="365125"/>
            <a:ext cx="9013052" cy="1623312"/>
          </a:xfrm>
        </p:spPr>
        <p:txBody>
          <a:bodyPr anchor="b">
            <a:normAutofit/>
          </a:bodyPr>
          <a:lstStyle/>
          <a:p>
            <a:pPr algn="ctr"/>
            <a:r>
              <a:rPr lang="es-ES" sz="4000" dirty="0">
                <a:latin typeface="Century Gothic" panose="020B0502020202020204" pitchFamily="34" charset="0"/>
              </a:rPr>
              <a:t>Alcances de la Investigación </a:t>
            </a:r>
            <a:br>
              <a:rPr lang="es-ES" sz="4000" dirty="0">
                <a:latin typeface="Century Gothic" panose="020B0502020202020204" pitchFamily="34" charset="0"/>
              </a:rPr>
            </a:br>
            <a:r>
              <a:rPr lang="es-ES" sz="4000" dirty="0">
                <a:latin typeface="Century Gothic" panose="020B0502020202020204" pitchFamily="34" charset="0"/>
              </a:rPr>
              <a:t>Banco de reactivos</a:t>
            </a:r>
            <a:endParaRPr lang="es-MX" sz="4000" dirty="0">
              <a:latin typeface="Century Gothic" panose="020B0502020202020204" pitchFamily="34" charset="0"/>
            </a:endParaRPr>
          </a:p>
        </p:txBody>
      </p:sp>
      <p:cxnSp>
        <p:nvCxnSpPr>
          <p:cNvPr id="11" name="Straight Arrow Connector 10">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DE151DC-067F-4E34-9D47-FE4587C373ED}"/>
              </a:ext>
            </a:extLst>
          </p:cNvPr>
          <p:cNvSpPr>
            <a:spLocks noGrp="1"/>
          </p:cNvSpPr>
          <p:nvPr>
            <p:ph idx="1"/>
          </p:nvPr>
        </p:nvSpPr>
        <p:spPr>
          <a:xfrm>
            <a:off x="655320" y="2644518"/>
            <a:ext cx="9013052" cy="3327251"/>
          </a:xfrm>
        </p:spPr>
        <p:txBody>
          <a:bodyPr>
            <a:normAutofit/>
          </a:bodyPr>
          <a:lstStyle/>
          <a:p>
            <a:pPr algn="just"/>
            <a:r>
              <a:rPr lang="es-MX" sz="2000" dirty="0">
                <a:latin typeface="Century Gothic" panose="020B0502020202020204" pitchFamily="34" charset="0"/>
              </a:rPr>
              <a:t>Con el uso de un sistema de evaluaciones en línea en el Instituto Tecnológico de Toluca, el índice de aprobación en la materia de Taller de Base de Datos se incrementará en un 5% ya que la retroalimentación de las evaluaciones será entregada a los estudiantes inmediatamente después de terminar de responder los cuestionarios. </a:t>
            </a:r>
          </a:p>
          <a:p>
            <a:pPr marL="0" indent="0">
              <a:buNone/>
            </a:pPr>
            <a:endParaRPr lang="es-MX" sz="2000" dirty="0"/>
          </a:p>
        </p:txBody>
      </p:sp>
      <p:pic>
        <p:nvPicPr>
          <p:cNvPr id="7" name="Picture 8" descr="Imagen relacionada">
            <a:extLst>
              <a:ext uri="{FF2B5EF4-FFF2-40B4-BE49-F238E27FC236}">
                <a16:creationId xmlns:a16="http://schemas.microsoft.com/office/drawing/2014/main" id="{41C4CB59-5376-4801-A13E-F89842BE6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8227" y="4758392"/>
            <a:ext cx="1752323" cy="190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91921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B53D36-0BE4-4F14-871A-0CFCE2C21E0E}"/>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dirty="0" err="1">
                <a:solidFill>
                  <a:srgbClr val="404040"/>
                </a:solidFill>
                <a:latin typeface="Century Gothic" panose="020B0502020202020204" pitchFamily="34" charset="0"/>
              </a:rPr>
              <a:t>Obtención</a:t>
            </a:r>
            <a:r>
              <a:rPr lang="en-US" sz="4000" dirty="0">
                <a:solidFill>
                  <a:srgbClr val="404040"/>
                </a:solidFill>
                <a:latin typeface="Century Gothic" panose="020B0502020202020204" pitchFamily="34" charset="0"/>
              </a:rPr>
              <a:t> de la </a:t>
            </a:r>
            <a:r>
              <a:rPr lang="en-US" sz="4000" dirty="0" err="1">
                <a:solidFill>
                  <a:srgbClr val="404040"/>
                </a:solidFill>
                <a:latin typeface="Century Gothic" panose="020B0502020202020204" pitchFamily="34" charset="0"/>
              </a:rPr>
              <a:t>Muestra</a:t>
            </a:r>
            <a:endParaRPr lang="en-US" sz="4000" dirty="0">
              <a:solidFill>
                <a:srgbClr val="404040"/>
              </a:solidFill>
              <a:latin typeface="Century Gothic" panose="020B0502020202020204" pitchFamily="34" charset="0"/>
            </a:endParaRPr>
          </a:p>
        </p:txBody>
      </p:sp>
      <p:pic>
        <p:nvPicPr>
          <p:cNvPr id="7" name="Imagen 6">
            <a:extLst>
              <a:ext uri="{FF2B5EF4-FFF2-40B4-BE49-F238E27FC236}">
                <a16:creationId xmlns:a16="http://schemas.microsoft.com/office/drawing/2014/main" id="{2BB1EBCC-DF0C-44D2-9B14-C2D4E9F9DF41}"/>
              </a:ext>
            </a:extLst>
          </p:cNvPr>
          <p:cNvPicPr>
            <a:picLocks noChangeAspect="1"/>
          </p:cNvPicPr>
          <p:nvPr/>
        </p:nvPicPr>
        <p:blipFill rotWithShape="1">
          <a:blip r:embed="rId3"/>
          <a:srcRect l="12890" t="9931" r="14453" b="7778"/>
          <a:stretch/>
        </p:blipFill>
        <p:spPr>
          <a:xfrm>
            <a:off x="742950" y="221771"/>
            <a:ext cx="6353175" cy="4047511"/>
          </a:xfrm>
          <a:prstGeom prst="rect">
            <a:avLst/>
          </a:prstGeom>
        </p:spPr>
      </p:pic>
      <p:pic>
        <p:nvPicPr>
          <p:cNvPr id="8" name="Marcador de contenido 4">
            <a:extLst>
              <a:ext uri="{FF2B5EF4-FFF2-40B4-BE49-F238E27FC236}">
                <a16:creationId xmlns:a16="http://schemas.microsoft.com/office/drawing/2014/main" id="{AC4DD1A7-F5AD-4AA4-89E5-3F8105BBF59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729745" y="1432933"/>
            <a:ext cx="3217857" cy="1512393"/>
          </a:xfrm>
          <a:prstGeom prst="rect">
            <a:avLst/>
          </a:prstGeom>
        </p:spPr>
      </p:pic>
    </p:spTree>
    <p:extLst>
      <p:ext uri="{BB962C8B-B14F-4D97-AF65-F5344CB8AC3E}">
        <p14:creationId xmlns:p14="http://schemas.microsoft.com/office/powerpoint/2010/main" val="15572528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1649</Words>
  <Application>Microsoft Office PowerPoint</Application>
  <PresentationFormat>Panorámica</PresentationFormat>
  <Paragraphs>126</Paragraphs>
  <Slides>13</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Century Gothic</vt:lpstr>
      <vt:lpstr>Wingdings</vt:lpstr>
      <vt:lpstr>Tema de Office</vt:lpstr>
      <vt:lpstr>Ambiente Virtual de Aprendizaje</vt:lpstr>
      <vt:lpstr>Integrantes</vt:lpstr>
      <vt:lpstr>Planteamiento del problema</vt:lpstr>
      <vt:lpstr>Propuesta de solución</vt:lpstr>
      <vt:lpstr>Razones y Beneficios</vt:lpstr>
      <vt:lpstr>Alcances de la Investigación  Plataforma virtual</vt:lpstr>
      <vt:lpstr>Alcances de la Investigación  Diseño Instruccional</vt:lpstr>
      <vt:lpstr>Alcances de la Investigación  Banco de reactivos</vt:lpstr>
      <vt:lpstr>Obtención de la Muestra</vt:lpstr>
      <vt:lpstr>Metodología</vt:lpstr>
      <vt:lpstr>Tecnología a implementar</vt:lpstr>
      <vt:lpstr>Fases de la investigación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Ambiente Virtual de Aprendizaje</dc:title>
  <dc:creator>Montse Olivo</dc:creator>
  <cp:lastModifiedBy>Montse Olivo</cp:lastModifiedBy>
  <cp:revision>4</cp:revision>
  <dcterms:created xsi:type="dcterms:W3CDTF">2018-12-05T03:52:12Z</dcterms:created>
  <dcterms:modified xsi:type="dcterms:W3CDTF">2018-12-05T04:35:41Z</dcterms:modified>
</cp:coreProperties>
</file>