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0520C-0164-4ACB-A637-242E315754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D480CB9-13B0-42C4-B387-872DD5F45B45}">
      <dgm:prSet/>
      <dgm:spPr/>
      <dgm:t>
        <a:bodyPr/>
        <a:lstStyle/>
        <a:p>
          <a:r>
            <a:rPr lang="es-ES" dirty="0">
              <a:latin typeface="+mj-lt"/>
            </a:rPr>
            <a:t>Son estándares de seguridad</a:t>
          </a:r>
          <a:endParaRPr lang="en-US" dirty="0">
            <a:latin typeface="+mj-lt"/>
          </a:endParaRPr>
        </a:p>
      </dgm:t>
    </dgm:pt>
    <dgm:pt modelId="{1A5D8C79-1E1D-4811-A0FC-5189257D9B32}" type="parTrans" cxnId="{99DDB7E8-B16E-4A5E-A874-2911EF908FD7}">
      <dgm:prSet/>
      <dgm:spPr/>
      <dgm:t>
        <a:bodyPr/>
        <a:lstStyle/>
        <a:p>
          <a:endParaRPr lang="en-US"/>
        </a:p>
      </dgm:t>
    </dgm:pt>
    <dgm:pt modelId="{9F90E00C-CEE5-47B4-A7D6-9FB5CB2DC83D}" type="sibTrans" cxnId="{99DDB7E8-B16E-4A5E-A874-2911EF908FD7}">
      <dgm:prSet/>
      <dgm:spPr/>
      <dgm:t>
        <a:bodyPr/>
        <a:lstStyle/>
        <a:p>
          <a:endParaRPr lang="en-US"/>
        </a:p>
      </dgm:t>
    </dgm:pt>
    <dgm:pt modelId="{510CE3E0-9C83-41E8-AAC9-15D4020E8E7E}">
      <dgm:prSet/>
      <dgm:spPr/>
      <dgm:t>
        <a:bodyPr/>
        <a:lstStyle/>
        <a:p>
          <a:r>
            <a:rPr lang="es-ES" dirty="0">
              <a:latin typeface="+mj-lt"/>
            </a:rPr>
            <a:t>Marco de gestión de la seguridad</a:t>
          </a:r>
          <a:endParaRPr lang="en-US" dirty="0">
            <a:latin typeface="+mj-lt"/>
          </a:endParaRPr>
        </a:p>
      </dgm:t>
    </dgm:pt>
    <dgm:pt modelId="{A33E4CFE-5B0B-4B8D-8326-B2341DE7ADF4}" type="parTrans" cxnId="{7F59F59F-812C-4F17-86F3-FEC4C3B0F592}">
      <dgm:prSet/>
      <dgm:spPr/>
      <dgm:t>
        <a:bodyPr/>
        <a:lstStyle/>
        <a:p>
          <a:endParaRPr lang="en-US"/>
        </a:p>
      </dgm:t>
    </dgm:pt>
    <dgm:pt modelId="{9986A18C-DFB2-492E-AAC2-A59EA396A25D}" type="sibTrans" cxnId="{7F59F59F-812C-4F17-86F3-FEC4C3B0F592}">
      <dgm:prSet/>
      <dgm:spPr/>
      <dgm:t>
        <a:bodyPr/>
        <a:lstStyle/>
        <a:p>
          <a:endParaRPr lang="en-US"/>
        </a:p>
      </dgm:t>
    </dgm:pt>
    <dgm:pt modelId="{EE3DBB34-9466-48C0-BF3A-DD85273128E2}">
      <dgm:prSet/>
      <dgm:spPr/>
      <dgm:t>
        <a:bodyPr/>
        <a:lstStyle/>
        <a:p>
          <a:r>
            <a:rPr lang="es-ES" dirty="0">
              <a:latin typeface="+mj-lt"/>
            </a:rPr>
            <a:t>Su propósito es facilitar el comercio, facilitar el intercambio de información y contribuir a la transferencia de tecnologías</a:t>
          </a:r>
          <a:endParaRPr lang="en-US" dirty="0">
            <a:latin typeface="+mj-lt"/>
          </a:endParaRPr>
        </a:p>
      </dgm:t>
    </dgm:pt>
    <dgm:pt modelId="{36C461C4-3D1B-4A08-84BC-96EC75E7ECAC}" type="parTrans" cxnId="{09894754-1EA8-4370-9BAF-95647C5CB533}">
      <dgm:prSet/>
      <dgm:spPr/>
      <dgm:t>
        <a:bodyPr/>
        <a:lstStyle/>
        <a:p>
          <a:endParaRPr lang="en-US"/>
        </a:p>
      </dgm:t>
    </dgm:pt>
    <dgm:pt modelId="{47EE91A5-B9C7-4D8D-BA18-45D6BB0B0B8D}" type="sibTrans" cxnId="{09894754-1EA8-4370-9BAF-95647C5CB533}">
      <dgm:prSet/>
      <dgm:spPr/>
      <dgm:t>
        <a:bodyPr/>
        <a:lstStyle/>
        <a:p>
          <a:endParaRPr lang="en-US"/>
        </a:p>
      </dgm:t>
    </dgm:pt>
    <dgm:pt modelId="{6534C14D-A8C7-4CE1-908D-60B8E472A98B}" type="pres">
      <dgm:prSet presAssocID="{0F70520C-0164-4ACB-A637-242E31575468}" presName="root" presStyleCnt="0">
        <dgm:presLayoutVars>
          <dgm:dir/>
          <dgm:resizeHandles val="exact"/>
        </dgm:presLayoutVars>
      </dgm:prSet>
      <dgm:spPr/>
    </dgm:pt>
    <dgm:pt modelId="{849AA3DC-BE1B-4636-93A0-B2D6BBCA107F}" type="pres">
      <dgm:prSet presAssocID="{4D480CB9-13B0-42C4-B387-872DD5F45B45}" presName="compNode" presStyleCnt="0"/>
      <dgm:spPr/>
    </dgm:pt>
    <dgm:pt modelId="{8B45D4DC-18C0-40E1-AD2E-CAEEB0E37F88}" type="pres">
      <dgm:prSet presAssocID="{4D480CB9-13B0-42C4-B387-872DD5F45B45}" presName="bgRect" presStyleLbl="bgShp" presStyleIdx="0" presStyleCnt="3"/>
      <dgm:spPr/>
    </dgm:pt>
    <dgm:pt modelId="{AD9D6D14-CA19-4748-98F4-F2CBAE5837E4}" type="pres">
      <dgm:prSet presAssocID="{4D480CB9-13B0-42C4-B387-872DD5F45B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BC20C5E-3715-4205-A3C6-C9229D854801}" type="pres">
      <dgm:prSet presAssocID="{4D480CB9-13B0-42C4-B387-872DD5F45B45}" presName="spaceRect" presStyleCnt="0"/>
      <dgm:spPr/>
    </dgm:pt>
    <dgm:pt modelId="{BC337A0C-9F3D-4232-949E-1951A08EA424}" type="pres">
      <dgm:prSet presAssocID="{4D480CB9-13B0-42C4-B387-872DD5F45B45}" presName="parTx" presStyleLbl="revTx" presStyleIdx="0" presStyleCnt="3">
        <dgm:presLayoutVars>
          <dgm:chMax val="0"/>
          <dgm:chPref val="0"/>
        </dgm:presLayoutVars>
      </dgm:prSet>
      <dgm:spPr/>
    </dgm:pt>
    <dgm:pt modelId="{B43E326C-9469-4DFD-A3C2-2BCA1207B20A}" type="pres">
      <dgm:prSet presAssocID="{9F90E00C-CEE5-47B4-A7D6-9FB5CB2DC83D}" presName="sibTrans" presStyleCnt="0"/>
      <dgm:spPr/>
    </dgm:pt>
    <dgm:pt modelId="{BE3C733F-D3BE-45DB-B926-74F814A7417F}" type="pres">
      <dgm:prSet presAssocID="{510CE3E0-9C83-41E8-AAC9-15D4020E8E7E}" presName="compNode" presStyleCnt="0"/>
      <dgm:spPr/>
    </dgm:pt>
    <dgm:pt modelId="{F73C9A4E-588B-4595-B90C-6360E4AFE64A}" type="pres">
      <dgm:prSet presAssocID="{510CE3E0-9C83-41E8-AAC9-15D4020E8E7E}" presName="bgRect" presStyleLbl="bgShp" presStyleIdx="1" presStyleCnt="3"/>
      <dgm:spPr/>
    </dgm:pt>
    <dgm:pt modelId="{D91CDD93-1396-4650-A08F-C7812A0D9520}" type="pres">
      <dgm:prSet presAssocID="{510CE3E0-9C83-41E8-AAC9-15D4020E8E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6BA7495-7637-4DDF-AB99-671E588596E1}" type="pres">
      <dgm:prSet presAssocID="{510CE3E0-9C83-41E8-AAC9-15D4020E8E7E}" presName="spaceRect" presStyleCnt="0"/>
      <dgm:spPr/>
    </dgm:pt>
    <dgm:pt modelId="{9A06CB21-A20C-43B4-A89D-EB67A0BC25C4}" type="pres">
      <dgm:prSet presAssocID="{510CE3E0-9C83-41E8-AAC9-15D4020E8E7E}" presName="parTx" presStyleLbl="revTx" presStyleIdx="1" presStyleCnt="3">
        <dgm:presLayoutVars>
          <dgm:chMax val="0"/>
          <dgm:chPref val="0"/>
        </dgm:presLayoutVars>
      </dgm:prSet>
      <dgm:spPr/>
    </dgm:pt>
    <dgm:pt modelId="{1BDEEAB8-4FBF-479C-9325-3BF6A785A4FA}" type="pres">
      <dgm:prSet presAssocID="{9986A18C-DFB2-492E-AAC2-A59EA396A25D}" presName="sibTrans" presStyleCnt="0"/>
      <dgm:spPr/>
    </dgm:pt>
    <dgm:pt modelId="{52E7D50A-F50B-4EEC-A34A-E4659574150B}" type="pres">
      <dgm:prSet presAssocID="{EE3DBB34-9466-48C0-BF3A-DD85273128E2}" presName="compNode" presStyleCnt="0"/>
      <dgm:spPr/>
    </dgm:pt>
    <dgm:pt modelId="{087156EE-A0FE-4BD7-8530-5EE0B2839D8A}" type="pres">
      <dgm:prSet presAssocID="{EE3DBB34-9466-48C0-BF3A-DD85273128E2}" presName="bgRect" presStyleLbl="bgShp" presStyleIdx="2" presStyleCnt="3"/>
      <dgm:spPr/>
    </dgm:pt>
    <dgm:pt modelId="{9B58EED2-8722-446F-88EF-81D88E1BAC51}" type="pres">
      <dgm:prSet presAssocID="{EE3DBB34-9466-48C0-BF3A-DD85273128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AB60B652-2C09-4F4B-80F9-0867325A2C26}" type="pres">
      <dgm:prSet presAssocID="{EE3DBB34-9466-48C0-BF3A-DD85273128E2}" presName="spaceRect" presStyleCnt="0"/>
      <dgm:spPr/>
    </dgm:pt>
    <dgm:pt modelId="{F3CFA6D5-84AA-4A8B-B109-E9EB08B25F5B}" type="pres">
      <dgm:prSet presAssocID="{EE3DBB34-9466-48C0-BF3A-DD85273128E2}" presName="parTx" presStyleLbl="revTx" presStyleIdx="2" presStyleCnt="3" custScaleY="151568">
        <dgm:presLayoutVars>
          <dgm:chMax val="0"/>
          <dgm:chPref val="0"/>
        </dgm:presLayoutVars>
      </dgm:prSet>
      <dgm:spPr/>
    </dgm:pt>
  </dgm:ptLst>
  <dgm:cxnLst>
    <dgm:cxn modelId="{0962AA37-568A-408E-A376-363CE0079899}" type="presOf" srcId="{0F70520C-0164-4ACB-A637-242E31575468}" destId="{6534C14D-A8C7-4CE1-908D-60B8E472A98B}" srcOrd="0" destOrd="0" presId="urn:microsoft.com/office/officeart/2018/2/layout/IconVerticalSolidList"/>
    <dgm:cxn modelId="{09894754-1EA8-4370-9BAF-95647C5CB533}" srcId="{0F70520C-0164-4ACB-A637-242E31575468}" destId="{EE3DBB34-9466-48C0-BF3A-DD85273128E2}" srcOrd="2" destOrd="0" parTransId="{36C461C4-3D1B-4A08-84BC-96EC75E7ECAC}" sibTransId="{47EE91A5-B9C7-4D8D-BA18-45D6BB0B0B8D}"/>
    <dgm:cxn modelId="{7F59F59F-812C-4F17-86F3-FEC4C3B0F592}" srcId="{0F70520C-0164-4ACB-A637-242E31575468}" destId="{510CE3E0-9C83-41E8-AAC9-15D4020E8E7E}" srcOrd="1" destOrd="0" parTransId="{A33E4CFE-5B0B-4B8D-8326-B2341DE7ADF4}" sibTransId="{9986A18C-DFB2-492E-AAC2-A59EA396A25D}"/>
    <dgm:cxn modelId="{03E7E5AA-80F9-4C74-A874-8F56BEC82713}" type="presOf" srcId="{4D480CB9-13B0-42C4-B387-872DD5F45B45}" destId="{BC337A0C-9F3D-4232-949E-1951A08EA424}" srcOrd="0" destOrd="0" presId="urn:microsoft.com/office/officeart/2018/2/layout/IconVerticalSolidList"/>
    <dgm:cxn modelId="{8CCB75CC-1E01-4711-A48E-2FC2970FFD64}" type="presOf" srcId="{510CE3E0-9C83-41E8-AAC9-15D4020E8E7E}" destId="{9A06CB21-A20C-43B4-A89D-EB67A0BC25C4}" srcOrd="0" destOrd="0" presId="urn:microsoft.com/office/officeart/2018/2/layout/IconVerticalSolidList"/>
    <dgm:cxn modelId="{543880D3-875B-47F1-A5D0-AF7A299509C4}" type="presOf" srcId="{EE3DBB34-9466-48C0-BF3A-DD85273128E2}" destId="{F3CFA6D5-84AA-4A8B-B109-E9EB08B25F5B}" srcOrd="0" destOrd="0" presId="urn:microsoft.com/office/officeart/2018/2/layout/IconVerticalSolidList"/>
    <dgm:cxn modelId="{99DDB7E8-B16E-4A5E-A874-2911EF908FD7}" srcId="{0F70520C-0164-4ACB-A637-242E31575468}" destId="{4D480CB9-13B0-42C4-B387-872DD5F45B45}" srcOrd="0" destOrd="0" parTransId="{1A5D8C79-1E1D-4811-A0FC-5189257D9B32}" sibTransId="{9F90E00C-CEE5-47B4-A7D6-9FB5CB2DC83D}"/>
    <dgm:cxn modelId="{09B6EC04-AFA6-49DD-BA15-A332D20CF85A}" type="presParOf" srcId="{6534C14D-A8C7-4CE1-908D-60B8E472A98B}" destId="{849AA3DC-BE1B-4636-93A0-B2D6BBCA107F}" srcOrd="0" destOrd="0" presId="urn:microsoft.com/office/officeart/2018/2/layout/IconVerticalSolidList"/>
    <dgm:cxn modelId="{DDF6A06F-480D-4B41-BF43-2E7C56B1E514}" type="presParOf" srcId="{849AA3DC-BE1B-4636-93A0-B2D6BBCA107F}" destId="{8B45D4DC-18C0-40E1-AD2E-CAEEB0E37F88}" srcOrd="0" destOrd="0" presId="urn:microsoft.com/office/officeart/2018/2/layout/IconVerticalSolidList"/>
    <dgm:cxn modelId="{6FD3B213-ECE0-40F0-998C-15343A5E5DAB}" type="presParOf" srcId="{849AA3DC-BE1B-4636-93A0-B2D6BBCA107F}" destId="{AD9D6D14-CA19-4748-98F4-F2CBAE5837E4}" srcOrd="1" destOrd="0" presId="urn:microsoft.com/office/officeart/2018/2/layout/IconVerticalSolidList"/>
    <dgm:cxn modelId="{C12C7732-A3FA-4748-A3A6-4521A768F886}" type="presParOf" srcId="{849AA3DC-BE1B-4636-93A0-B2D6BBCA107F}" destId="{ABC20C5E-3715-4205-A3C6-C9229D854801}" srcOrd="2" destOrd="0" presId="urn:microsoft.com/office/officeart/2018/2/layout/IconVerticalSolidList"/>
    <dgm:cxn modelId="{7FBFAE44-E1DB-496D-B127-FD374481B7BC}" type="presParOf" srcId="{849AA3DC-BE1B-4636-93A0-B2D6BBCA107F}" destId="{BC337A0C-9F3D-4232-949E-1951A08EA424}" srcOrd="3" destOrd="0" presId="urn:microsoft.com/office/officeart/2018/2/layout/IconVerticalSolidList"/>
    <dgm:cxn modelId="{1659B4E8-53A2-4625-929D-8E977C5B5738}" type="presParOf" srcId="{6534C14D-A8C7-4CE1-908D-60B8E472A98B}" destId="{B43E326C-9469-4DFD-A3C2-2BCA1207B20A}" srcOrd="1" destOrd="0" presId="urn:microsoft.com/office/officeart/2018/2/layout/IconVerticalSolidList"/>
    <dgm:cxn modelId="{3DC3DF4E-EA6A-4D78-A2D5-E143B9EC85B5}" type="presParOf" srcId="{6534C14D-A8C7-4CE1-908D-60B8E472A98B}" destId="{BE3C733F-D3BE-45DB-B926-74F814A7417F}" srcOrd="2" destOrd="0" presId="urn:microsoft.com/office/officeart/2018/2/layout/IconVerticalSolidList"/>
    <dgm:cxn modelId="{20D3700B-3D95-499F-B9C3-79780B04F720}" type="presParOf" srcId="{BE3C733F-D3BE-45DB-B926-74F814A7417F}" destId="{F73C9A4E-588B-4595-B90C-6360E4AFE64A}" srcOrd="0" destOrd="0" presId="urn:microsoft.com/office/officeart/2018/2/layout/IconVerticalSolidList"/>
    <dgm:cxn modelId="{4C9F9CC5-E1E5-48C0-B9AF-98DA47B72C05}" type="presParOf" srcId="{BE3C733F-D3BE-45DB-B926-74F814A7417F}" destId="{D91CDD93-1396-4650-A08F-C7812A0D9520}" srcOrd="1" destOrd="0" presId="urn:microsoft.com/office/officeart/2018/2/layout/IconVerticalSolidList"/>
    <dgm:cxn modelId="{E44D73DE-BA17-45B3-8750-660DD054615C}" type="presParOf" srcId="{BE3C733F-D3BE-45DB-B926-74F814A7417F}" destId="{66BA7495-7637-4DDF-AB99-671E588596E1}" srcOrd="2" destOrd="0" presId="urn:microsoft.com/office/officeart/2018/2/layout/IconVerticalSolidList"/>
    <dgm:cxn modelId="{9902F981-AC7A-482F-89A9-2BAA8737506D}" type="presParOf" srcId="{BE3C733F-D3BE-45DB-B926-74F814A7417F}" destId="{9A06CB21-A20C-43B4-A89D-EB67A0BC25C4}" srcOrd="3" destOrd="0" presId="urn:microsoft.com/office/officeart/2018/2/layout/IconVerticalSolidList"/>
    <dgm:cxn modelId="{11FA82E2-08A6-4B48-B0A7-8E67D922C773}" type="presParOf" srcId="{6534C14D-A8C7-4CE1-908D-60B8E472A98B}" destId="{1BDEEAB8-4FBF-479C-9325-3BF6A785A4FA}" srcOrd="3" destOrd="0" presId="urn:microsoft.com/office/officeart/2018/2/layout/IconVerticalSolidList"/>
    <dgm:cxn modelId="{46A3C6C7-DDD8-4A3C-9DA6-E3882B562FCF}" type="presParOf" srcId="{6534C14D-A8C7-4CE1-908D-60B8E472A98B}" destId="{52E7D50A-F50B-4EEC-A34A-E4659574150B}" srcOrd="4" destOrd="0" presId="urn:microsoft.com/office/officeart/2018/2/layout/IconVerticalSolidList"/>
    <dgm:cxn modelId="{C195D4A2-A464-4AFB-A3E9-8E6AE9C546E1}" type="presParOf" srcId="{52E7D50A-F50B-4EEC-A34A-E4659574150B}" destId="{087156EE-A0FE-4BD7-8530-5EE0B2839D8A}" srcOrd="0" destOrd="0" presId="urn:microsoft.com/office/officeart/2018/2/layout/IconVerticalSolidList"/>
    <dgm:cxn modelId="{2C75D01F-ECB4-4CF8-A59E-AAA761B45059}" type="presParOf" srcId="{52E7D50A-F50B-4EEC-A34A-E4659574150B}" destId="{9B58EED2-8722-446F-88EF-81D88E1BAC51}" srcOrd="1" destOrd="0" presId="urn:microsoft.com/office/officeart/2018/2/layout/IconVerticalSolidList"/>
    <dgm:cxn modelId="{03B4976C-4C1A-4DA1-8445-023C194584A7}" type="presParOf" srcId="{52E7D50A-F50B-4EEC-A34A-E4659574150B}" destId="{AB60B652-2C09-4F4B-80F9-0867325A2C26}" srcOrd="2" destOrd="0" presId="urn:microsoft.com/office/officeart/2018/2/layout/IconVerticalSolidList"/>
    <dgm:cxn modelId="{FECECBF4-B8A8-4F7C-9DB9-1C3D52A91B79}" type="presParOf" srcId="{52E7D50A-F50B-4EEC-A34A-E4659574150B}" destId="{F3CFA6D5-84AA-4A8B-B109-E9EB08B25F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51990-15DC-4F02-BE20-A20B011B26D7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3B54BE-1A89-4077-8B7F-EC6AABA74060}">
      <dgm:prSet custT="1"/>
      <dgm:spPr/>
      <dgm:t>
        <a:bodyPr/>
        <a:lstStyle/>
        <a:p>
          <a:pPr algn="ctr"/>
          <a:r>
            <a:rPr lang="en-US" sz="2600" dirty="0">
              <a:latin typeface="+mj-lt"/>
            </a:rPr>
            <a:t>ISO 27001</a:t>
          </a:r>
        </a:p>
      </dgm:t>
    </dgm:pt>
    <dgm:pt modelId="{5431015C-9B90-4EB1-8A12-808C13578CBA}" type="parTrans" cxnId="{8937A684-698D-455E-BA55-BEA5BFC9060C}">
      <dgm:prSet/>
      <dgm:spPr/>
      <dgm:t>
        <a:bodyPr/>
        <a:lstStyle/>
        <a:p>
          <a:endParaRPr lang="en-US"/>
        </a:p>
      </dgm:t>
    </dgm:pt>
    <dgm:pt modelId="{71F73B24-7D21-49B7-AE32-AA511CE20B6A}" type="sibTrans" cxnId="{8937A684-698D-455E-BA55-BEA5BFC9060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27348BD-78F8-4F86-AC14-B18A818BB21E}">
      <dgm:prSet custT="1"/>
      <dgm:spPr/>
      <dgm:t>
        <a:bodyPr/>
        <a:lstStyle/>
        <a:p>
          <a:pPr algn="ctr"/>
          <a:r>
            <a:rPr lang="en-US" sz="2600" dirty="0">
              <a:latin typeface="+mj-lt"/>
            </a:rPr>
            <a:t>ISO 27002</a:t>
          </a:r>
          <a:endParaRPr lang="en-US" sz="2600" dirty="0">
            <a:latin typeface="Consolas" panose="020B0609020204030204" pitchFamily="49" charset="0"/>
          </a:endParaRPr>
        </a:p>
      </dgm:t>
    </dgm:pt>
    <dgm:pt modelId="{58FB1A5E-0A30-4E33-89F0-7DB4ADF4EC50}" type="parTrans" cxnId="{4A768582-1E72-4BA9-B6FC-D6EF98DD8D2B}">
      <dgm:prSet/>
      <dgm:spPr/>
      <dgm:t>
        <a:bodyPr/>
        <a:lstStyle/>
        <a:p>
          <a:endParaRPr lang="en-US"/>
        </a:p>
      </dgm:t>
    </dgm:pt>
    <dgm:pt modelId="{09CC5AB7-F685-465E-85A0-449AC1984703}" type="sibTrans" cxnId="{4A768582-1E72-4BA9-B6FC-D6EF98DD8D2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1F65CFE-0387-4428-8A7E-2B5B17B7ABA6}">
      <dgm:prSet/>
      <dgm:spPr/>
      <dgm:t>
        <a:bodyPr/>
        <a:lstStyle/>
        <a:p>
          <a:pPr algn="ctr"/>
          <a:r>
            <a:rPr lang="en-US" dirty="0">
              <a:latin typeface="+mj-lt"/>
            </a:rPr>
            <a:t>ISO 27003</a:t>
          </a:r>
          <a:endParaRPr lang="en-US" dirty="0">
            <a:latin typeface="Consolas" panose="020B0609020204030204" pitchFamily="49" charset="0"/>
          </a:endParaRPr>
        </a:p>
      </dgm:t>
    </dgm:pt>
    <dgm:pt modelId="{AA6D0074-A1BD-4892-A531-AC27D1AF4C1F}" type="parTrans" cxnId="{1A495120-C8AC-4357-8C24-073E432A582F}">
      <dgm:prSet/>
      <dgm:spPr/>
      <dgm:t>
        <a:bodyPr/>
        <a:lstStyle/>
        <a:p>
          <a:endParaRPr lang="en-US"/>
        </a:p>
      </dgm:t>
    </dgm:pt>
    <dgm:pt modelId="{7EF5057F-BA99-460D-B276-DBC780E940CA}" type="sibTrans" cxnId="{1A495120-C8AC-4357-8C24-073E432A582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1AA1DA0-499A-4AD0-BAA1-C28731C3CD02}">
      <dgm:prSet/>
      <dgm:spPr/>
      <dgm:t>
        <a:bodyPr/>
        <a:lstStyle/>
        <a:p>
          <a:pPr algn="ctr"/>
          <a:r>
            <a:rPr lang="en-US" dirty="0">
              <a:latin typeface="+mj-lt"/>
            </a:rPr>
            <a:t>ISO 27004</a:t>
          </a:r>
          <a:endParaRPr lang="en-US" dirty="0"/>
        </a:p>
      </dgm:t>
    </dgm:pt>
    <dgm:pt modelId="{12985A06-4724-42F4-AFA1-4069FE556708}" type="parTrans" cxnId="{3F8B0CCD-6CBC-4B2D-B8AA-810C0525580B}">
      <dgm:prSet/>
      <dgm:spPr/>
      <dgm:t>
        <a:bodyPr/>
        <a:lstStyle/>
        <a:p>
          <a:endParaRPr lang="en-US"/>
        </a:p>
      </dgm:t>
    </dgm:pt>
    <dgm:pt modelId="{A6DD3AB4-F57D-4188-98CE-298745B0A4E5}" type="sibTrans" cxnId="{3F8B0CCD-6CBC-4B2D-B8AA-810C0525580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FCD57D9-9D13-4382-B8A2-98E3F54ED068}">
      <dgm:prSet/>
      <dgm:spPr/>
      <dgm:t>
        <a:bodyPr/>
        <a:lstStyle/>
        <a:p>
          <a:pPr algn="ctr"/>
          <a:r>
            <a:rPr lang="en-US" dirty="0">
              <a:latin typeface="+mj-lt"/>
            </a:rPr>
            <a:t>ISO 27005</a:t>
          </a:r>
          <a:endParaRPr lang="en-US" dirty="0"/>
        </a:p>
      </dgm:t>
    </dgm:pt>
    <dgm:pt modelId="{D382EBA2-3C26-4098-A736-C641BEDA86DD}" type="parTrans" cxnId="{53340D20-19F9-4C1C-99D2-9CD1F3388F33}">
      <dgm:prSet/>
      <dgm:spPr/>
      <dgm:t>
        <a:bodyPr/>
        <a:lstStyle/>
        <a:p>
          <a:endParaRPr lang="en-US"/>
        </a:p>
      </dgm:t>
    </dgm:pt>
    <dgm:pt modelId="{BC0BB37E-F978-4F3B-9D72-13518DB3DE83}" type="sibTrans" cxnId="{53340D20-19F9-4C1C-99D2-9CD1F3388F3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A30AE21-D94C-476C-BB9C-61D51DA1F673}">
      <dgm:prSet/>
      <dgm:spPr/>
      <dgm:t>
        <a:bodyPr/>
        <a:lstStyle/>
        <a:p>
          <a:pPr algn="ctr"/>
          <a:r>
            <a:rPr lang="en-US" dirty="0">
              <a:latin typeface="+mj-lt"/>
            </a:rPr>
            <a:t>ISO 27006</a:t>
          </a:r>
          <a:endParaRPr lang="en-US" dirty="0">
            <a:latin typeface="Consolas" panose="020B0609020204030204" pitchFamily="49" charset="0"/>
          </a:endParaRPr>
        </a:p>
      </dgm:t>
    </dgm:pt>
    <dgm:pt modelId="{8DFDF671-156D-4B22-80B2-F084306A1BE5}" type="parTrans" cxnId="{DADC7C02-711E-4920-8016-53D0A88979CF}">
      <dgm:prSet/>
      <dgm:spPr/>
      <dgm:t>
        <a:bodyPr/>
        <a:lstStyle/>
        <a:p>
          <a:endParaRPr lang="en-US"/>
        </a:p>
      </dgm:t>
    </dgm:pt>
    <dgm:pt modelId="{372488A8-7B2E-467E-B416-7174B4FF0064}" type="sibTrans" cxnId="{DADC7C02-711E-4920-8016-53D0A88979CF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98A6CFDF-22EF-4FE5-AC86-7DAA30D89B87}">
      <dgm:prSet/>
      <dgm:spPr/>
      <dgm:t>
        <a:bodyPr/>
        <a:lstStyle/>
        <a:p>
          <a:pPr algn="ctr"/>
          <a:r>
            <a:rPr lang="en-US" dirty="0">
              <a:latin typeface="+mj-lt"/>
            </a:rPr>
            <a:t>ISO 27007</a:t>
          </a:r>
          <a:endParaRPr lang="en-US" dirty="0">
            <a:latin typeface="Consolas" panose="020B0609020204030204" pitchFamily="49" charset="0"/>
          </a:endParaRPr>
        </a:p>
      </dgm:t>
    </dgm:pt>
    <dgm:pt modelId="{C662BC26-5DF0-46C8-A33A-F20152CDD9C2}" type="parTrans" cxnId="{FEB7F5C5-5F92-4E95-A0E4-EFB458C822B1}">
      <dgm:prSet/>
      <dgm:spPr/>
      <dgm:t>
        <a:bodyPr/>
        <a:lstStyle/>
        <a:p>
          <a:endParaRPr lang="en-US"/>
        </a:p>
      </dgm:t>
    </dgm:pt>
    <dgm:pt modelId="{F5BAFE91-AA4D-42FF-AA0D-87FC7F206285}" type="sibTrans" cxnId="{FEB7F5C5-5F92-4E95-A0E4-EFB458C822B1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0F518E56-2EBC-444B-9CD9-C98784AA7DFD}">
      <dgm:prSet/>
      <dgm:spPr/>
      <dgm:t>
        <a:bodyPr/>
        <a:lstStyle/>
        <a:p>
          <a:pPr algn="ctr"/>
          <a:r>
            <a:rPr lang="en-US" dirty="0">
              <a:latin typeface="+mj-lt"/>
            </a:rPr>
            <a:t>ISO 27011</a:t>
          </a:r>
          <a:endParaRPr lang="en-US" dirty="0">
            <a:latin typeface="Consolas" panose="020B0609020204030204" pitchFamily="49" charset="0"/>
          </a:endParaRPr>
        </a:p>
      </dgm:t>
    </dgm:pt>
    <dgm:pt modelId="{E9E0BCA7-C2B0-4BC7-8457-4568B56C3100}" type="parTrans" cxnId="{5BF55B01-ABD0-4FC3-8AA8-90EAF807AFF8}">
      <dgm:prSet/>
      <dgm:spPr/>
      <dgm:t>
        <a:bodyPr/>
        <a:lstStyle/>
        <a:p>
          <a:endParaRPr lang="en-US"/>
        </a:p>
      </dgm:t>
    </dgm:pt>
    <dgm:pt modelId="{9EAEEBE7-6CBE-4B04-A17E-C148CB973AFD}" type="sibTrans" cxnId="{5BF55B01-ABD0-4FC3-8AA8-90EAF807AFF8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DDE4389F-B923-4C78-BA5F-6E13B3D10744}" type="pres">
      <dgm:prSet presAssocID="{C5D51990-15DC-4F02-BE20-A20B011B26D7}" presName="linearFlow" presStyleCnt="0">
        <dgm:presLayoutVars>
          <dgm:dir/>
          <dgm:animLvl val="lvl"/>
          <dgm:resizeHandles val="exact"/>
        </dgm:presLayoutVars>
      </dgm:prSet>
      <dgm:spPr/>
    </dgm:pt>
    <dgm:pt modelId="{24291A20-E033-4720-B15D-294462915F94}" type="pres">
      <dgm:prSet presAssocID="{E43B54BE-1A89-4077-8B7F-EC6AABA74060}" presName="compositeNode" presStyleCnt="0"/>
      <dgm:spPr/>
    </dgm:pt>
    <dgm:pt modelId="{5EB180F5-B124-42A5-A97B-04317BD0AD9F}" type="pres">
      <dgm:prSet presAssocID="{E43B54BE-1A89-4077-8B7F-EC6AABA740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0AE2DA2-2C16-4D65-99EA-59D894D9475F}" type="pres">
      <dgm:prSet presAssocID="{E43B54BE-1A89-4077-8B7F-EC6AABA74060}" presName="parSh" presStyleCnt="0"/>
      <dgm:spPr/>
    </dgm:pt>
    <dgm:pt modelId="{565AE955-1B1B-459F-9390-8EF4CDB6AD0D}" type="pres">
      <dgm:prSet presAssocID="{E43B54BE-1A89-4077-8B7F-EC6AABA74060}" presName="lineNode" presStyleLbl="alignAccFollowNode1" presStyleIdx="0" presStyleCnt="24"/>
      <dgm:spPr/>
    </dgm:pt>
    <dgm:pt modelId="{B345FC96-2A75-4E92-BF16-BBB49961AE42}" type="pres">
      <dgm:prSet presAssocID="{E43B54BE-1A89-4077-8B7F-EC6AABA74060}" presName="lineArrowNode" presStyleLbl="alignAccFollowNode1" presStyleIdx="1" presStyleCnt="24"/>
      <dgm:spPr/>
    </dgm:pt>
    <dgm:pt modelId="{DF23B132-4AF7-4972-973C-644C0AAF6964}" type="pres">
      <dgm:prSet presAssocID="{71F73B24-7D21-49B7-AE32-AA511CE20B6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11C64FF-70C5-467F-9C47-E69F1F355CAB}" type="pres">
      <dgm:prSet presAssocID="{71F73B24-7D21-49B7-AE32-AA511CE20B6A}" presName="spacerBetweenCircleAndCallout" presStyleCnt="0">
        <dgm:presLayoutVars/>
      </dgm:prSet>
      <dgm:spPr/>
    </dgm:pt>
    <dgm:pt modelId="{5D4A1F5E-F674-49F8-B075-DEE32033AB10}" type="pres">
      <dgm:prSet presAssocID="{E43B54BE-1A89-4077-8B7F-EC6AABA74060}" presName="nodeText" presStyleLbl="alignAccFollowNode1" presStyleIdx="2" presStyleCnt="24">
        <dgm:presLayoutVars>
          <dgm:bulletEnabled val="1"/>
        </dgm:presLayoutVars>
      </dgm:prSet>
      <dgm:spPr/>
    </dgm:pt>
    <dgm:pt modelId="{60965F1E-1458-4217-9E05-38574D8598B3}" type="pres">
      <dgm:prSet presAssocID="{71F73B24-7D21-49B7-AE32-AA511CE20B6A}" presName="sibTransComposite" presStyleCnt="0"/>
      <dgm:spPr/>
    </dgm:pt>
    <dgm:pt modelId="{A145DA16-2E32-4D36-9B89-582C565E0FCD}" type="pres">
      <dgm:prSet presAssocID="{D27348BD-78F8-4F86-AC14-B18A818BB21E}" presName="compositeNode" presStyleCnt="0"/>
      <dgm:spPr/>
    </dgm:pt>
    <dgm:pt modelId="{9A9F91D5-588C-4CF4-B9B1-624DC8B2A889}" type="pres">
      <dgm:prSet presAssocID="{D27348BD-78F8-4F86-AC14-B18A818BB21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2DC95C8-C645-4DAB-9621-AB370453D93C}" type="pres">
      <dgm:prSet presAssocID="{D27348BD-78F8-4F86-AC14-B18A818BB21E}" presName="parSh" presStyleCnt="0"/>
      <dgm:spPr/>
    </dgm:pt>
    <dgm:pt modelId="{951C5394-7903-4759-A491-B1B4CA803827}" type="pres">
      <dgm:prSet presAssocID="{D27348BD-78F8-4F86-AC14-B18A818BB21E}" presName="lineNode" presStyleLbl="alignAccFollowNode1" presStyleIdx="3" presStyleCnt="24"/>
      <dgm:spPr/>
    </dgm:pt>
    <dgm:pt modelId="{D6B04165-0E5E-4085-B2DD-3F7B2FA63D8E}" type="pres">
      <dgm:prSet presAssocID="{D27348BD-78F8-4F86-AC14-B18A818BB21E}" presName="lineArrowNode" presStyleLbl="alignAccFollowNode1" presStyleIdx="4" presStyleCnt="24"/>
      <dgm:spPr/>
    </dgm:pt>
    <dgm:pt modelId="{C494F2B6-82D5-4F1A-9322-D093DFD4CFE0}" type="pres">
      <dgm:prSet presAssocID="{09CC5AB7-F685-465E-85A0-449AC1984703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B94E9D7D-DFA3-47E0-9A43-5B3D37E0024C}" type="pres">
      <dgm:prSet presAssocID="{09CC5AB7-F685-465E-85A0-449AC1984703}" presName="spacerBetweenCircleAndCallout" presStyleCnt="0">
        <dgm:presLayoutVars/>
      </dgm:prSet>
      <dgm:spPr/>
    </dgm:pt>
    <dgm:pt modelId="{63DADE75-98DB-46AC-833F-CF3A085FC95B}" type="pres">
      <dgm:prSet presAssocID="{D27348BD-78F8-4F86-AC14-B18A818BB21E}" presName="nodeText" presStyleLbl="alignAccFollowNode1" presStyleIdx="5" presStyleCnt="24">
        <dgm:presLayoutVars>
          <dgm:bulletEnabled val="1"/>
        </dgm:presLayoutVars>
      </dgm:prSet>
      <dgm:spPr/>
    </dgm:pt>
    <dgm:pt modelId="{0300A817-D55E-4453-BA81-8707B9A672B2}" type="pres">
      <dgm:prSet presAssocID="{09CC5AB7-F685-465E-85A0-449AC1984703}" presName="sibTransComposite" presStyleCnt="0"/>
      <dgm:spPr/>
    </dgm:pt>
    <dgm:pt modelId="{F849F338-6EC1-4B05-B535-E070D866B8F2}" type="pres">
      <dgm:prSet presAssocID="{01F65CFE-0387-4428-8A7E-2B5B17B7ABA6}" presName="compositeNode" presStyleCnt="0"/>
      <dgm:spPr/>
    </dgm:pt>
    <dgm:pt modelId="{671EC794-4F78-40FD-96F5-1E7E9A2C52B7}" type="pres">
      <dgm:prSet presAssocID="{01F65CFE-0387-4428-8A7E-2B5B17B7ABA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DDB9A97-8090-49BC-9FEC-0B4409FBC539}" type="pres">
      <dgm:prSet presAssocID="{01F65CFE-0387-4428-8A7E-2B5B17B7ABA6}" presName="parSh" presStyleCnt="0"/>
      <dgm:spPr/>
    </dgm:pt>
    <dgm:pt modelId="{39996153-3BB3-4E93-AF57-9B32CDDF5D4E}" type="pres">
      <dgm:prSet presAssocID="{01F65CFE-0387-4428-8A7E-2B5B17B7ABA6}" presName="lineNode" presStyleLbl="alignAccFollowNode1" presStyleIdx="6" presStyleCnt="24"/>
      <dgm:spPr/>
    </dgm:pt>
    <dgm:pt modelId="{A08162F1-D1DB-4E75-B069-616EA25BCA4F}" type="pres">
      <dgm:prSet presAssocID="{01F65CFE-0387-4428-8A7E-2B5B17B7ABA6}" presName="lineArrowNode" presStyleLbl="alignAccFollowNode1" presStyleIdx="7" presStyleCnt="24"/>
      <dgm:spPr/>
    </dgm:pt>
    <dgm:pt modelId="{0C17863A-B062-46D7-9A96-1DABEE0ABCB1}" type="pres">
      <dgm:prSet presAssocID="{7EF5057F-BA99-460D-B276-DBC780E940C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B93246D-1C90-44D4-B2F1-A276008CED69}" type="pres">
      <dgm:prSet presAssocID="{7EF5057F-BA99-460D-B276-DBC780E940CA}" presName="spacerBetweenCircleAndCallout" presStyleCnt="0">
        <dgm:presLayoutVars/>
      </dgm:prSet>
      <dgm:spPr/>
    </dgm:pt>
    <dgm:pt modelId="{E7938ABB-B333-4987-A0D0-78E43626A497}" type="pres">
      <dgm:prSet presAssocID="{01F65CFE-0387-4428-8A7E-2B5B17B7ABA6}" presName="nodeText" presStyleLbl="alignAccFollowNode1" presStyleIdx="8" presStyleCnt="24">
        <dgm:presLayoutVars>
          <dgm:bulletEnabled val="1"/>
        </dgm:presLayoutVars>
      </dgm:prSet>
      <dgm:spPr/>
    </dgm:pt>
    <dgm:pt modelId="{1FA3A743-5B52-4FD3-A51F-4C71D6C8B745}" type="pres">
      <dgm:prSet presAssocID="{7EF5057F-BA99-460D-B276-DBC780E940CA}" presName="sibTransComposite" presStyleCnt="0"/>
      <dgm:spPr/>
    </dgm:pt>
    <dgm:pt modelId="{61472F10-57FD-4B9A-98B4-1BE901D9255F}" type="pres">
      <dgm:prSet presAssocID="{31AA1DA0-499A-4AD0-BAA1-C28731C3CD02}" presName="compositeNode" presStyleCnt="0"/>
      <dgm:spPr/>
    </dgm:pt>
    <dgm:pt modelId="{F805BCCC-C243-4B85-8BD6-BDCBDD3B9A4F}" type="pres">
      <dgm:prSet presAssocID="{31AA1DA0-499A-4AD0-BAA1-C28731C3CD0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7F04DFD-4B6F-4AE8-8F4E-559BB7A18364}" type="pres">
      <dgm:prSet presAssocID="{31AA1DA0-499A-4AD0-BAA1-C28731C3CD02}" presName="parSh" presStyleCnt="0"/>
      <dgm:spPr/>
    </dgm:pt>
    <dgm:pt modelId="{D43874B9-57A8-4443-A8A0-A230D363844B}" type="pres">
      <dgm:prSet presAssocID="{31AA1DA0-499A-4AD0-BAA1-C28731C3CD02}" presName="lineNode" presStyleLbl="alignAccFollowNode1" presStyleIdx="9" presStyleCnt="24"/>
      <dgm:spPr/>
    </dgm:pt>
    <dgm:pt modelId="{90A4224D-5665-4BFF-A9E9-94209E2F4346}" type="pres">
      <dgm:prSet presAssocID="{31AA1DA0-499A-4AD0-BAA1-C28731C3CD02}" presName="lineArrowNode" presStyleLbl="alignAccFollowNode1" presStyleIdx="10" presStyleCnt="24"/>
      <dgm:spPr/>
    </dgm:pt>
    <dgm:pt modelId="{D992E145-C85C-49FC-9D6A-B582DD110FE0}" type="pres">
      <dgm:prSet presAssocID="{A6DD3AB4-F57D-4188-98CE-298745B0A4E5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F6942149-F6ED-445F-A5BE-E65893ED25FA}" type="pres">
      <dgm:prSet presAssocID="{A6DD3AB4-F57D-4188-98CE-298745B0A4E5}" presName="spacerBetweenCircleAndCallout" presStyleCnt="0">
        <dgm:presLayoutVars/>
      </dgm:prSet>
      <dgm:spPr/>
    </dgm:pt>
    <dgm:pt modelId="{B4323BF2-C47B-4C59-889C-A3071564FD47}" type="pres">
      <dgm:prSet presAssocID="{31AA1DA0-499A-4AD0-BAA1-C28731C3CD02}" presName="nodeText" presStyleLbl="alignAccFollowNode1" presStyleIdx="11" presStyleCnt="24" custScaleY="100000">
        <dgm:presLayoutVars>
          <dgm:bulletEnabled val="1"/>
        </dgm:presLayoutVars>
      </dgm:prSet>
      <dgm:spPr/>
    </dgm:pt>
    <dgm:pt modelId="{B0C50150-473D-4225-A04E-D6E157762638}" type="pres">
      <dgm:prSet presAssocID="{A6DD3AB4-F57D-4188-98CE-298745B0A4E5}" presName="sibTransComposite" presStyleCnt="0"/>
      <dgm:spPr/>
    </dgm:pt>
    <dgm:pt modelId="{9D1CA797-C73F-4065-9F93-D4D6AB7B4D1E}" type="pres">
      <dgm:prSet presAssocID="{4FCD57D9-9D13-4382-B8A2-98E3F54ED068}" presName="compositeNode" presStyleCnt="0"/>
      <dgm:spPr/>
    </dgm:pt>
    <dgm:pt modelId="{582361E9-5421-4346-B890-B7D519B03C07}" type="pres">
      <dgm:prSet presAssocID="{4FCD57D9-9D13-4382-B8A2-98E3F54ED06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68FAD20-A3A1-4631-A607-7E7F7C0DB531}" type="pres">
      <dgm:prSet presAssocID="{4FCD57D9-9D13-4382-B8A2-98E3F54ED068}" presName="parSh" presStyleCnt="0"/>
      <dgm:spPr/>
    </dgm:pt>
    <dgm:pt modelId="{AF520B42-A903-47AF-B04C-2FC98DBCE957}" type="pres">
      <dgm:prSet presAssocID="{4FCD57D9-9D13-4382-B8A2-98E3F54ED068}" presName="lineNode" presStyleLbl="alignAccFollowNode1" presStyleIdx="12" presStyleCnt="24"/>
      <dgm:spPr/>
    </dgm:pt>
    <dgm:pt modelId="{6F6C218F-E979-4BDF-9280-D721C692305A}" type="pres">
      <dgm:prSet presAssocID="{4FCD57D9-9D13-4382-B8A2-98E3F54ED068}" presName="lineArrowNode" presStyleLbl="alignAccFollowNode1" presStyleIdx="13" presStyleCnt="24"/>
      <dgm:spPr/>
    </dgm:pt>
    <dgm:pt modelId="{DD19FAFE-98FF-4C7D-AE7A-7DA8C3CE38A0}" type="pres">
      <dgm:prSet presAssocID="{BC0BB37E-F978-4F3B-9D72-13518DB3DE8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54F7AEE-2BCE-4D2B-95FE-3C157A1FB483}" type="pres">
      <dgm:prSet presAssocID="{BC0BB37E-F978-4F3B-9D72-13518DB3DE83}" presName="spacerBetweenCircleAndCallout" presStyleCnt="0">
        <dgm:presLayoutVars/>
      </dgm:prSet>
      <dgm:spPr/>
    </dgm:pt>
    <dgm:pt modelId="{F31E087A-31B9-4C36-B718-20CABEFD6AE4}" type="pres">
      <dgm:prSet presAssocID="{4FCD57D9-9D13-4382-B8A2-98E3F54ED068}" presName="nodeText" presStyleLbl="alignAccFollowNode1" presStyleIdx="14" presStyleCnt="24">
        <dgm:presLayoutVars>
          <dgm:bulletEnabled val="1"/>
        </dgm:presLayoutVars>
      </dgm:prSet>
      <dgm:spPr/>
    </dgm:pt>
    <dgm:pt modelId="{E3866049-E139-484C-BB22-E644C1E390AD}" type="pres">
      <dgm:prSet presAssocID="{BC0BB37E-F978-4F3B-9D72-13518DB3DE83}" presName="sibTransComposite" presStyleCnt="0"/>
      <dgm:spPr/>
    </dgm:pt>
    <dgm:pt modelId="{63FA1BA4-7196-4327-88A5-5435A642AA33}" type="pres">
      <dgm:prSet presAssocID="{DA30AE21-D94C-476C-BB9C-61D51DA1F673}" presName="compositeNode" presStyleCnt="0"/>
      <dgm:spPr/>
    </dgm:pt>
    <dgm:pt modelId="{4FF7DF0D-A882-4B06-AEEA-74D7DB5ADF23}" type="pres">
      <dgm:prSet presAssocID="{DA30AE21-D94C-476C-BB9C-61D51DA1F67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3BA29CB-EC0D-49EF-AAEF-79958F66D8DC}" type="pres">
      <dgm:prSet presAssocID="{DA30AE21-D94C-476C-BB9C-61D51DA1F673}" presName="parSh" presStyleCnt="0"/>
      <dgm:spPr/>
    </dgm:pt>
    <dgm:pt modelId="{DB2CBF99-F9D5-4197-B4D0-728B1A0C62CE}" type="pres">
      <dgm:prSet presAssocID="{DA30AE21-D94C-476C-BB9C-61D51DA1F673}" presName="lineNode" presStyleLbl="alignAccFollowNode1" presStyleIdx="15" presStyleCnt="24"/>
      <dgm:spPr/>
    </dgm:pt>
    <dgm:pt modelId="{90935811-8323-41C1-BDD6-B8381DBC5ED3}" type="pres">
      <dgm:prSet presAssocID="{DA30AE21-D94C-476C-BB9C-61D51DA1F673}" presName="lineArrowNode" presStyleLbl="alignAccFollowNode1" presStyleIdx="16" presStyleCnt="24"/>
      <dgm:spPr/>
    </dgm:pt>
    <dgm:pt modelId="{80F10B0A-B61F-4806-AE3B-C52237FACE37}" type="pres">
      <dgm:prSet presAssocID="{372488A8-7B2E-467E-B416-7174B4FF0064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EDEBF35A-64B9-4B81-A43E-50B6853C283F}" type="pres">
      <dgm:prSet presAssocID="{372488A8-7B2E-467E-B416-7174B4FF0064}" presName="spacerBetweenCircleAndCallout" presStyleCnt="0">
        <dgm:presLayoutVars/>
      </dgm:prSet>
      <dgm:spPr/>
    </dgm:pt>
    <dgm:pt modelId="{FC8A553B-E15F-44D0-8B01-D2A2FAF1B49F}" type="pres">
      <dgm:prSet presAssocID="{DA30AE21-D94C-476C-BB9C-61D51DA1F673}" presName="nodeText" presStyleLbl="alignAccFollowNode1" presStyleIdx="17" presStyleCnt="24">
        <dgm:presLayoutVars>
          <dgm:bulletEnabled val="1"/>
        </dgm:presLayoutVars>
      </dgm:prSet>
      <dgm:spPr/>
    </dgm:pt>
    <dgm:pt modelId="{5326327E-9BB3-4FCB-BAF9-A59C3BB054E7}" type="pres">
      <dgm:prSet presAssocID="{372488A8-7B2E-467E-B416-7174B4FF0064}" presName="sibTransComposite" presStyleCnt="0"/>
      <dgm:spPr/>
    </dgm:pt>
    <dgm:pt modelId="{3A6EC22D-7D0E-4A49-B2C5-7EE8A133B988}" type="pres">
      <dgm:prSet presAssocID="{98A6CFDF-22EF-4FE5-AC86-7DAA30D89B87}" presName="compositeNode" presStyleCnt="0"/>
      <dgm:spPr/>
    </dgm:pt>
    <dgm:pt modelId="{502821FC-6352-4961-BE6F-4CCA33EFD3F9}" type="pres">
      <dgm:prSet presAssocID="{98A6CFDF-22EF-4FE5-AC86-7DAA30D89B8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82AECEF-23E1-4C71-9A3D-EAA23A268383}" type="pres">
      <dgm:prSet presAssocID="{98A6CFDF-22EF-4FE5-AC86-7DAA30D89B87}" presName="parSh" presStyleCnt="0"/>
      <dgm:spPr/>
    </dgm:pt>
    <dgm:pt modelId="{C4E41E58-6C34-4EDA-B18A-E1521EB57381}" type="pres">
      <dgm:prSet presAssocID="{98A6CFDF-22EF-4FE5-AC86-7DAA30D89B87}" presName="lineNode" presStyleLbl="alignAccFollowNode1" presStyleIdx="18" presStyleCnt="24"/>
      <dgm:spPr/>
    </dgm:pt>
    <dgm:pt modelId="{CB9DFA20-9A03-4823-8D8E-AD8BFB2934BF}" type="pres">
      <dgm:prSet presAssocID="{98A6CFDF-22EF-4FE5-AC86-7DAA30D89B87}" presName="lineArrowNode" presStyleLbl="alignAccFollowNode1" presStyleIdx="19" presStyleCnt="24"/>
      <dgm:spPr/>
    </dgm:pt>
    <dgm:pt modelId="{201627CA-89DA-40CC-BAD4-55623177581C}" type="pres">
      <dgm:prSet presAssocID="{F5BAFE91-AA4D-42FF-AA0D-87FC7F20628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EF26DEA-F57B-4024-99D8-4FC9B57273CD}" type="pres">
      <dgm:prSet presAssocID="{F5BAFE91-AA4D-42FF-AA0D-87FC7F206285}" presName="spacerBetweenCircleAndCallout" presStyleCnt="0">
        <dgm:presLayoutVars/>
      </dgm:prSet>
      <dgm:spPr/>
    </dgm:pt>
    <dgm:pt modelId="{A13944B9-158F-41C3-836A-D6F1229FED40}" type="pres">
      <dgm:prSet presAssocID="{98A6CFDF-22EF-4FE5-AC86-7DAA30D89B87}" presName="nodeText" presStyleLbl="alignAccFollowNode1" presStyleIdx="20" presStyleCnt="24">
        <dgm:presLayoutVars>
          <dgm:bulletEnabled val="1"/>
        </dgm:presLayoutVars>
      </dgm:prSet>
      <dgm:spPr/>
    </dgm:pt>
    <dgm:pt modelId="{EBA24780-6802-4D35-AD8C-4FE26DC5EAAC}" type="pres">
      <dgm:prSet presAssocID="{F5BAFE91-AA4D-42FF-AA0D-87FC7F206285}" presName="sibTransComposite" presStyleCnt="0"/>
      <dgm:spPr/>
    </dgm:pt>
    <dgm:pt modelId="{5162C36D-5182-4E77-B019-9897E1E8AAD9}" type="pres">
      <dgm:prSet presAssocID="{0F518E56-2EBC-444B-9CD9-C98784AA7DFD}" presName="compositeNode" presStyleCnt="0"/>
      <dgm:spPr/>
    </dgm:pt>
    <dgm:pt modelId="{04ACE0ED-BBE3-4B68-A667-BA611BF01E96}" type="pres">
      <dgm:prSet presAssocID="{0F518E56-2EBC-444B-9CD9-C98784AA7DF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5146316-E556-4D60-941F-B67B49FA3DE3}" type="pres">
      <dgm:prSet presAssocID="{0F518E56-2EBC-444B-9CD9-C98784AA7DFD}" presName="parSh" presStyleCnt="0"/>
      <dgm:spPr/>
    </dgm:pt>
    <dgm:pt modelId="{4A19E11A-3104-4862-9EB5-589F4DD44298}" type="pres">
      <dgm:prSet presAssocID="{0F518E56-2EBC-444B-9CD9-C98784AA7DFD}" presName="lineNode" presStyleLbl="alignAccFollowNode1" presStyleIdx="21" presStyleCnt="24"/>
      <dgm:spPr/>
    </dgm:pt>
    <dgm:pt modelId="{F08BDD1C-BAF1-4A7E-98D8-A1E59107F81F}" type="pres">
      <dgm:prSet presAssocID="{0F518E56-2EBC-444B-9CD9-C98784AA7DFD}" presName="lineArrowNode" presStyleLbl="alignAccFollowNode1" presStyleIdx="22" presStyleCnt="24"/>
      <dgm:spPr/>
    </dgm:pt>
    <dgm:pt modelId="{B8B142FF-208C-48BD-B53B-20BF16581748}" type="pres">
      <dgm:prSet presAssocID="{9EAEEBE7-6CBE-4B04-A17E-C148CB973AFD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3C735970-B69B-4978-8E25-C84785EEDBDD}" type="pres">
      <dgm:prSet presAssocID="{9EAEEBE7-6CBE-4B04-A17E-C148CB973AFD}" presName="spacerBetweenCircleAndCallout" presStyleCnt="0">
        <dgm:presLayoutVars/>
      </dgm:prSet>
      <dgm:spPr/>
    </dgm:pt>
    <dgm:pt modelId="{8AA97411-EE1B-4645-AF52-B813261F154F}" type="pres">
      <dgm:prSet presAssocID="{0F518E56-2EBC-444B-9CD9-C98784AA7DFD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5BF55B01-ABD0-4FC3-8AA8-90EAF807AFF8}" srcId="{C5D51990-15DC-4F02-BE20-A20B011B26D7}" destId="{0F518E56-2EBC-444B-9CD9-C98784AA7DFD}" srcOrd="7" destOrd="0" parTransId="{E9E0BCA7-C2B0-4BC7-8457-4568B56C3100}" sibTransId="{9EAEEBE7-6CBE-4B04-A17E-C148CB973AFD}"/>
    <dgm:cxn modelId="{DADC7C02-711E-4920-8016-53D0A88979CF}" srcId="{C5D51990-15DC-4F02-BE20-A20B011B26D7}" destId="{DA30AE21-D94C-476C-BB9C-61D51DA1F673}" srcOrd="5" destOrd="0" parTransId="{8DFDF671-156D-4B22-80B2-F084306A1BE5}" sibTransId="{372488A8-7B2E-467E-B416-7174B4FF0064}"/>
    <dgm:cxn modelId="{6B457E09-EE65-452D-8EF1-DB518280F3D2}" type="presOf" srcId="{4FCD57D9-9D13-4382-B8A2-98E3F54ED068}" destId="{F31E087A-31B9-4C36-B718-20CABEFD6AE4}" srcOrd="0" destOrd="0" presId="urn:microsoft.com/office/officeart/2016/7/layout/LinearArrowProcessNumbered"/>
    <dgm:cxn modelId="{E56BE80E-36B6-41FE-9F79-1CA7DC6A51D1}" type="presOf" srcId="{31AA1DA0-499A-4AD0-BAA1-C28731C3CD02}" destId="{B4323BF2-C47B-4C59-889C-A3071564FD47}" srcOrd="0" destOrd="0" presId="urn:microsoft.com/office/officeart/2016/7/layout/LinearArrowProcessNumbered"/>
    <dgm:cxn modelId="{B4AE1A14-06FE-4118-A0D9-9ECCBC53D6FB}" type="presOf" srcId="{01F65CFE-0387-4428-8A7E-2B5B17B7ABA6}" destId="{E7938ABB-B333-4987-A0D0-78E43626A497}" srcOrd="0" destOrd="0" presId="urn:microsoft.com/office/officeart/2016/7/layout/LinearArrowProcessNumbered"/>
    <dgm:cxn modelId="{F0D91815-19F7-4B7C-B24D-457763DF48CE}" type="presOf" srcId="{372488A8-7B2E-467E-B416-7174B4FF0064}" destId="{80F10B0A-B61F-4806-AE3B-C52237FACE37}" srcOrd="0" destOrd="0" presId="urn:microsoft.com/office/officeart/2016/7/layout/LinearArrowProcessNumbered"/>
    <dgm:cxn modelId="{53340D20-19F9-4C1C-99D2-9CD1F3388F33}" srcId="{C5D51990-15DC-4F02-BE20-A20B011B26D7}" destId="{4FCD57D9-9D13-4382-B8A2-98E3F54ED068}" srcOrd="4" destOrd="0" parTransId="{D382EBA2-3C26-4098-A736-C641BEDA86DD}" sibTransId="{BC0BB37E-F978-4F3B-9D72-13518DB3DE83}"/>
    <dgm:cxn modelId="{1A495120-C8AC-4357-8C24-073E432A582F}" srcId="{C5D51990-15DC-4F02-BE20-A20B011B26D7}" destId="{01F65CFE-0387-4428-8A7E-2B5B17B7ABA6}" srcOrd="2" destOrd="0" parTransId="{AA6D0074-A1BD-4892-A531-AC27D1AF4C1F}" sibTransId="{7EF5057F-BA99-460D-B276-DBC780E940CA}"/>
    <dgm:cxn modelId="{F2B83D2C-D261-4373-B52A-25E2093D6C82}" type="presOf" srcId="{E43B54BE-1A89-4077-8B7F-EC6AABA74060}" destId="{5D4A1F5E-F674-49F8-B075-DEE32033AB10}" srcOrd="0" destOrd="0" presId="urn:microsoft.com/office/officeart/2016/7/layout/LinearArrowProcessNumbered"/>
    <dgm:cxn modelId="{2DC7282E-30F2-4067-AB63-06B29F03F38F}" type="presOf" srcId="{D27348BD-78F8-4F86-AC14-B18A818BB21E}" destId="{63DADE75-98DB-46AC-833F-CF3A085FC95B}" srcOrd="0" destOrd="0" presId="urn:microsoft.com/office/officeart/2016/7/layout/LinearArrowProcessNumbered"/>
    <dgm:cxn modelId="{FD494E33-D350-4698-94E2-018B2A5BB933}" type="presOf" srcId="{0F518E56-2EBC-444B-9CD9-C98784AA7DFD}" destId="{8AA97411-EE1B-4645-AF52-B813261F154F}" srcOrd="0" destOrd="0" presId="urn:microsoft.com/office/officeart/2016/7/layout/LinearArrowProcessNumbered"/>
    <dgm:cxn modelId="{4D108D48-AA80-464B-B5B2-E52B3EE4CEF4}" type="presOf" srcId="{F5BAFE91-AA4D-42FF-AA0D-87FC7F206285}" destId="{201627CA-89DA-40CC-BAD4-55623177581C}" srcOrd="0" destOrd="0" presId="urn:microsoft.com/office/officeart/2016/7/layout/LinearArrowProcessNumbered"/>
    <dgm:cxn modelId="{2B244A71-C188-4489-ADE3-4F38D7AE85FB}" type="presOf" srcId="{7EF5057F-BA99-460D-B276-DBC780E940CA}" destId="{0C17863A-B062-46D7-9A96-1DABEE0ABCB1}" srcOrd="0" destOrd="0" presId="urn:microsoft.com/office/officeart/2016/7/layout/LinearArrowProcessNumbered"/>
    <dgm:cxn modelId="{71827A58-DA37-4575-877C-2FFDA7A6105A}" type="presOf" srcId="{98A6CFDF-22EF-4FE5-AC86-7DAA30D89B87}" destId="{A13944B9-158F-41C3-836A-D6F1229FED40}" srcOrd="0" destOrd="0" presId="urn:microsoft.com/office/officeart/2016/7/layout/LinearArrowProcessNumbered"/>
    <dgm:cxn modelId="{4A768582-1E72-4BA9-B6FC-D6EF98DD8D2B}" srcId="{C5D51990-15DC-4F02-BE20-A20B011B26D7}" destId="{D27348BD-78F8-4F86-AC14-B18A818BB21E}" srcOrd="1" destOrd="0" parTransId="{58FB1A5E-0A30-4E33-89F0-7DB4ADF4EC50}" sibTransId="{09CC5AB7-F685-465E-85A0-449AC1984703}"/>
    <dgm:cxn modelId="{8937A684-698D-455E-BA55-BEA5BFC9060C}" srcId="{C5D51990-15DC-4F02-BE20-A20B011B26D7}" destId="{E43B54BE-1A89-4077-8B7F-EC6AABA74060}" srcOrd="0" destOrd="0" parTransId="{5431015C-9B90-4EB1-8A12-808C13578CBA}" sibTransId="{71F73B24-7D21-49B7-AE32-AA511CE20B6A}"/>
    <dgm:cxn modelId="{C7BC4493-CAE2-496D-A9CA-1CF0C5BCA76C}" type="presOf" srcId="{71F73B24-7D21-49B7-AE32-AA511CE20B6A}" destId="{DF23B132-4AF7-4972-973C-644C0AAF6964}" srcOrd="0" destOrd="0" presId="urn:microsoft.com/office/officeart/2016/7/layout/LinearArrowProcessNumbered"/>
    <dgm:cxn modelId="{98D552B5-F949-4032-AB17-8C7CF91D58FF}" type="presOf" srcId="{A6DD3AB4-F57D-4188-98CE-298745B0A4E5}" destId="{D992E145-C85C-49FC-9D6A-B582DD110FE0}" srcOrd="0" destOrd="0" presId="urn:microsoft.com/office/officeart/2016/7/layout/LinearArrowProcessNumbered"/>
    <dgm:cxn modelId="{451E7FC3-7F16-47FB-AE6E-0058187A30E7}" type="presOf" srcId="{C5D51990-15DC-4F02-BE20-A20B011B26D7}" destId="{DDE4389F-B923-4C78-BA5F-6E13B3D10744}" srcOrd="0" destOrd="0" presId="urn:microsoft.com/office/officeart/2016/7/layout/LinearArrowProcessNumbered"/>
    <dgm:cxn modelId="{FEB7F5C5-5F92-4E95-A0E4-EFB458C822B1}" srcId="{C5D51990-15DC-4F02-BE20-A20B011B26D7}" destId="{98A6CFDF-22EF-4FE5-AC86-7DAA30D89B87}" srcOrd="6" destOrd="0" parTransId="{C662BC26-5DF0-46C8-A33A-F20152CDD9C2}" sibTransId="{F5BAFE91-AA4D-42FF-AA0D-87FC7F206285}"/>
    <dgm:cxn modelId="{8C9AACCC-347B-4A73-A52A-E7AE23185A07}" type="presOf" srcId="{9EAEEBE7-6CBE-4B04-A17E-C148CB973AFD}" destId="{B8B142FF-208C-48BD-B53B-20BF16581748}" srcOrd="0" destOrd="0" presId="urn:microsoft.com/office/officeart/2016/7/layout/LinearArrowProcessNumbered"/>
    <dgm:cxn modelId="{3F8B0CCD-6CBC-4B2D-B8AA-810C0525580B}" srcId="{C5D51990-15DC-4F02-BE20-A20B011B26D7}" destId="{31AA1DA0-499A-4AD0-BAA1-C28731C3CD02}" srcOrd="3" destOrd="0" parTransId="{12985A06-4724-42F4-AFA1-4069FE556708}" sibTransId="{A6DD3AB4-F57D-4188-98CE-298745B0A4E5}"/>
    <dgm:cxn modelId="{2C0429D0-8401-4A16-A9A6-E02769304668}" type="presOf" srcId="{BC0BB37E-F978-4F3B-9D72-13518DB3DE83}" destId="{DD19FAFE-98FF-4C7D-AE7A-7DA8C3CE38A0}" srcOrd="0" destOrd="0" presId="urn:microsoft.com/office/officeart/2016/7/layout/LinearArrowProcessNumbered"/>
    <dgm:cxn modelId="{B865B6D8-8CAA-4126-9C60-CA014B0C6EDE}" type="presOf" srcId="{DA30AE21-D94C-476C-BB9C-61D51DA1F673}" destId="{FC8A553B-E15F-44D0-8B01-D2A2FAF1B49F}" srcOrd="0" destOrd="0" presId="urn:microsoft.com/office/officeart/2016/7/layout/LinearArrowProcessNumbered"/>
    <dgm:cxn modelId="{125159E0-8980-4010-847E-4D11997F008B}" type="presOf" srcId="{09CC5AB7-F685-465E-85A0-449AC1984703}" destId="{C494F2B6-82D5-4F1A-9322-D093DFD4CFE0}" srcOrd="0" destOrd="0" presId="urn:microsoft.com/office/officeart/2016/7/layout/LinearArrowProcessNumbered"/>
    <dgm:cxn modelId="{98FEB27E-0C61-407C-A68F-CFDF308FE907}" type="presParOf" srcId="{DDE4389F-B923-4C78-BA5F-6E13B3D10744}" destId="{24291A20-E033-4720-B15D-294462915F94}" srcOrd="0" destOrd="0" presId="urn:microsoft.com/office/officeart/2016/7/layout/LinearArrowProcessNumbered"/>
    <dgm:cxn modelId="{4885D73E-537D-482D-BF6A-3B2E5A7F1027}" type="presParOf" srcId="{24291A20-E033-4720-B15D-294462915F94}" destId="{5EB180F5-B124-42A5-A97B-04317BD0AD9F}" srcOrd="0" destOrd="0" presId="urn:microsoft.com/office/officeart/2016/7/layout/LinearArrowProcessNumbered"/>
    <dgm:cxn modelId="{62D64611-15BF-470B-90CF-34691849F7BB}" type="presParOf" srcId="{24291A20-E033-4720-B15D-294462915F94}" destId="{F0AE2DA2-2C16-4D65-99EA-59D894D9475F}" srcOrd="1" destOrd="0" presId="urn:microsoft.com/office/officeart/2016/7/layout/LinearArrowProcessNumbered"/>
    <dgm:cxn modelId="{EC0AB9E3-8CED-425B-A4BE-807424B119F6}" type="presParOf" srcId="{F0AE2DA2-2C16-4D65-99EA-59D894D9475F}" destId="{565AE955-1B1B-459F-9390-8EF4CDB6AD0D}" srcOrd="0" destOrd="0" presId="urn:microsoft.com/office/officeart/2016/7/layout/LinearArrowProcessNumbered"/>
    <dgm:cxn modelId="{46C5D085-53CC-45FD-8121-561418FC924A}" type="presParOf" srcId="{F0AE2DA2-2C16-4D65-99EA-59D894D9475F}" destId="{B345FC96-2A75-4E92-BF16-BBB49961AE42}" srcOrd="1" destOrd="0" presId="urn:microsoft.com/office/officeart/2016/7/layout/LinearArrowProcessNumbered"/>
    <dgm:cxn modelId="{3C0A942F-34B3-41DA-9095-0FABB211ADB9}" type="presParOf" srcId="{F0AE2DA2-2C16-4D65-99EA-59D894D9475F}" destId="{DF23B132-4AF7-4972-973C-644C0AAF6964}" srcOrd="2" destOrd="0" presId="urn:microsoft.com/office/officeart/2016/7/layout/LinearArrowProcessNumbered"/>
    <dgm:cxn modelId="{3E32CDF8-D7A2-45B2-800F-9A8F937C0EF7}" type="presParOf" srcId="{F0AE2DA2-2C16-4D65-99EA-59D894D9475F}" destId="{611C64FF-70C5-467F-9C47-E69F1F355CAB}" srcOrd="3" destOrd="0" presId="urn:microsoft.com/office/officeart/2016/7/layout/LinearArrowProcessNumbered"/>
    <dgm:cxn modelId="{F221DEB1-F904-4CDC-AEE5-4C1318852437}" type="presParOf" srcId="{24291A20-E033-4720-B15D-294462915F94}" destId="{5D4A1F5E-F674-49F8-B075-DEE32033AB10}" srcOrd="2" destOrd="0" presId="urn:microsoft.com/office/officeart/2016/7/layout/LinearArrowProcessNumbered"/>
    <dgm:cxn modelId="{CE536361-6127-43D0-98B5-6F8EB3A34148}" type="presParOf" srcId="{DDE4389F-B923-4C78-BA5F-6E13B3D10744}" destId="{60965F1E-1458-4217-9E05-38574D8598B3}" srcOrd="1" destOrd="0" presId="urn:microsoft.com/office/officeart/2016/7/layout/LinearArrowProcessNumbered"/>
    <dgm:cxn modelId="{3643AA14-9360-4E4A-AC65-3DB87007FCCB}" type="presParOf" srcId="{DDE4389F-B923-4C78-BA5F-6E13B3D10744}" destId="{A145DA16-2E32-4D36-9B89-582C565E0FCD}" srcOrd="2" destOrd="0" presId="urn:microsoft.com/office/officeart/2016/7/layout/LinearArrowProcessNumbered"/>
    <dgm:cxn modelId="{DA568A6B-7D36-4138-8501-7EB136089C8D}" type="presParOf" srcId="{A145DA16-2E32-4D36-9B89-582C565E0FCD}" destId="{9A9F91D5-588C-4CF4-B9B1-624DC8B2A889}" srcOrd="0" destOrd="0" presId="urn:microsoft.com/office/officeart/2016/7/layout/LinearArrowProcessNumbered"/>
    <dgm:cxn modelId="{CED6F314-2449-4CD1-B158-5712CBA2B3DD}" type="presParOf" srcId="{A145DA16-2E32-4D36-9B89-582C565E0FCD}" destId="{82DC95C8-C645-4DAB-9621-AB370453D93C}" srcOrd="1" destOrd="0" presId="urn:microsoft.com/office/officeart/2016/7/layout/LinearArrowProcessNumbered"/>
    <dgm:cxn modelId="{1AF382B8-178B-4ED1-9EDD-6D5739E2CA01}" type="presParOf" srcId="{82DC95C8-C645-4DAB-9621-AB370453D93C}" destId="{951C5394-7903-4759-A491-B1B4CA803827}" srcOrd="0" destOrd="0" presId="urn:microsoft.com/office/officeart/2016/7/layout/LinearArrowProcessNumbered"/>
    <dgm:cxn modelId="{142880B4-F2F6-4951-B928-3DB7638A8514}" type="presParOf" srcId="{82DC95C8-C645-4DAB-9621-AB370453D93C}" destId="{D6B04165-0E5E-4085-B2DD-3F7B2FA63D8E}" srcOrd="1" destOrd="0" presId="urn:microsoft.com/office/officeart/2016/7/layout/LinearArrowProcessNumbered"/>
    <dgm:cxn modelId="{12EF8F62-AB74-4037-82DA-F2FA6D2852B4}" type="presParOf" srcId="{82DC95C8-C645-4DAB-9621-AB370453D93C}" destId="{C494F2B6-82D5-4F1A-9322-D093DFD4CFE0}" srcOrd="2" destOrd="0" presId="urn:microsoft.com/office/officeart/2016/7/layout/LinearArrowProcessNumbered"/>
    <dgm:cxn modelId="{46EB46BB-E7E1-426C-941F-BC274D168C03}" type="presParOf" srcId="{82DC95C8-C645-4DAB-9621-AB370453D93C}" destId="{B94E9D7D-DFA3-47E0-9A43-5B3D37E0024C}" srcOrd="3" destOrd="0" presId="urn:microsoft.com/office/officeart/2016/7/layout/LinearArrowProcessNumbered"/>
    <dgm:cxn modelId="{6D04E447-4E00-4415-9169-38E7EEDC9405}" type="presParOf" srcId="{A145DA16-2E32-4D36-9B89-582C565E0FCD}" destId="{63DADE75-98DB-46AC-833F-CF3A085FC95B}" srcOrd="2" destOrd="0" presId="urn:microsoft.com/office/officeart/2016/7/layout/LinearArrowProcessNumbered"/>
    <dgm:cxn modelId="{C02CD915-23ED-4C4E-B722-8CBED087E31E}" type="presParOf" srcId="{DDE4389F-B923-4C78-BA5F-6E13B3D10744}" destId="{0300A817-D55E-4453-BA81-8707B9A672B2}" srcOrd="3" destOrd="0" presId="urn:microsoft.com/office/officeart/2016/7/layout/LinearArrowProcessNumbered"/>
    <dgm:cxn modelId="{9475C45E-C06E-407C-92DC-7965C5D19A34}" type="presParOf" srcId="{DDE4389F-B923-4C78-BA5F-6E13B3D10744}" destId="{F849F338-6EC1-4B05-B535-E070D866B8F2}" srcOrd="4" destOrd="0" presId="urn:microsoft.com/office/officeart/2016/7/layout/LinearArrowProcessNumbered"/>
    <dgm:cxn modelId="{BF4FD4C1-CF80-49AD-A1AE-40E543C6F6B6}" type="presParOf" srcId="{F849F338-6EC1-4B05-B535-E070D866B8F2}" destId="{671EC794-4F78-40FD-96F5-1E7E9A2C52B7}" srcOrd="0" destOrd="0" presId="urn:microsoft.com/office/officeart/2016/7/layout/LinearArrowProcessNumbered"/>
    <dgm:cxn modelId="{D61362EA-7F80-490E-97EA-2E6722F4D805}" type="presParOf" srcId="{F849F338-6EC1-4B05-B535-E070D866B8F2}" destId="{DDDB9A97-8090-49BC-9FEC-0B4409FBC539}" srcOrd="1" destOrd="0" presId="urn:microsoft.com/office/officeart/2016/7/layout/LinearArrowProcessNumbered"/>
    <dgm:cxn modelId="{4E396C49-484F-4B4C-9648-59D612A55877}" type="presParOf" srcId="{DDDB9A97-8090-49BC-9FEC-0B4409FBC539}" destId="{39996153-3BB3-4E93-AF57-9B32CDDF5D4E}" srcOrd="0" destOrd="0" presId="urn:microsoft.com/office/officeart/2016/7/layout/LinearArrowProcessNumbered"/>
    <dgm:cxn modelId="{12A5B8A1-83DA-40A3-B6AF-631F84BFC8C8}" type="presParOf" srcId="{DDDB9A97-8090-49BC-9FEC-0B4409FBC539}" destId="{A08162F1-D1DB-4E75-B069-616EA25BCA4F}" srcOrd="1" destOrd="0" presId="urn:microsoft.com/office/officeart/2016/7/layout/LinearArrowProcessNumbered"/>
    <dgm:cxn modelId="{F5C26728-4C1E-4771-A7CC-A5127E94CBB2}" type="presParOf" srcId="{DDDB9A97-8090-49BC-9FEC-0B4409FBC539}" destId="{0C17863A-B062-46D7-9A96-1DABEE0ABCB1}" srcOrd="2" destOrd="0" presId="urn:microsoft.com/office/officeart/2016/7/layout/LinearArrowProcessNumbered"/>
    <dgm:cxn modelId="{15069A29-96B2-49C1-B3EE-D954C490FE87}" type="presParOf" srcId="{DDDB9A97-8090-49BC-9FEC-0B4409FBC539}" destId="{5B93246D-1C90-44D4-B2F1-A276008CED69}" srcOrd="3" destOrd="0" presId="urn:microsoft.com/office/officeart/2016/7/layout/LinearArrowProcessNumbered"/>
    <dgm:cxn modelId="{D5EB98FA-CDF1-4199-AACD-39BCA83A7C80}" type="presParOf" srcId="{F849F338-6EC1-4B05-B535-E070D866B8F2}" destId="{E7938ABB-B333-4987-A0D0-78E43626A497}" srcOrd="2" destOrd="0" presId="urn:microsoft.com/office/officeart/2016/7/layout/LinearArrowProcessNumbered"/>
    <dgm:cxn modelId="{3F0248A8-B870-4B17-842B-8BAE115B49B1}" type="presParOf" srcId="{DDE4389F-B923-4C78-BA5F-6E13B3D10744}" destId="{1FA3A743-5B52-4FD3-A51F-4C71D6C8B745}" srcOrd="5" destOrd="0" presId="urn:microsoft.com/office/officeart/2016/7/layout/LinearArrowProcessNumbered"/>
    <dgm:cxn modelId="{D4907CDE-686E-4812-ADFD-81C9B734A6DF}" type="presParOf" srcId="{DDE4389F-B923-4C78-BA5F-6E13B3D10744}" destId="{61472F10-57FD-4B9A-98B4-1BE901D9255F}" srcOrd="6" destOrd="0" presId="urn:microsoft.com/office/officeart/2016/7/layout/LinearArrowProcessNumbered"/>
    <dgm:cxn modelId="{A4FA2D56-0815-43D8-87D1-D429DE6D88D3}" type="presParOf" srcId="{61472F10-57FD-4B9A-98B4-1BE901D9255F}" destId="{F805BCCC-C243-4B85-8BD6-BDCBDD3B9A4F}" srcOrd="0" destOrd="0" presId="urn:microsoft.com/office/officeart/2016/7/layout/LinearArrowProcessNumbered"/>
    <dgm:cxn modelId="{A02E7C29-0439-4B27-8EC5-EC3F42DFEBE5}" type="presParOf" srcId="{61472F10-57FD-4B9A-98B4-1BE901D9255F}" destId="{B7F04DFD-4B6F-4AE8-8F4E-559BB7A18364}" srcOrd="1" destOrd="0" presId="urn:microsoft.com/office/officeart/2016/7/layout/LinearArrowProcessNumbered"/>
    <dgm:cxn modelId="{CBDDE6DA-927A-424E-9AD0-083C4F93B498}" type="presParOf" srcId="{B7F04DFD-4B6F-4AE8-8F4E-559BB7A18364}" destId="{D43874B9-57A8-4443-A8A0-A230D363844B}" srcOrd="0" destOrd="0" presId="urn:microsoft.com/office/officeart/2016/7/layout/LinearArrowProcessNumbered"/>
    <dgm:cxn modelId="{E988FAC7-0C2C-4FDB-A6A0-B144C09EB90B}" type="presParOf" srcId="{B7F04DFD-4B6F-4AE8-8F4E-559BB7A18364}" destId="{90A4224D-5665-4BFF-A9E9-94209E2F4346}" srcOrd="1" destOrd="0" presId="urn:microsoft.com/office/officeart/2016/7/layout/LinearArrowProcessNumbered"/>
    <dgm:cxn modelId="{266DFFD0-B197-4211-860D-BD3D0768E77C}" type="presParOf" srcId="{B7F04DFD-4B6F-4AE8-8F4E-559BB7A18364}" destId="{D992E145-C85C-49FC-9D6A-B582DD110FE0}" srcOrd="2" destOrd="0" presId="urn:microsoft.com/office/officeart/2016/7/layout/LinearArrowProcessNumbered"/>
    <dgm:cxn modelId="{0CF5BCC3-8316-4E0B-96EF-E3CFE711943C}" type="presParOf" srcId="{B7F04DFD-4B6F-4AE8-8F4E-559BB7A18364}" destId="{F6942149-F6ED-445F-A5BE-E65893ED25FA}" srcOrd="3" destOrd="0" presId="urn:microsoft.com/office/officeart/2016/7/layout/LinearArrowProcessNumbered"/>
    <dgm:cxn modelId="{3E3AF84B-E9DB-4204-B202-A846ACD6546B}" type="presParOf" srcId="{61472F10-57FD-4B9A-98B4-1BE901D9255F}" destId="{B4323BF2-C47B-4C59-889C-A3071564FD47}" srcOrd="2" destOrd="0" presId="urn:microsoft.com/office/officeart/2016/7/layout/LinearArrowProcessNumbered"/>
    <dgm:cxn modelId="{C51D06E5-F5A9-4CED-BD11-CD7CA6FC07E3}" type="presParOf" srcId="{DDE4389F-B923-4C78-BA5F-6E13B3D10744}" destId="{B0C50150-473D-4225-A04E-D6E157762638}" srcOrd="7" destOrd="0" presId="urn:microsoft.com/office/officeart/2016/7/layout/LinearArrowProcessNumbered"/>
    <dgm:cxn modelId="{9271E1FB-8E7F-410A-B086-C28707B8CF40}" type="presParOf" srcId="{DDE4389F-B923-4C78-BA5F-6E13B3D10744}" destId="{9D1CA797-C73F-4065-9F93-D4D6AB7B4D1E}" srcOrd="8" destOrd="0" presId="urn:microsoft.com/office/officeart/2016/7/layout/LinearArrowProcessNumbered"/>
    <dgm:cxn modelId="{149B7816-FB8F-41C8-93CD-4F807995DAED}" type="presParOf" srcId="{9D1CA797-C73F-4065-9F93-D4D6AB7B4D1E}" destId="{582361E9-5421-4346-B890-B7D519B03C07}" srcOrd="0" destOrd="0" presId="urn:microsoft.com/office/officeart/2016/7/layout/LinearArrowProcessNumbered"/>
    <dgm:cxn modelId="{AE7D41B4-AAF5-4611-86E5-FD0782F1C40A}" type="presParOf" srcId="{9D1CA797-C73F-4065-9F93-D4D6AB7B4D1E}" destId="{068FAD20-A3A1-4631-A607-7E7F7C0DB531}" srcOrd="1" destOrd="0" presId="urn:microsoft.com/office/officeart/2016/7/layout/LinearArrowProcessNumbered"/>
    <dgm:cxn modelId="{1CD66572-5B7C-413D-8BAA-2F66FB3A07A7}" type="presParOf" srcId="{068FAD20-A3A1-4631-A607-7E7F7C0DB531}" destId="{AF520B42-A903-47AF-B04C-2FC98DBCE957}" srcOrd="0" destOrd="0" presId="urn:microsoft.com/office/officeart/2016/7/layout/LinearArrowProcessNumbered"/>
    <dgm:cxn modelId="{ABDF6DFC-5D17-4974-8076-76824B0CD4C6}" type="presParOf" srcId="{068FAD20-A3A1-4631-A607-7E7F7C0DB531}" destId="{6F6C218F-E979-4BDF-9280-D721C692305A}" srcOrd="1" destOrd="0" presId="urn:microsoft.com/office/officeart/2016/7/layout/LinearArrowProcessNumbered"/>
    <dgm:cxn modelId="{69131B6D-1149-49F2-9A93-C18B0E8AA56D}" type="presParOf" srcId="{068FAD20-A3A1-4631-A607-7E7F7C0DB531}" destId="{DD19FAFE-98FF-4C7D-AE7A-7DA8C3CE38A0}" srcOrd="2" destOrd="0" presId="urn:microsoft.com/office/officeart/2016/7/layout/LinearArrowProcessNumbered"/>
    <dgm:cxn modelId="{196F3F71-63FB-483E-B00A-2899D5653D37}" type="presParOf" srcId="{068FAD20-A3A1-4631-A607-7E7F7C0DB531}" destId="{654F7AEE-2BCE-4D2B-95FE-3C157A1FB483}" srcOrd="3" destOrd="0" presId="urn:microsoft.com/office/officeart/2016/7/layout/LinearArrowProcessNumbered"/>
    <dgm:cxn modelId="{9497BA33-E7AD-4F63-981F-75A44B8DD7F9}" type="presParOf" srcId="{9D1CA797-C73F-4065-9F93-D4D6AB7B4D1E}" destId="{F31E087A-31B9-4C36-B718-20CABEFD6AE4}" srcOrd="2" destOrd="0" presId="urn:microsoft.com/office/officeart/2016/7/layout/LinearArrowProcessNumbered"/>
    <dgm:cxn modelId="{E95EDF5E-1D36-4864-A54A-15270F9A7F94}" type="presParOf" srcId="{DDE4389F-B923-4C78-BA5F-6E13B3D10744}" destId="{E3866049-E139-484C-BB22-E644C1E390AD}" srcOrd="9" destOrd="0" presId="urn:microsoft.com/office/officeart/2016/7/layout/LinearArrowProcessNumbered"/>
    <dgm:cxn modelId="{D9CBA92F-5A71-412B-BE41-1EDA3EB56E1E}" type="presParOf" srcId="{DDE4389F-B923-4C78-BA5F-6E13B3D10744}" destId="{63FA1BA4-7196-4327-88A5-5435A642AA33}" srcOrd="10" destOrd="0" presId="urn:microsoft.com/office/officeart/2016/7/layout/LinearArrowProcessNumbered"/>
    <dgm:cxn modelId="{41E6306D-C22E-4079-8C52-E470235FEEDB}" type="presParOf" srcId="{63FA1BA4-7196-4327-88A5-5435A642AA33}" destId="{4FF7DF0D-A882-4B06-AEEA-74D7DB5ADF23}" srcOrd="0" destOrd="0" presId="urn:microsoft.com/office/officeart/2016/7/layout/LinearArrowProcessNumbered"/>
    <dgm:cxn modelId="{680906A4-36DF-4A3A-BD29-7A2B5670994E}" type="presParOf" srcId="{63FA1BA4-7196-4327-88A5-5435A642AA33}" destId="{63BA29CB-EC0D-49EF-AAEF-79958F66D8DC}" srcOrd="1" destOrd="0" presId="urn:microsoft.com/office/officeart/2016/7/layout/LinearArrowProcessNumbered"/>
    <dgm:cxn modelId="{F391ECAA-D22F-4E8D-97B1-0543E9F1662F}" type="presParOf" srcId="{63BA29CB-EC0D-49EF-AAEF-79958F66D8DC}" destId="{DB2CBF99-F9D5-4197-B4D0-728B1A0C62CE}" srcOrd="0" destOrd="0" presId="urn:microsoft.com/office/officeart/2016/7/layout/LinearArrowProcessNumbered"/>
    <dgm:cxn modelId="{F8C39807-91D3-4F6D-81BB-4758D95E7FDF}" type="presParOf" srcId="{63BA29CB-EC0D-49EF-AAEF-79958F66D8DC}" destId="{90935811-8323-41C1-BDD6-B8381DBC5ED3}" srcOrd="1" destOrd="0" presId="urn:microsoft.com/office/officeart/2016/7/layout/LinearArrowProcessNumbered"/>
    <dgm:cxn modelId="{976202EC-373B-49E7-98F4-FAF965B517A6}" type="presParOf" srcId="{63BA29CB-EC0D-49EF-AAEF-79958F66D8DC}" destId="{80F10B0A-B61F-4806-AE3B-C52237FACE37}" srcOrd="2" destOrd="0" presId="urn:microsoft.com/office/officeart/2016/7/layout/LinearArrowProcessNumbered"/>
    <dgm:cxn modelId="{C589933B-CB65-46F4-8A67-187AEBC1ED75}" type="presParOf" srcId="{63BA29CB-EC0D-49EF-AAEF-79958F66D8DC}" destId="{EDEBF35A-64B9-4B81-A43E-50B6853C283F}" srcOrd="3" destOrd="0" presId="urn:microsoft.com/office/officeart/2016/7/layout/LinearArrowProcessNumbered"/>
    <dgm:cxn modelId="{9D9E11B8-B471-4486-B563-B81A793B2C12}" type="presParOf" srcId="{63FA1BA4-7196-4327-88A5-5435A642AA33}" destId="{FC8A553B-E15F-44D0-8B01-D2A2FAF1B49F}" srcOrd="2" destOrd="0" presId="urn:microsoft.com/office/officeart/2016/7/layout/LinearArrowProcessNumbered"/>
    <dgm:cxn modelId="{76A2ED58-FB08-478A-901D-2656E2872DB7}" type="presParOf" srcId="{DDE4389F-B923-4C78-BA5F-6E13B3D10744}" destId="{5326327E-9BB3-4FCB-BAF9-A59C3BB054E7}" srcOrd="11" destOrd="0" presId="urn:microsoft.com/office/officeart/2016/7/layout/LinearArrowProcessNumbered"/>
    <dgm:cxn modelId="{C8CEF775-86DA-4338-9B8E-6D06BEB13B6D}" type="presParOf" srcId="{DDE4389F-B923-4C78-BA5F-6E13B3D10744}" destId="{3A6EC22D-7D0E-4A49-B2C5-7EE8A133B988}" srcOrd="12" destOrd="0" presId="urn:microsoft.com/office/officeart/2016/7/layout/LinearArrowProcessNumbered"/>
    <dgm:cxn modelId="{0824C0AF-EE9E-4E68-8EC0-D75D497C7128}" type="presParOf" srcId="{3A6EC22D-7D0E-4A49-B2C5-7EE8A133B988}" destId="{502821FC-6352-4961-BE6F-4CCA33EFD3F9}" srcOrd="0" destOrd="0" presId="urn:microsoft.com/office/officeart/2016/7/layout/LinearArrowProcessNumbered"/>
    <dgm:cxn modelId="{0A731FBE-6960-49A3-9CDF-E469A3A69520}" type="presParOf" srcId="{3A6EC22D-7D0E-4A49-B2C5-7EE8A133B988}" destId="{782AECEF-23E1-4C71-9A3D-EAA23A268383}" srcOrd="1" destOrd="0" presId="urn:microsoft.com/office/officeart/2016/7/layout/LinearArrowProcessNumbered"/>
    <dgm:cxn modelId="{C2D53970-E182-4925-A0CB-738165759AF8}" type="presParOf" srcId="{782AECEF-23E1-4C71-9A3D-EAA23A268383}" destId="{C4E41E58-6C34-4EDA-B18A-E1521EB57381}" srcOrd="0" destOrd="0" presId="urn:microsoft.com/office/officeart/2016/7/layout/LinearArrowProcessNumbered"/>
    <dgm:cxn modelId="{0F22F018-6065-4BCA-A5C3-6331119BF8C0}" type="presParOf" srcId="{782AECEF-23E1-4C71-9A3D-EAA23A268383}" destId="{CB9DFA20-9A03-4823-8D8E-AD8BFB2934BF}" srcOrd="1" destOrd="0" presId="urn:microsoft.com/office/officeart/2016/7/layout/LinearArrowProcessNumbered"/>
    <dgm:cxn modelId="{5D70BE5B-505C-402B-ACD5-052D66838C94}" type="presParOf" srcId="{782AECEF-23E1-4C71-9A3D-EAA23A268383}" destId="{201627CA-89DA-40CC-BAD4-55623177581C}" srcOrd="2" destOrd="0" presId="urn:microsoft.com/office/officeart/2016/7/layout/LinearArrowProcessNumbered"/>
    <dgm:cxn modelId="{FE0F46CA-DD44-4533-9398-2CEB01802ACA}" type="presParOf" srcId="{782AECEF-23E1-4C71-9A3D-EAA23A268383}" destId="{5EF26DEA-F57B-4024-99D8-4FC9B57273CD}" srcOrd="3" destOrd="0" presId="urn:microsoft.com/office/officeart/2016/7/layout/LinearArrowProcessNumbered"/>
    <dgm:cxn modelId="{88226164-A5F7-4BB7-8D2B-82A1CA1223FB}" type="presParOf" srcId="{3A6EC22D-7D0E-4A49-B2C5-7EE8A133B988}" destId="{A13944B9-158F-41C3-836A-D6F1229FED40}" srcOrd="2" destOrd="0" presId="urn:microsoft.com/office/officeart/2016/7/layout/LinearArrowProcessNumbered"/>
    <dgm:cxn modelId="{AF16DC1A-5F45-48B6-9129-D36DAE2F75C3}" type="presParOf" srcId="{DDE4389F-B923-4C78-BA5F-6E13B3D10744}" destId="{EBA24780-6802-4D35-AD8C-4FE26DC5EAAC}" srcOrd="13" destOrd="0" presId="urn:microsoft.com/office/officeart/2016/7/layout/LinearArrowProcessNumbered"/>
    <dgm:cxn modelId="{4F64692B-59C8-49F7-A569-283485746750}" type="presParOf" srcId="{DDE4389F-B923-4C78-BA5F-6E13B3D10744}" destId="{5162C36D-5182-4E77-B019-9897E1E8AAD9}" srcOrd="14" destOrd="0" presId="urn:microsoft.com/office/officeart/2016/7/layout/LinearArrowProcessNumbered"/>
    <dgm:cxn modelId="{6746760D-A572-4511-9E97-5E7CA47E9A4C}" type="presParOf" srcId="{5162C36D-5182-4E77-B019-9897E1E8AAD9}" destId="{04ACE0ED-BBE3-4B68-A667-BA611BF01E96}" srcOrd="0" destOrd="0" presId="urn:microsoft.com/office/officeart/2016/7/layout/LinearArrowProcessNumbered"/>
    <dgm:cxn modelId="{33CE06DC-F8D5-4496-9085-D4B32AA152A8}" type="presParOf" srcId="{5162C36D-5182-4E77-B019-9897E1E8AAD9}" destId="{25146316-E556-4D60-941F-B67B49FA3DE3}" srcOrd="1" destOrd="0" presId="urn:microsoft.com/office/officeart/2016/7/layout/LinearArrowProcessNumbered"/>
    <dgm:cxn modelId="{46785888-6C0F-46EA-9BE9-F24BC75FEFD4}" type="presParOf" srcId="{25146316-E556-4D60-941F-B67B49FA3DE3}" destId="{4A19E11A-3104-4862-9EB5-589F4DD44298}" srcOrd="0" destOrd="0" presId="urn:microsoft.com/office/officeart/2016/7/layout/LinearArrowProcessNumbered"/>
    <dgm:cxn modelId="{63A141D1-30E1-4BA3-8A7F-CE1DA46A9B75}" type="presParOf" srcId="{25146316-E556-4D60-941F-B67B49FA3DE3}" destId="{F08BDD1C-BAF1-4A7E-98D8-A1E59107F81F}" srcOrd="1" destOrd="0" presId="urn:microsoft.com/office/officeart/2016/7/layout/LinearArrowProcessNumbered"/>
    <dgm:cxn modelId="{FC43E420-BFE7-406F-B195-AB9A83F8A3F3}" type="presParOf" srcId="{25146316-E556-4D60-941F-B67B49FA3DE3}" destId="{B8B142FF-208C-48BD-B53B-20BF16581748}" srcOrd="2" destOrd="0" presId="urn:microsoft.com/office/officeart/2016/7/layout/LinearArrowProcessNumbered"/>
    <dgm:cxn modelId="{74EE1F92-5C46-4A18-8B40-A2A12EA79DC8}" type="presParOf" srcId="{25146316-E556-4D60-941F-B67B49FA3DE3}" destId="{3C735970-B69B-4978-8E25-C84785EEDBDD}" srcOrd="3" destOrd="0" presId="urn:microsoft.com/office/officeart/2016/7/layout/LinearArrowProcessNumbered"/>
    <dgm:cxn modelId="{002F2D32-4687-42CB-AEFE-77ED8387CF05}" type="presParOf" srcId="{5162C36D-5182-4E77-B019-9897E1E8AAD9}" destId="{8AA97411-EE1B-4645-AF52-B813261F154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D51990-15DC-4F02-BE20-A20B011B26D7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3B54BE-1A89-4077-8B7F-EC6AABA74060}">
      <dgm:prSet custT="1"/>
      <dgm:spPr/>
      <dgm:t>
        <a:bodyPr/>
        <a:lstStyle/>
        <a:p>
          <a:pPr algn="ctr"/>
          <a:r>
            <a:rPr lang="en-US" sz="2600" dirty="0">
              <a:latin typeface="+mj-lt"/>
            </a:rPr>
            <a:t>ISO 27031</a:t>
          </a:r>
        </a:p>
      </dgm:t>
    </dgm:pt>
    <dgm:pt modelId="{5431015C-9B90-4EB1-8A12-808C13578CBA}" type="parTrans" cxnId="{8937A684-698D-455E-BA55-BEA5BFC9060C}">
      <dgm:prSet/>
      <dgm:spPr/>
      <dgm:t>
        <a:bodyPr/>
        <a:lstStyle/>
        <a:p>
          <a:endParaRPr lang="en-US"/>
        </a:p>
      </dgm:t>
    </dgm:pt>
    <dgm:pt modelId="{71F73B24-7D21-49B7-AE32-AA511CE20B6A}" type="sibTrans" cxnId="{8937A684-698D-455E-BA55-BEA5BFC9060C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D27348BD-78F8-4F86-AC14-B18A818BB21E}">
      <dgm:prSet custT="1"/>
      <dgm:spPr/>
      <dgm:t>
        <a:bodyPr/>
        <a:lstStyle/>
        <a:p>
          <a:pPr algn="ctr"/>
          <a:r>
            <a:rPr lang="en-US" sz="2600" dirty="0">
              <a:latin typeface="+mj-lt"/>
            </a:rPr>
            <a:t>ISO 27033</a:t>
          </a:r>
          <a:endParaRPr lang="en-US" sz="2600" dirty="0">
            <a:latin typeface="Consolas" panose="020B0609020204030204" pitchFamily="49" charset="0"/>
          </a:endParaRPr>
        </a:p>
      </dgm:t>
    </dgm:pt>
    <dgm:pt modelId="{58FB1A5E-0A30-4E33-89F0-7DB4ADF4EC50}" type="parTrans" cxnId="{4A768582-1E72-4BA9-B6FC-D6EF98DD8D2B}">
      <dgm:prSet/>
      <dgm:spPr/>
      <dgm:t>
        <a:bodyPr/>
        <a:lstStyle/>
        <a:p>
          <a:endParaRPr lang="en-US"/>
        </a:p>
      </dgm:t>
    </dgm:pt>
    <dgm:pt modelId="{09CC5AB7-F685-465E-85A0-449AC1984703}" type="sibTrans" cxnId="{4A768582-1E72-4BA9-B6FC-D6EF98DD8D2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1F65CFE-0387-4428-8A7E-2B5B17B7ABA6}">
      <dgm:prSet/>
      <dgm:spPr/>
      <dgm:t>
        <a:bodyPr/>
        <a:lstStyle/>
        <a:p>
          <a:pPr algn="ctr"/>
          <a:r>
            <a:rPr lang="en-US" dirty="0">
              <a:latin typeface="+mj-lt"/>
            </a:rPr>
            <a:t>ISO 27799</a:t>
          </a:r>
          <a:endParaRPr lang="en-US" dirty="0">
            <a:latin typeface="Consolas" panose="020B0609020204030204" pitchFamily="49" charset="0"/>
          </a:endParaRPr>
        </a:p>
      </dgm:t>
    </dgm:pt>
    <dgm:pt modelId="{AA6D0074-A1BD-4892-A531-AC27D1AF4C1F}" type="parTrans" cxnId="{1A495120-C8AC-4357-8C24-073E432A582F}">
      <dgm:prSet/>
      <dgm:spPr/>
      <dgm:t>
        <a:bodyPr/>
        <a:lstStyle/>
        <a:p>
          <a:endParaRPr lang="en-US"/>
        </a:p>
      </dgm:t>
    </dgm:pt>
    <dgm:pt modelId="{7EF5057F-BA99-460D-B276-DBC780E940CA}" type="sibTrans" cxnId="{1A495120-C8AC-4357-8C24-073E432A582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DE4389F-B923-4C78-BA5F-6E13B3D10744}" type="pres">
      <dgm:prSet presAssocID="{C5D51990-15DC-4F02-BE20-A20B011B26D7}" presName="linearFlow" presStyleCnt="0">
        <dgm:presLayoutVars>
          <dgm:dir/>
          <dgm:animLvl val="lvl"/>
          <dgm:resizeHandles val="exact"/>
        </dgm:presLayoutVars>
      </dgm:prSet>
      <dgm:spPr/>
    </dgm:pt>
    <dgm:pt modelId="{24291A20-E033-4720-B15D-294462915F94}" type="pres">
      <dgm:prSet presAssocID="{E43B54BE-1A89-4077-8B7F-EC6AABA74060}" presName="compositeNode" presStyleCnt="0"/>
      <dgm:spPr/>
    </dgm:pt>
    <dgm:pt modelId="{5EB180F5-B124-42A5-A97B-04317BD0AD9F}" type="pres">
      <dgm:prSet presAssocID="{E43B54BE-1A89-4077-8B7F-EC6AABA740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0AE2DA2-2C16-4D65-99EA-59D894D9475F}" type="pres">
      <dgm:prSet presAssocID="{E43B54BE-1A89-4077-8B7F-EC6AABA74060}" presName="parSh" presStyleCnt="0"/>
      <dgm:spPr/>
    </dgm:pt>
    <dgm:pt modelId="{565AE955-1B1B-459F-9390-8EF4CDB6AD0D}" type="pres">
      <dgm:prSet presAssocID="{E43B54BE-1A89-4077-8B7F-EC6AABA74060}" presName="lineNode" presStyleLbl="alignAccFollowNode1" presStyleIdx="0" presStyleCnt="9"/>
      <dgm:spPr/>
    </dgm:pt>
    <dgm:pt modelId="{B345FC96-2A75-4E92-BF16-BBB49961AE42}" type="pres">
      <dgm:prSet presAssocID="{E43B54BE-1A89-4077-8B7F-EC6AABA74060}" presName="lineArrowNode" presStyleLbl="alignAccFollowNode1" presStyleIdx="1" presStyleCnt="9"/>
      <dgm:spPr/>
    </dgm:pt>
    <dgm:pt modelId="{DF23B132-4AF7-4972-973C-644C0AAF6964}" type="pres">
      <dgm:prSet presAssocID="{71F73B24-7D21-49B7-AE32-AA511CE20B6A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611C64FF-70C5-467F-9C47-E69F1F355CAB}" type="pres">
      <dgm:prSet presAssocID="{71F73B24-7D21-49B7-AE32-AA511CE20B6A}" presName="spacerBetweenCircleAndCallout" presStyleCnt="0">
        <dgm:presLayoutVars/>
      </dgm:prSet>
      <dgm:spPr/>
    </dgm:pt>
    <dgm:pt modelId="{5D4A1F5E-F674-49F8-B075-DEE32033AB10}" type="pres">
      <dgm:prSet presAssocID="{E43B54BE-1A89-4077-8B7F-EC6AABA74060}" presName="nodeText" presStyleLbl="alignAccFollowNode1" presStyleIdx="2" presStyleCnt="9">
        <dgm:presLayoutVars>
          <dgm:bulletEnabled val="1"/>
        </dgm:presLayoutVars>
      </dgm:prSet>
      <dgm:spPr/>
    </dgm:pt>
    <dgm:pt modelId="{60965F1E-1458-4217-9E05-38574D8598B3}" type="pres">
      <dgm:prSet presAssocID="{71F73B24-7D21-49B7-AE32-AA511CE20B6A}" presName="sibTransComposite" presStyleCnt="0"/>
      <dgm:spPr/>
    </dgm:pt>
    <dgm:pt modelId="{A145DA16-2E32-4D36-9B89-582C565E0FCD}" type="pres">
      <dgm:prSet presAssocID="{D27348BD-78F8-4F86-AC14-B18A818BB21E}" presName="compositeNode" presStyleCnt="0"/>
      <dgm:spPr/>
    </dgm:pt>
    <dgm:pt modelId="{9A9F91D5-588C-4CF4-B9B1-624DC8B2A889}" type="pres">
      <dgm:prSet presAssocID="{D27348BD-78F8-4F86-AC14-B18A818BB21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2DC95C8-C645-4DAB-9621-AB370453D93C}" type="pres">
      <dgm:prSet presAssocID="{D27348BD-78F8-4F86-AC14-B18A818BB21E}" presName="parSh" presStyleCnt="0"/>
      <dgm:spPr/>
    </dgm:pt>
    <dgm:pt modelId="{951C5394-7903-4759-A491-B1B4CA803827}" type="pres">
      <dgm:prSet presAssocID="{D27348BD-78F8-4F86-AC14-B18A818BB21E}" presName="lineNode" presStyleLbl="alignAccFollowNode1" presStyleIdx="3" presStyleCnt="9"/>
      <dgm:spPr/>
    </dgm:pt>
    <dgm:pt modelId="{D6B04165-0E5E-4085-B2DD-3F7B2FA63D8E}" type="pres">
      <dgm:prSet presAssocID="{D27348BD-78F8-4F86-AC14-B18A818BB21E}" presName="lineArrowNode" presStyleLbl="alignAccFollowNode1" presStyleIdx="4" presStyleCnt="9"/>
      <dgm:spPr/>
    </dgm:pt>
    <dgm:pt modelId="{C494F2B6-82D5-4F1A-9322-D093DFD4CFE0}" type="pres">
      <dgm:prSet presAssocID="{09CC5AB7-F685-465E-85A0-449AC1984703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B94E9D7D-DFA3-47E0-9A43-5B3D37E0024C}" type="pres">
      <dgm:prSet presAssocID="{09CC5AB7-F685-465E-85A0-449AC1984703}" presName="spacerBetweenCircleAndCallout" presStyleCnt="0">
        <dgm:presLayoutVars/>
      </dgm:prSet>
      <dgm:spPr/>
    </dgm:pt>
    <dgm:pt modelId="{63DADE75-98DB-46AC-833F-CF3A085FC95B}" type="pres">
      <dgm:prSet presAssocID="{D27348BD-78F8-4F86-AC14-B18A818BB21E}" presName="nodeText" presStyleLbl="alignAccFollowNode1" presStyleIdx="5" presStyleCnt="9">
        <dgm:presLayoutVars>
          <dgm:bulletEnabled val="1"/>
        </dgm:presLayoutVars>
      </dgm:prSet>
      <dgm:spPr/>
    </dgm:pt>
    <dgm:pt modelId="{0300A817-D55E-4453-BA81-8707B9A672B2}" type="pres">
      <dgm:prSet presAssocID="{09CC5AB7-F685-465E-85A0-449AC1984703}" presName="sibTransComposite" presStyleCnt="0"/>
      <dgm:spPr/>
    </dgm:pt>
    <dgm:pt modelId="{F849F338-6EC1-4B05-B535-E070D866B8F2}" type="pres">
      <dgm:prSet presAssocID="{01F65CFE-0387-4428-8A7E-2B5B17B7ABA6}" presName="compositeNode" presStyleCnt="0"/>
      <dgm:spPr/>
    </dgm:pt>
    <dgm:pt modelId="{671EC794-4F78-40FD-96F5-1E7E9A2C52B7}" type="pres">
      <dgm:prSet presAssocID="{01F65CFE-0387-4428-8A7E-2B5B17B7ABA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DDB9A97-8090-49BC-9FEC-0B4409FBC539}" type="pres">
      <dgm:prSet presAssocID="{01F65CFE-0387-4428-8A7E-2B5B17B7ABA6}" presName="parSh" presStyleCnt="0"/>
      <dgm:spPr/>
    </dgm:pt>
    <dgm:pt modelId="{39996153-3BB3-4E93-AF57-9B32CDDF5D4E}" type="pres">
      <dgm:prSet presAssocID="{01F65CFE-0387-4428-8A7E-2B5B17B7ABA6}" presName="lineNode" presStyleLbl="alignAccFollowNode1" presStyleIdx="6" presStyleCnt="9"/>
      <dgm:spPr/>
    </dgm:pt>
    <dgm:pt modelId="{A08162F1-D1DB-4E75-B069-616EA25BCA4F}" type="pres">
      <dgm:prSet presAssocID="{01F65CFE-0387-4428-8A7E-2B5B17B7ABA6}" presName="lineArrowNode" presStyleLbl="alignAccFollowNode1" presStyleIdx="7" presStyleCnt="9"/>
      <dgm:spPr/>
    </dgm:pt>
    <dgm:pt modelId="{0C17863A-B062-46D7-9A96-1DABEE0ABCB1}" type="pres">
      <dgm:prSet presAssocID="{7EF5057F-BA99-460D-B276-DBC780E940CA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5B93246D-1C90-44D4-B2F1-A276008CED69}" type="pres">
      <dgm:prSet presAssocID="{7EF5057F-BA99-460D-B276-DBC780E940CA}" presName="spacerBetweenCircleAndCallout" presStyleCnt="0">
        <dgm:presLayoutVars/>
      </dgm:prSet>
      <dgm:spPr/>
    </dgm:pt>
    <dgm:pt modelId="{E7938ABB-B333-4987-A0D0-78E43626A497}" type="pres">
      <dgm:prSet presAssocID="{01F65CFE-0387-4428-8A7E-2B5B17B7ABA6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B4AE1A14-06FE-4118-A0D9-9ECCBC53D6FB}" type="presOf" srcId="{01F65CFE-0387-4428-8A7E-2B5B17B7ABA6}" destId="{E7938ABB-B333-4987-A0D0-78E43626A497}" srcOrd="0" destOrd="0" presId="urn:microsoft.com/office/officeart/2016/7/layout/LinearArrowProcessNumbered"/>
    <dgm:cxn modelId="{1A495120-C8AC-4357-8C24-073E432A582F}" srcId="{C5D51990-15DC-4F02-BE20-A20B011B26D7}" destId="{01F65CFE-0387-4428-8A7E-2B5B17B7ABA6}" srcOrd="2" destOrd="0" parTransId="{AA6D0074-A1BD-4892-A531-AC27D1AF4C1F}" sibTransId="{7EF5057F-BA99-460D-B276-DBC780E940CA}"/>
    <dgm:cxn modelId="{F2B83D2C-D261-4373-B52A-25E2093D6C82}" type="presOf" srcId="{E43B54BE-1A89-4077-8B7F-EC6AABA74060}" destId="{5D4A1F5E-F674-49F8-B075-DEE32033AB10}" srcOrd="0" destOrd="0" presId="urn:microsoft.com/office/officeart/2016/7/layout/LinearArrowProcessNumbered"/>
    <dgm:cxn modelId="{2DC7282E-30F2-4067-AB63-06B29F03F38F}" type="presOf" srcId="{D27348BD-78F8-4F86-AC14-B18A818BB21E}" destId="{63DADE75-98DB-46AC-833F-CF3A085FC95B}" srcOrd="0" destOrd="0" presId="urn:microsoft.com/office/officeart/2016/7/layout/LinearArrowProcessNumbered"/>
    <dgm:cxn modelId="{2B244A71-C188-4489-ADE3-4F38D7AE85FB}" type="presOf" srcId="{7EF5057F-BA99-460D-B276-DBC780E940CA}" destId="{0C17863A-B062-46D7-9A96-1DABEE0ABCB1}" srcOrd="0" destOrd="0" presId="urn:microsoft.com/office/officeart/2016/7/layout/LinearArrowProcessNumbered"/>
    <dgm:cxn modelId="{4A768582-1E72-4BA9-B6FC-D6EF98DD8D2B}" srcId="{C5D51990-15DC-4F02-BE20-A20B011B26D7}" destId="{D27348BD-78F8-4F86-AC14-B18A818BB21E}" srcOrd="1" destOrd="0" parTransId="{58FB1A5E-0A30-4E33-89F0-7DB4ADF4EC50}" sibTransId="{09CC5AB7-F685-465E-85A0-449AC1984703}"/>
    <dgm:cxn modelId="{8937A684-698D-455E-BA55-BEA5BFC9060C}" srcId="{C5D51990-15DC-4F02-BE20-A20B011B26D7}" destId="{E43B54BE-1A89-4077-8B7F-EC6AABA74060}" srcOrd="0" destOrd="0" parTransId="{5431015C-9B90-4EB1-8A12-808C13578CBA}" sibTransId="{71F73B24-7D21-49B7-AE32-AA511CE20B6A}"/>
    <dgm:cxn modelId="{C7BC4493-CAE2-496D-A9CA-1CF0C5BCA76C}" type="presOf" srcId="{71F73B24-7D21-49B7-AE32-AA511CE20B6A}" destId="{DF23B132-4AF7-4972-973C-644C0AAF6964}" srcOrd="0" destOrd="0" presId="urn:microsoft.com/office/officeart/2016/7/layout/LinearArrowProcessNumbered"/>
    <dgm:cxn modelId="{451E7FC3-7F16-47FB-AE6E-0058187A30E7}" type="presOf" srcId="{C5D51990-15DC-4F02-BE20-A20B011B26D7}" destId="{DDE4389F-B923-4C78-BA5F-6E13B3D10744}" srcOrd="0" destOrd="0" presId="urn:microsoft.com/office/officeart/2016/7/layout/LinearArrowProcessNumbered"/>
    <dgm:cxn modelId="{125159E0-8980-4010-847E-4D11997F008B}" type="presOf" srcId="{09CC5AB7-F685-465E-85A0-449AC1984703}" destId="{C494F2B6-82D5-4F1A-9322-D093DFD4CFE0}" srcOrd="0" destOrd="0" presId="urn:microsoft.com/office/officeart/2016/7/layout/LinearArrowProcessNumbered"/>
    <dgm:cxn modelId="{98FEB27E-0C61-407C-A68F-CFDF308FE907}" type="presParOf" srcId="{DDE4389F-B923-4C78-BA5F-6E13B3D10744}" destId="{24291A20-E033-4720-B15D-294462915F94}" srcOrd="0" destOrd="0" presId="urn:microsoft.com/office/officeart/2016/7/layout/LinearArrowProcessNumbered"/>
    <dgm:cxn modelId="{4885D73E-537D-482D-BF6A-3B2E5A7F1027}" type="presParOf" srcId="{24291A20-E033-4720-B15D-294462915F94}" destId="{5EB180F5-B124-42A5-A97B-04317BD0AD9F}" srcOrd="0" destOrd="0" presId="urn:microsoft.com/office/officeart/2016/7/layout/LinearArrowProcessNumbered"/>
    <dgm:cxn modelId="{62D64611-15BF-470B-90CF-34691849F7BB}" type="presParOf" srcId="{24291A20-E033-4720-B15D-294462915F94}" destId="{F0AE2DA2-2C16-4D65-99EA-59D894D9475F}" srcOrd="1" destOrd="0" presId="urn:microsoft.com/office/officeart/2016/7/layout/LinearArrowProcessNumbered"/>
    <dgm:cxn modelId="{EC0AB9E3-8CED-425B-A4BE-807424B119F6}" type="presParOf" srcId="{F0AE2DA2-2C16-4D65-99EA-59D894D9475F}" destId="{565AE955-1B1B-459F-9390-8EF4CDB6AD0D}" srcOrd="0" destOrd="0" presId="urn:microsoft.com/office/officeart/2016/7/layout/LinearArrowProcessNumbered"/>
    <dgm:cxn modelId="{46C5D085-53CC-45FD-8121-561418FC924A}" type="presParOf" srcId="{F0AE2DA2-2C16-4D65-99EA-59D894D9475F}" destId="{B345FC96-2A75-4E92-BF16-BBB49961AE42}" srcOrd="1" destOrd="0" presId="urn:microsoft.com/office/officeart/2016/7/layout/LinearArrowProcessNumbered"/>
    <dgm:cxn modelId="{3C0A942F-34B3-41DA-9095-0FABB211ADB9}" type="presParOf" srcId="{F0AE2DA2-2C16-4D65-99EA-59D894D9475F}" destId="{DF23B132-4AF7-4972-973C-644C0AAF6964}" srcOrd="2" destOrd="0" presId="urn:microsoft.com/office/officeart/2016/7/layout/LinearArrowProcessNumbered"/>
    <dgm:cxn modelId="{3E32CDF8-D7A2-45B2-800F-9A8F937C0EF7}" type="presParOf" srcId="{F0AE2DA2-2C16-4D65-99EA-59D894D9475F}" destId="{611C64FF-70C5-467F-9C47-E69F1F355CAB}" srcOrd="3" destOrd="0" presId="urn:microsoft.com/office/officeart/2016/7/layout/LinearArrowProcessNumbered"/>
    <dgm:cxn modelId="{F221DEB1-F904-4CDC-AEE5-4C1318852437}" type="presParOf" srcId="{24291A20-E033-4720-B15D-294462915F94}" destId="{5D4A1F5E-F674-49F8-B075-DEE32033AB10}" srcOrd="2" destOrd="0" presId="urn:microsoft.com/office/officeart/2016/7/layout/LinearArrowProcessNumbered"/>
    <dgm:cxn modelId="{CE536361-6127-43D0-98B5-6F8EB3A34148}" type="presParOf" srcId="{DDE4389F-B923-4C78-BA5F-6E13B3D10744}" destId="{60965F1E-1458-4217-9E05-38574D8598B3}" srcOrd="1" destOrd="0" presId="urn:microsoft.com/office/officeart/2016/7/layout/LinearArrowProcessNumbered"/>
    <dgm:cxn modelId="{3643AA14-9360-4E4A-AC65-3DB87007FCCB}" type="presParOf" srcId="{DDE4389F-B923-4C78-BA5F-6E13B3D10744}" destId="{A145DA16-2E32-4D36-9B89-582C565E0FCD}" srcOrd="2" destOrd="0" presId="urn:microsoft.com/office/officeart/2016/7/layout/LinearArrowProcessNumbered"/>
    <dgm:cxn modelId="{DA568A6B-7D36-4138-8501-7EB136089C8D}" type="presParOf" srcId="{A145DA16-2E32-4D36-9B89-582C565E0FCD}" destId="{9A9F91D5-588C-4CF4-B9B1-624DC8B2A889}" srcOrd="0" destOrd="0" presId="urn:microsoft.com/office/officeart/2016/7/layout/LinearArrowProcessNumbered"/>
    <dgm:cxn modelId="{CED6F314-2449-4CD1-B158-5712CBA2B3DD}" type="presParOf" srcId="{A145DA16-2E32-4D36-9B89-582C565E0FCD}" destId="{82DC95C8-C645-4DAB-9621-AB370453D93C}" srcOrd="1" destOrd="0" presId="urn:microsoft.com/office/officeart/2016/7/layout/LinearArrowProcessNumbered"/>
    <dgm:cxn modelId="{1AF382B8-178B-4ED1-9EDD-6D5739E2CA01}" type="presParOf" srcId="{82DC95C8-C645-4DAB-9621-AB370453D93C}" destId="{951C5394-7903-4759-A491-B1B4CA803827}" srcOrd="0" destOrd="0" presId="urn:microsoft.com/office/officeart/2016/7/layout/LinearArrowProcessNumbered"/>
    <dgm:cxn modelId="{142880B4-F2F6-4951-B928-3DB7638A8514}" type="presParOf" srcId="{82DC95C8-C645-4DAB-9621-AB370453D93C}" destId="{D6B04165-0E5E-4085-B2DD-3F7B2FA63D8E}" srcOrd="1" destOrd="0" presId="urn:microsoft.com/office/officeart/2016/7/layout/LinearArrowProcessNumbered"/>
    <dgm:cxn modelId="{12EF8F62-AB74-4037-82DA-F2FA6D2852B4}" type="presParOf" srcId="{82DC95C8-C645-4DAB-9621-AB370453D93C}" destId="{C494F2B6-82D5-4F1A-9322-D093DFD4CFE0}" srcOrd="2" destOrd="0" presId="urn:microsoft.com/office/officeart/2016/7/layout/LinearArrowProcessNumbered"/>
    <dgm:cxn modelId="{46EB46BB-E7E1-426C-941F-BC274D168C03}" type="presParOf" srcId="{82DC95C8-C645-4DAB-9621-AB370453D93C}" destId="{B94E9D7D-DFA3-47E0-9A43-5B3D37E0024C}" srcOrd="3" destOrd="0" presId="urn:microsoft.com/office/officeart/2016/7/layout/LinearArrowProcessNumbered"/>
    <dgm:cxn modelId="{6D04E447-4E00-4415-9169-38E7EEDC9405}" type="presParOf" srcId="{A145DA16-2E32-4D36-9B89-582C565E0FCD}" destId="{63DADE75-98DB-46AC-833F-CF3A085FC95B}" srcOrd="2" destOrd="0" presId="urn:microsoft.com/office/officeart/2016/7/layout/LinearArrowProcessNumbered"/>
    <dgm:cxn modelId="{C02CD915-23ED-4C4E-B722-8CBED087E31E}" type="presParOf" srcId="{DDE4389F-B923-4C78-BA5F-6E13B3D10744}" destId="{0300A817-D55E-4453-BA81-8707B9A672B2}" srcOrd="3" destOrd="0" presId="urn:microsoft.com/office/officeart/2016/7/layout/LinearArrowProcessNumbered"/>
    <dgm:cxn modelId="{9475C45E-C06E-407C-92DC-7965C5D19A34}" type="presParOf" srcId="{DDE4389F-B923-4C78-BA5F-6E13B3D10744}" destId="{F849F338-6EC1-4B05-B535-E070D866B8F2}" srcOrd="4" destOrd="0" presId="urn:microsoft.com/office/officeart/2016/7/layout/LinearArrowProcessNumbered"/>
    <dgm:cxn modelId="{BF4FD4C1-CF80-49AD-A1AE-40E543C6F6B6}" type="presParOf" srcId="{F849F338-6EC1-4B05-B535-E070D866B8F2}" destId="{671EC794-4F78-40FD-96F5-1E7E9A2C52B7}" srcOrd="0" destOrd="0" presId="urn:microsoft.com/office/officeart/2016/7/layout/LinearArrowProcessNumbered"/>
    <dgm:cxn modelId="{D61362EA-7F80-490E-97EA-2E6722F4D805}" type="presParOf" srcId="{F849F338-6EC1-4B05-B535-E070D866B8F2}" destId="{DDDB9A97-8090-49BC-9FEC-0B4409FBC539}" srcOrd="1" destOrd="0" presId="urn:microsoft.com/office/officeart/2016/7/layout/LinearArrowProcessNumbered"/>
    <dgm:cxn modelId="{4E396C49-484F-4B4C-9648-59D612A55877}" type="presParOf" srcId="{DDDB9A97-8090-49BC-9FEC-0B4409FBC539}" destId="{39996153-3BB3-4E93-AF57-9B32CDDF5D4E}" srcOrd="0" destOrd="0" presId="urn:microsoft.com/office/officeart/2016/7/layout/LinearArrowProcessNumbered"/>
    <dgm:cxn modelId="{12A5B8A1-83DA-40A3-B6AF-631F84BFC8C8}" type="presParOf" srcId="{DDDB9A97-8090-49BC-9FEC-0B4409FBC539}" destId="{A08162F1-D1DB-4E75-B069-616EA25BCA4F}" srcOrd="1" destOrd="0" presId="urn:microsoft.com/office/officeart/2016/7/layout/LinearArrowProcessNumbered"/>
    <dgm:cxn modelId="{F5C26728-4C1E-4771-A7CC-A5127E94CBB2}" type="presParOf" srcId="{DDDB9A97-8090-49BC-9FEC-0B4409FBC539}" destId="{0C17863A-B062-46D7-9A96-1DABEE0ABCB1}" srcOrd="2" destOrd="0" presId="urn:microsoft.com/office/officeart/2016/7/layout/LinearArrowProcessNumbered"/>
    <dgm:cxn modelId="{15069A29-96B2-49C1-B3EE-D954C490FE87}" type="presParOf" srcId="{DDDB9A97-8090-49BC-9FEC-0B4409FBC539}" destId="{5B93246D-1C90-44D4-B2F1-A276008CED69}" srcOrd="3" destOrd="0" presId="urn:microsoft.com/office/officeart/2016/7/layout/LinearArrowProcessNumbered"/>
    <dgm:cxn modelId="{D5EB98FA-CDF1-4199-AACD-39BCA83A7C80}" type="presParOf" srcId="{F849F338-6EC1-4B05-B535-E070D866B8F2}" destId="{E7938ABB-B333-4987-A0D0-78E43626A49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5D4DC-18C0-40E1-AD2E-CAEEB0E37F88}">
      <dsp:nvSpPr>
        <dsp:cNvPr id="0" name=""/>
        <dsp:cNvSpPr/>
      </dsp:nvSpPr>
      <dsp:spPr>
        <a:xfrm>
          <a:off x="0" y="2"/>
          <a:ext cx="9601196" cy="886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D6D14-CA19-4748-98F4-F2CBAE5837E4}">
      <dsp:nvSpPr>
        <dsp:cNvPr id="0" name=""/>
        <dsp:cNvSpPr/>
      </dsp:nvSpPr>
      <dsp:spPr>
        <a:xfrm>
          <a:off x="268274" y="199546"/>
          <a:ext cx="487772" cy="48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37A0C-9F3D-4232-949E-1951A08EA424}">
      <dsp:nvSpPr>
        <dsp:cNvPr id="0" name=""/>
        <dsp:cNvSpPr/>
      </dsp:nvSpPr>
      <dsp:spPr>
        <a:xfrm>
          <a:off x="1024321" y="2"/>
          <a:ext cx="8576874" cy="88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59" tIns="93859" rIns="93859" bIns="938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latin typeface="+mj-lt"/>
            </a:rPr>
            <a:t>Son estándares de seguridad</a:t>
          </a:r>
          <a:endParaRPr lang="en-US" sz="2500" kern="1200" dirty="0">
            <a:latin typeface="+mj-lt"/>
          </a:endParaRPr>
        </a:p>
      </dsp:txBody>
      <dsp:txXfrm>
        <a:off x="1024321" y="2"/>
        <a:ext cx="8576874" cy="886858"/>
      </dsp:txXfrm>
    </dsp:sp>
    <dsp:sp modelId="{F73C9A4E-588B-4595-B90C-6360E4AFE64A}">
      <dsp:nvSpPr>
        <dsp:cNvPr id="0" name=""/>
        <dsp:cNvSpPr/>
      </dsp:nvSpPr>
      <dsp:spPr>
        <a:xfrm>
          <a:off x="0" y="1108576"/>
          <a:ext cx="9601196" cy="886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CDD93-1396-4650-A08F-C7812A0D9520}">
      <dsp:nvSpPr>
        <dsp:cNvPr id="0" name=""/>
        <dsp:cNvSpPr/>
      </dsp:nvSpPr>
      <dsp:spPr>
        <a:xfrm>
          <a:off x="268274" y="1308119"/>
          <a:ext cx="487772" cy="48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6CB21-A20C-43B4-A89D-EB67A0BC25C4}">
      <dsp:nvSpPr>
        <dsp:cNvPr id="0" name=""/>
        <dsp:cNvSpPr/>
      </dsp:nvSpPr>
      <dsp:spPr>
        <a:xfrm>
          <a:off x="1024321" y="1108576"/>
          <a:ext cx="8576874" cy="88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59" tIns="93859" rIns="93859" bIns="938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latin typeface="+mj-lt"/>
            </a:rPr>
            <a:t>Marco de gestión de la seguridad</a:t>
          </a:r>
          <a:endParaRPr lang="en-US" sz="2500" kern="1200" dirty="0">
            <a:latin typeface="+mj-lt"/>
          </a:endParaRPr>
        </a:p>
      </dsp:txBody>
      <dsp:txXfrm>
        <a:off x="1024321" y="1108576"/>
        <a:ext cx="8576874" cy="886858"/>
      </dsp:txXfrm>
    </dsp:sp>
    <dsp:sp modelId="{087156EE-A0FE-4BD7-8530-5EE0B2839D8A}">
      <dsp:nvSpPr>
        <dsp:cNvPr id="0" name=""/>
        <dsp:cNvSpPr/>
      </dsp:nvSpPr>
      <dsp:spPr>
        <a:xfrm>
          <a:off x="0" y="2445817"/>
          <a:ext cx="9601196" cy="886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8EED2-8722-446F-88EF-81D88E1BAC51}">
      <dsp:nvSpPr>
        <dsp:cNvPr id="0" name=""/>
        <dsp:cNvSpPr/>
      </dsp:nvSpPr>
      <dsp:spPr>
        <a:xfrm>
          <a:off x="268274" y="2645360"/>
          <a:ext cx="487772" cy="48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FA6D5-84AA-4A8B-B109-E9EB08B25F5B}">
      <dsp:nvSpPr>
        <dsp:cNvPr id="0" name=""/>
        <dsp:cNvSpPr/>
      </dsp:nvSpPr>
      <dsp:spPr>
        <a:xfrm>
          <a:off x="1024321" y="2217149"/>
          <a:ext cx="8576874" cy="134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59" tIns="93859" rIns="93859" bIns="938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latin typeface="+mj-lt"/>
            </a:rPr>
            <a:t>Su propósito es facilitar el comercio, facilitar el intercambio de información y contribuir a la transferencia de tecnologías</a:t>
          </a:r>
          <a:endParaRPr lang="en-US" sz="2500" kern="1200" dirty="0">
            <a:latin typeface="+mj-lt"/>
          </a:endParaRPr>
        </a:p>
      </dsp:txBody>
      <dsp:txXfrm>
        <a:off x="1024321" y="2217149"/>
        <a:ext cx="8576874" cy="1344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AE955-1B1B-459F-9390-8EF4CDB6AD0D}">
      <dsp:nvSpPr>
        <dsp:cNvPr id="0" name=""/>
        <dsp:cNvSpPr/>
      </dsp:nvSpPr>
      <dsp:spPr>
        <a:xfrm>
          <a:off x="678933" y="1069569"/>
          <a:ext cx="538969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5FC96-2A75-4E92-BF16-BBB49961AE42}">
      <dsp:nvSpPr>
        <dsp:cNvPr id="0" name=""/>
        <dsp:cNvSpPr/>
      </dsp:nvSpPr>
      <dsp:spPr>
        <a:xfrm>
          <a:off x="1250241" y="1024332"/>
          <a:ext cx="61981" cy="11641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81890"/>
            <a:satOff val="62"/>
            <a:lumOff val="1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81890"/>
              <a:satOff val="62"/>
              <a:lumOff val="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3B132-4AF7-4972-973C-644C0AAF6964}">
      <dsp:nvSpPr>
        <dsp:cNvPr id="0" name=""/>
        <dsp:cNvSpPr/>
      </dsp:nvSpPr>
      <dsp:spPr>
        <a:xfrm>
          <a:off x="370981" y="829024"/>
          <a:ext cx="481162" cy="4811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72" tIns="18672" rIns="18672" bIns="186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441446" y="899489"/>
        <a:ext cx="340232" cy="340232"/>
      </dsp:txXfrm>
    </dsp:sp>
    <dsp:sp modelId="{5D4A1F5E-F674-49F8-B075-DEE32033AB10}">
      <dsp:nvSpPr>
        <dsp:cNvPr id="0" name=""/>
        <dsp:cNvSpPr/>
      </dsp:nvSpPr>
      <dsp:spPr>
        <a:xfrm>
          <a:off x="5222" y="1475784"/>
          <a:ext cx="12126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63780"/>
            <a:satOff val="124"/>
            <a:lumOff val="3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63780"/>
              <a:satOff val="124"/>
              <a:lumOff val="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8" tIns="165100" rIns="95658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27001</a:t>
          </a:r>
        </a:p>
      </dsp:txBody>
      <dsp:txXfrm>
        <a:off x="5222" y="1718320"/>
        <a:ext cx="1212680" cy="1723064"/>
      </dsp:txXfrm>
    </dsp:sp>
    <dsp:sp modelId="{951C5394-7903-4759-A491-B1B4CA803827}">
      <dsp:nvSpPr>
        <dsp:cNvPr id="0" name=""/>
        <dsp:cNvSpPr/>
      </dsp:nvSpPr>
      <dsp:spPr>
        <a:xfrm>
          <a:off x="1352645" y="1069568"/>
          <a:ext cx="1212680" cy="71"/>
        </a:xfrm>
        <a:prstGeom prst="rect">
          <a:avLst/>
        </a:prstGeom>
        <a:solidFill>
          <a:schemeClr val="accent2">
            <a:tint val="40000"/>
            <a:alpha val="90000"/>
            <a:hueOff val="545670"/>
            <a:satOff val="186"/>
            <a:lumOff val="5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545670"/>
              <a:satOff val="186"/>
              <a:lumOff val="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04165-0E5E-4085-B2DD-3F7B2FA63D8E}">
      <dsp:nvSpPr>
        <dsp:cNvPr id="0" name=""/>
        <dsp:cNvSpPr/>
      </dsp:nvSpPr>
      <dsp:spPr>
        <a:xfrm>
          <a:off x="2597663" y="1024330"/>
          <a:ext cx="61981" cy="11641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727560"/>
            <a:satOff val="248"/>
            <a:lumOff val="7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727560"/>
              <a:satOff val="248"/>
              <a:lumOff val="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4F2B6-82D5-4F1A-9322-D093DFD4CFE0}">
      <dsp:nvSpPr>
        <dsp:cNvPr id="0" name=""/>
        <dsp:cNvSpPr/>
      </dsp:nvSpPr>
      <dsp:spPr>
        <a:xfrm>
          <a:off x="1718403" y="829022"/>
          <a:ext cx="481162" cy="481162"/>
        </a:xfrm>
        <a:prstGeom prst="ellipse">
          <a:avLst/>
        </a:prstGeom>
        <a:solidFill>
          <a:schemeClr val="accent2">
            <a:hueOff val="480451"/>
            <a:satOff val="-510"/>
            <a:lumOff val="392"/>
            <a:alphaOff val="0"/>
          </a:schemeClr>
        </a:solidFill>
        <a:ln w="15875" cap="flat" cmpd="sng" algn="ctr">
          <a:solidFill>
            <a:schemeClr val="accent2">
              <a:hueOff val="480451"/>
              <a:satOff val="-510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72" tIns="18672" rIns="18672" bIns="186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788868" y="899487"/>
        <a:ext cx="340232" cy="340232"/>
      </dsp:txXfrm>
    </dsp:sp>
    <dsp:sp modelId="{63DADE75-98DB-46AC-833F-CF3A085FC95B}">
      <dsp:nvSpPr>
        <dsp:cNvPr id="0" name=""/>
        <dsp:cNvSpPr/>
      </dsp:nvSpPr>
      <dsp:spPr>
        <a:xfrm>
          <a:off x="1352645" y="1475784"/>
          <a:ext cx="12126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09450"/>
            <a:satOff val="310"/>
            <a:lumOff val="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909450"/>
              <a:satOff val="310"/>
              <a:lumOff val="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8" tIns="165100" rIns="95658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27002</a:t>
          </a:r>
          <a:endParaRPr lang="en-US" sz="2600" kern="1200" dirty="0">
            <a:latin typeface="Consolas" panose="020B0609020204030204" pitchFamily="49" charset="0"/>
          </a:endParaRPr>
        </a:p>
      </dsp:txBody>
      <dsp:txXfrm>
        <a:off x="1352645" y="1718320"/>
        <a:ext cx="1212680" cy="1723064"/>
      </dsp:txXfrm>
    </dsp:sp>
    <dsp:sp modelId="{39996153-3BB3-4E93-AF57-9B32CDDF5D4E}">
      <dsp:nvSpPr>
        <dsp:cNvPr id="0" name=""/>
        <dsp:cNvSpPr/>
      </dsp:nvSpPr>
      <dsp:spPr>
        <a:xfrm>
          <a:off x="2700067" y="1069567"/>
          <a:ext cx="1212680" cy="71"/>
        </a:xfrm>
        <a:prstGeom prst="rect">
          <a:avLst/>
        </a:prstGeom>
        <a:solidFill>
          <a:schemeClr val="accent2">
            <a:tint val="40000"/>
            <a:alpha val="90000"/>
            <a:hueOff val="1091340"/>
            <a:satOff val="373"/>
            <a:lumOff val="11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091340"/>
              <a:satOff val="373"/>
              <a:lumOff val="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62F1-D1DB-4E75-B069-616EA25BCA4F}">
      <dsp:nvSpPr>
        <dsp:cNvPr id="0" name=""/>
        <dsp:cNvSpPr/>
      </dsp:nvSpPr>
      <dsp:spPr>
        <a:xfrm>
          <a:off x="3945086" y="1024330"/>
          <a:ext cx="61981" cy="11641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273230"/>
            <a:satOff val="435"/>
            <a:lumOff val="13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73230"/>
              <a:satOff val="435"/>
              <a:lumOff val="1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7863A-B062-46D7-9A96-1DABEE0ABCB1}">
      <dsp:nvSpPr>
        <dsp:cNvPr id="0" name=""/>
        <dsp:cNvSpPr/>
      </dsp:nvSpPr>
      <dsp:spPr>
        <a:xfrm>
          <a:off x="3065826" y="829022"/>
          <a:ext cx="481162" cy="481162"/>
        </a:xfrm>
        <a:prstGeom prst="ellipse">
          <a:avLst/>
        </a:prstGeom>
        <a:solidFill>
          <a:schemeClr val="accent2">
            <a:hueOff val="960901"/>
            <a:satOff val="-1021"/>
            <a:lumOff val="784"/>
            <a:alphaOff val="0"/>
          </a:schemeClr>
        </a:solidFill>
        <a:ln w="15875" cap="flat" cmpd="sng" algn="ctr">
          <a:solidFill>
            <a:schemeClr val="accent2">
              <a:hueOff val="960901"/>
              <a:satOff val="-102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72" tIns="18672" rIns="18672" bIns="186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136291" y="899487"/>
        <a:ext cx="340232" cy="340232"/>
      </dsp:txXfrm>
    </dsp:sp>
    <dsp:sp modelId="{E7938ABB-B333-4987-A0D0-78E43626A497}">
      <dsp:nvSpPr>
        <dsp:cNvPr id="0" name=""/>
        <dsp:cNvSpPr/>
      </dsp:nvSpPr>
      <dsp:spPr>
        <a:xfrm>
          <a:off x="2700067" y="1475784"/>
          <a:ext cx="12126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455120"/>
            <a:satOff val="497"/>
            <a:lumOff val="15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455120"/>
              <a:satOff val="497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8" tIns="165100" rIns="95658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27003</a:t>
          </a:r>
          <a:endParaRPr lang="en-US" sz="2600" kern="1200" dirty="0">
            <a:latin typeface="Consolas" panose="020B0609020204030204" pitchFamily="49" charset="0"/>
          </a:endParaRPr>
        </a:p>
      </dsp:txBody>
      <dsp:txXfrm>
        <a:off x="2700067" y="1718320"/>
        <a:ext cx="1212680" cy="1723064"/>
      </dsp:txXfrm>
    </dsp:sp>
    <dsp:sp modelId="{D43874B9-57A8-4443-A8A0-A230D363844B}">
      <dsp:nvSpPr>
        <dsp:cNvPr id="0" name=""/>
        <dsp:cNvSpPr/>
      </dsp:nvSpPr>
      <dsp:spPr>
        <a:xfrm>
          <a:off x="4047490" y="1069567"/>
          <a:ext cx="1212680" cy="72"/>
        </a:xfrm>
        <a:prstGeom prst="rect">
          <a:avLst/>
        </a:prstGeom>
        <a:solidFill>
          <a:schemeClr val="accent2">
            <a:tint val="40000"/>
            <a:alpha val="90000"/>
            <a:hueOff val="1637010"/>
            <a:satOff val="559"/>
            <a:lumOff val="17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37010"/>
              <a:satOff val="559"/>
              <a:lumOff val="1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4224D-5665-4BFF-A9E9-94209E2F4346}">
      <dsp:nvSpPr>
        <dsp:cNvPr id="0" name=""/>
        <dsp:cNvSpPr/>
      </dsp:nvSpPr>
      <dsp:spPr>
        <a:xfrm>
          <a:off x="5292508" y="1024330"/>
          <a:ext cx="61981" cy="11641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818900"/>
            <a:satOff val="621"/>
            <a:lumOff val="19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818900"/>
              <a:satOff val="621"/>
              <a:lumOff val="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2E145-C85C-49FC-9D6A-B582DD110FE0}">
      <dsp:nvSpPr>
        <dsp:cNvPr id="0" name=""/>
        <dsp:cNvSpPr/>
      </dsp:nvSpPr>
      <dsp:spPr>
        <a:xfrm>
          <a:off x="4413249" y="829022"/>
          <a:ext cx="481162" cy="481162"/>
        </a:xfrm>
        <a:prstGeom prst="ellipse">
          <a:avLst/>
        </a:prstGeom>
        <a:solidFill>
          <a:schemeClr val="accent2">
            <a:hueOff val="1441352"/>
            <a:satOff val="-1531"/>
            <a:lumOff val="1176"/>
            <a:alphaOff val="0"/>
          </a:schemeClr>
        </a:solidFill>
        <a:ln w="15875" cap="flat" cmpd="sng" algn="ctr">
          <a:solidFill>
            <a:schemeClr val="accent2">
              <a:hueOff val="1441352"/>
              <a:satOff val="-1531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72" tIns="18672" rIns="18672" bIns="186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483714" y="899487"/>
        <a:ext cx="340232" cy="340232"/>
      </dsp:txXfrm>
    </dsp:sp>
    <dsp:sp modelId="{B4323BF2-C47B-4C59-889C-A3071564FD47}">
      <dsp:nvSpPr>
        <dsp:cNvPr id="0" name=""/>
        <dsp:cNvSpPr/>
      </dsp:nvSpPr>
      <dsp:spPr>
        <a:xfrm>
          <a:off x="4047490" y="1475784"/>
          <a:ext cx="12126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000790"/>
            <a:satOff val="683"/>
            <a:lumOff val="21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00790"/>
              <a:satOff val="683"/>
              <a:lumOff val="2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8" tIns="165100" rIns="95658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27004</a:t>
          </a:r>
          <a:endParaRPr lang="en-US" sz="2600" kern="1200" dirty="0"/>
        </a:p>
      </dsp:txBody>
      <dsp:txXfrm>
        <a:off x="4047490" y="1718320"/>
        <a:ext cx="1212680" cy="1723064"/>
      </dsp:txXfrm>
    </dsp:sp>
    <dsp:sp modelId="{AF520B42-A903-47AF-B04C-2FC98DBCE957}">
      <dsp:nvSpPr>
        <dsp:cNvPr id="0" name=""/>
        <dsp:cNvSpPr/>
      </dsp:nvSpPr>
      <dsp:spPr>
        <a:xfrm>
          <a:off x="5394913" y="1069567"/>
          <a:ext cx="1212680" cy="72"/>
        </a:xfrm>
        <a:prstGeom prst="rect">
          <a:avLst/>
        </a:prstGeom>
        <a:solidFill>
          <a:schemeClr val="accent2">
            <a:tint val="40000"/>
            <a:alpha val="90000"/>
            <a:hueOff val="2182680"/>
            <a:satOff val="745"/>
            <a:lumOff val="22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182680"/>
              <a:satOff val="745"/>
              <a:lumOff val="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C218F-E979-4BDF-9280-D721C692305A}">
      <dsp:nvSpPr>
        <dsp:cNvPr id="0" name=""/>
        <dsp:cNvSpPr/>
      </dsp:nvSpPr>
      <dsp:spPr>
        <a:xfrm>
          <a:off x="6639931" y="1024330"/>
          <a:ext cx="61981" cy="11641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364570"/>
            <a:satOff val="807"/>
            <a:lumOff val="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364570"/>
              <a:satOff val="807"/>
              <a:lumOff val="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9FAFE-98FF-4C7D-AE7A-7DA8C3CE38A0}">
      <dsp:nvSpPr>
        <dsp:cNvPr id="0" name=""/>
        <dsp:cNvSpPr/>
      </dsp:nvSpPr>
      <dsp:spPr>
        <a:xfrm>
          <a:off x="5760671" y="829022"/>
          <a:ext cx="481162" cy="481162"/>
        </a:xfrm>
        <a:prstGeom prst="ellipse">
          <a:avLst/>
        </a:prstGeom>
        <a:solidFill>
          <a:schemeClr val="accent2">
            <a:hueOff val="1921803"/>
            <a:satOff val="-2041"/>
            <a:lumOff val="1569"/>
            <a:alphaOff val="0"/>
          </a:schemeClr>
        </a:solidFill>
        <a:ln w="15875" cap="flat" cmpd="sng" algn="ctr">
          <a:solidFill>
            <a:schemeClr val="accent2">
              <a:hueOff val="1921803"/>
              <a:satOff val="-204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72" tIns="18672" rIns="18672" bIns="186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5831136" y="899487"/>
        <a:ext cx="340232" cy="340232"/>
      </dsp:txXfrm>
    </dsp:sp>
    <dsp:sp modelId="{F31E087A-31B9-4C36-B718-20CABEFD6AE4}">
      <dsp:nvSpPr>
        <dsp:cNvPr id="0" name=""/>
        <dsp:cNvSpPr/>
      </dsp:nvSpPr>
      <dsp:spPr>
        <a:xfrm>
          <a:off x="5394913" y="1475784"/>
          <a:ext cx="12126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546460"/>
            <a:satOff val="869"/>
            <a:lumOff val="26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546460"/>
              <a:satOff val="869"/>
              <a:lumOff val="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8" tIns="165100" rIns="95658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27005</a:t>
          </a:r>
          <a:endParaRPr lang="en-US" sz="2600" kern="1200" dirty="0"/>
        </a:p>
      </dsp:txBody>
      <dsp:txXfrm>
        <a:off x="5394913" y="1718320"/>
        <a:ext cx="1212680" cy="1723064"/>
      </dsp:txXfrm>
    </dsp:sp>
    <dsp:sp modelId="{DB2CBF99-F9D5-4197-B4D0-728B1A0C62CE}">
      <dsp:nvSpPr>
        <dsp:cNvPr id="0" name=""/>
        <dsp:cNvSpPr/>
      </dsp:nvSpPr>
      <dsp:spPr>
        <a:xfrm>
          <a:off x="6742335" y="1069567"/>
          <a:ext cx="1212680" cy="72"/>
        </a:xfrm>
        <a:prstGeom prst="rect">
          <a:avLst/>
        </a:prstGeom>
        <a:solidFill>
          <a:schemeClr val="accent2">
            <a:tint val="40000"/>
            <a:alpha val="90000"/>
            <a:hueOff val="2728350"/>
            <a:satOff val="931"/>
            <a:lumOff val="28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28350"/>
              <a:satOff val="931"/>
              <a:lumOff val="2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5811-8323-41C1-BDD6-B8381DBC5ED3}">
      <dsp:nvSpPr>
        <dsp:cNvPr id="0" name=""/>
        <dsp:cNvSpPr/>
      </dsp:nvSpPr>
      <dsp:spPr>
        <a:xfrm>
          <a:off x="7987354" y="1024330"/>
          <a:ext cx="61981" cy="11641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910240"/>
            <a:satOff val="993"/>
            <a:lumOff val="30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910240"/>
              <a:satOff val="993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10B0A-B61F-4806-AE3B-C52237FACE37}">
      <dsp:nvSpPr>
        <dsp:cNvPr id="0" name=""/>
        <dsp:cNvSpPr/>
      </dsp:nvSpPr>
      <dsp:spPr>
        <a:xfrm>
          <a:off x="7108094" y="829022"/>
          <a:ext cx="481162" cy="481162"/>
        </a:xfrm>
        <a:prstGeom prst="ellipse">
          <a:avLst/>
        </a:prstGeom>
        <a:solidFill>
          <a:schemeClr val="accent2">
            <a:hueOff val="2402254"/>
            <a:satOff val="-2551"/>
            <a:lumOff val="1961"/>
            <a:alphaOff val="0"/>
          </a:schemeClr>
        </a:solidFill>
        <a:ln w="15875" cap="flat" cmpd="sng" algn="ctr">
          <a:solidFill>
            <a:schemeClr val="accent2">
              <a:hueOff val="2402254"/>
              <a:satOff val="-2551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72" tIns="18672" rIns="18672" bIns="186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7178559" y="899487"/>
        <a:ext cx="340232" cy="340232"/>
      </dsp:txXfrm>
    </dsp:sp>
    <dsp:sp modelId="{FC8A553B-E15F-44D0-8B01-D2A2FAF1B49F}">
      <dsp:nvSpPr>
        <dsp:cNvPr id="0" name=""/>
        <dsp:cNvSpPr/>
      </dsp:nvSpPr>
      <dsp:spPr>
        <a:xfrm>
          <a:off x="6742335" y="1475784"/>
          <a:ext cx="12126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092130"/>
            <a:satOff val="1055"/>
            <a:lumOff val="32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092130"/>
              <a:satOff val="1055"/>
              <a:lumOff val="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8" tIns="165100" rIns="95658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27006</a:t>
          </a:r>
          <a:endParaRPr lang="en-US" sz="2600" kern="1200" dirty="0">
            <a:latin typeface="Consolas" panose="020B0609020204030204" pitchFamily="49" charset="0"/>
          </a:endParaRPr>
        </a:p>
      </dsp:txBody>
      <dsp:txXfrm>
        <a:off x="6742335" y="1718320"/>
        <a:ext cx="1212680" cy="1723064"/>
      </dsp:txXfrm>
    </dsp:sp>
    <dsp:sp modelId="{C4E41E58-6C34-4EDA-B18A-E1521EB57381}">
      <dsp:nvSpPr>
        <dsp:cNvPr id="0" name=""/>
        <dsp:cNvSpPr/>
      </dsp:nvSpPr>
      <dsp:spPr>
        <a:xfrm>
          <a:off x="8089758" y="1069567"/>
          <a:ext cx="1212680" cy="72"/>
        </a:xfrm>
        <a:prstGeom prst="rect">
          <a:avLst/>
        </a:prstGeom>
        <a:solidFill>
          <a:schemeClr val="accent2">
            <a:tint val="40000"/>
            <a:alpha val="90000"/>
            <a:hueOff val="3274020"/>
            <a:satOff val="1118"/>
            <a:lumOff val="34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274020"/>
              <a:satOff val="1118"/>
              <a:lumOff val="3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DFA20-9A03-4823-8D8E-AD8BFB2934BF}">
      <dsp:nvSpPr>
        <dsp:cNvPr id="0" name=""/>
        <dsp:cNvSpPr/>
      </dsp:nvSpPr>
      <dsp:spPr>
        <a:xfrm>
          <a:off x="9334776" y="1024330"/>
          <a:ext cx="61981" cy="11641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455910"/>
            <a:satOff val="1180"/>
            <a:lumOff val="3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455910"/>
              <a:satOff val="1180"/>
              <a:lumOff val="3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627CA-89DA-40CC-BAD4-55623177581C}">
      <dsp:nvSpPr>
        <dsp:cNvPr id="0" name=""/>
        <dsp:cNvSpPr/>
      </dsp:nvSpPr>
      <dsp:spPr>
        <a:xfrm>
          <a:off x="8455517" y="829022"/>
          <a:ext cx="481162" cy="481162"/>
        </a:xfrm>
        <a:prstGeom prst="ellipse">
          <a:avLst/>
        </a:prstGeom>
        <a:solidFill>
          <a:schemeClr val="accent2">
            <a:hueOff val="2882704"/>
            <a:satOff val="-3062"/>
            <a:lumOff val="2353"/>
            <a:alphaOff val="0"/>
          </a:schemeClr>
        </a:solidFill>
        <a:ln w="15875" cap="flat" cmpd="sng" algn="ctr">
          <a:solidFill>
            <a:schemeClr val="accent2">
              <a:hueOff val="2882704"/>
              <a:satOff val="-306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72" tIns="18672" rIns="18672" bIns="186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</a:t>
          </a:r>
        </a:p>
      </dsp:txBody>
      <dsp:txXfrm>
        <a:off x="8525982" y="899487"/>
        <a:ext cx="340232" cy="340232"/>
      </dsp:txXfrm>
    </dsp:sp>
    <dsp:sp modelId="{A13944B9-158F-41C3-836A-D6F1229FED40}">
      <dsp:nvSpPr>
        <dsp:cNvPr id="0" name=""/>
        <dsp:cNvSpPr/>
      </dsp:nvSpPr>
      <dsp:spPr>
        <a:xfrm>
          <a:off x="8089758" y="1475784"/>
          <a:ext cx="12127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637800"/>
            <a:satOff val="1242"/>
            <a:lumOff val="38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637800"/>
              <a:satOff val="1242"/>
              <a:lumOff val="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64" tIns="165100" rIns="95664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27007</a:t>
          </a:r>
          <a:endParaRPr lang="en-US" sz="2600" kern="1200" dirty="0">
            <a:latin typeface="Consolas" panose="020B0609020204030204" pitchFamily="49" charset="0"/>
          </a:endParaRPr>
        </a:p>
      </dsp:txBody>
      <dsp:txXfrm>
        <a:off x="8089758" y="1718336"/>
        <a:ext cx="1212762" cy="1723048"/>
      </dsp:txXfrm>
    </dsp:sp>
    <dsp:sp modelId="{4A19E11A-3104-4862-9EB5-589F4DD44298}">
      <dsp:nvSpPr>
        <dsp:cNvPr id="0" name=""/>
        <dsp:cNvSpPr/>
      </dsp:nvSpPr>
      <dsp:spPr>
        <a:xfrm>
          <a:off x="9437272" y="1069567"/>
          <a:ext cx="606340" cy="72"/>
        </a:xfrm>
        <a:prstGeom prst="rect">
          <a:avLst/>
        </a:prstGeom>
        <a:solidFill>
          <a:schemeClr val="accent2">
            <a:tint val="40000"/>
            <a:alpha val="90000"/>
            <a:hueOff val="3819690"/>
            <a:satOff val="1304"/>
            <a:lumOff val="40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819690"/>
              <a:satOff val="1304"/>
              <a:lumOff val="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142FF-208C-48BD-B53B-20BF16581748}">
      <dsp:nvSpPr>
        <dsp:cNvPr id="0" name=""/>
        <dsp:cNvSpPr/>
      </dsp:nvSpPr>
      <dsp:spPr>
        <a:xfrm>
          <a:off x="9803031" y="829022"/>
          <a:ext cx="481162" cy="481162"/>
        </a:xfrm>
        <a:prstGeom prst="ellipse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72" tIns="18672" rIns="18672" bIns="186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8</a:t>
          </a:r>
        </a:p>
      </dsp:txBody>
      <dsp:txXfrm>
        <a:off x="9873496" y="899487"/>
        <a:ext cx="340232" cy="340232"/>
      </dsp:txXfrm>
    </dsp:sp>
    <dsp:sp modelId="{8AA97411-EE1B-4645-AF52-B813261F154F}">
      <dsp:nvSpPr>
        <dsp:cNvPr id="0" name=""/>
        <dsp:cNvSpPr/>
      </dsp:nvSpPr>
      <dsp:spPr>
        <a:xfrm>
          <a:off x="9437272" y="1475784"/>
          <a:ext cx="12126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58" tIns="165100" rIns="95658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27011</a:t>
          </a:r>
          <a:endParaRPr lang="en-US" sz="2600" kern="1200" dirty="0">
            <a:latin typeface="Consolas" panose="020B0609020204030204" pitchFamily="49" charset="0"/>
          </a:endParaRPr>
        </a:p>
      </dsp:txBody>
      <dsp:txXfrm>
        <a:off x="9437272" y="1718320"/>
        <a:ext cx="1212680" cy="1723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AE955-1B1B-459F-9390-8EF4CDB6AD0D}">
      <dsp:nvSpPr>
        <dsp:cNvPr id="0" name=""/>
        <dsp:cNvSpPr/>
      </dsp:nvSpPr>
      <dsp:spPr>
        <a:xfrm>
          <a:off x="1799806" y="934856"/>
          <a:ext cx="1435634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5FC96-2A75-4E92-BF16-BBB49961AE42}">
      <dsp:nvSpPr>
        <dsp:cNvPr id="0" name=""/>
        <dsp:cNvSpPr/>
      </dsp:nvSpPr>
      <dsp:spPr>
        <a:xfrm>
          <a:off x="3321578" y="814299"/>
          <a:ext cx="165097" cy="30988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522934"/>
            <a:satOff val="179"/>
            <a:lumOff val="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522934"/>
              <a:satOff val="179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3B132-4AF7-4972-973C-644C0AAF6964}">
      <dsp:nvSpPr>
        <dsp:cNvPr id="0" name=""/>
        <dsp:cNvSpPr/>
      </dsp:nvSpPr>
      <dsp:spPr>
        <a:xfrm>
          <a:off x="845108" y="159649"/>
          <a:ext cx="1550485" cy="15504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167" tIns="60167" rIns="60167" bIns="6016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1</a:t>
          </a:r>
        </a:p>
      </dsp:txBody>
      <dsp:txXfrm>
        <a:off x="1072171" y="386712"/>
        <a:ext cx="1096359" cy="1096359"/>
      </dsp:txXfrm>
    </dsp:sp>
    <dsp:sp modelId="{5D4A1F5E-F674-49F8-B075-DEE32033AB10}">
      <dsp:nvSpPr>
        <dsp:cNvPr id="0" name=""/>
        <dsp:cNvSpPr/>
      </dsp:nvSpPr>
      <dsp:spPr>
        <a:xfrm>
          <a:off x="5262" y="1879016"/>
          <a:ext cx="32301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045868"/>
            <a:satOff val="357"/>
            <a:lumOff val="11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045868"/>
              <a:satOff val="357"/>
              <a:lumOff val="1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800" tIns="165100" rIns="254800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27031</a:t>
          </a:r>
        </a:p>
      </dsp:txBody>
      <dsp:txXfrm>
        <a:off x="5262" y="2272136"/>
        <a:ext cx="3230178" cy="1572480"/>
      </dsp:txXfrm>
    </dsp:sp>
    <dsp:sp modelId="{951C5394-7903-4759-A491-B1B4CA803827}">
      <dsp:nvSpPr>
        <dsp:cNvPr id="0" name=""/>
        <dsp:cNvSpPr/>
      </dsp:nvSpPr>
      <dsp:spPr>
        <a:xfrm>
          <a:off x="3594349" y="935390"/>
          <a:ext cx="3230178" cy="72"/>
        </a:xfrm>
        <a:prstGeom prst="rect">
          <a:avLst/>
        </a:prstGeom>
        <a:solidFill>
          <a:schemeClr val="accent2">
            <a:tint val="40000"/>
            <a:alpha val="90000"/>
            <a:hueOff val="1568801"/>
            <a:satOff val="536"/>
            <a:lumOff val="16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568801"/>
              <a:satOff val="536"/>
              <a:lumOff val="1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04165-0E5E-4085-B2DD-3F7B2FA63D8E}">
      <dsp:nvSpPr>
        <dsp:cNvPr id="0" name=""/>
        <dsp:cNvSpPr/>
      </dsp:nvSpPr>
      <dsp:spPr>
        <a:xfrm>
          <a:off x="6910665" y="814750"/>
          <a:ext cx="165097" cy="31030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4F2B6-82D5-4F1A-9322-D093DFD4CFE0}">
      <dsp:nvSpPr>
        <dsp:cNvPr id="0" name=""/>
        <dsp:cNvSpPr/>
      </dsp:nvSpPr>
      <dsp:spPr>
        <a:xfrm>
          <a:off x="4433664" y="159652"/>
          <a:ext cx="1551548" cy="1551548"/>
        </a:xfrm>
        <a:prstGeom prst="ellipse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209" tIns="60209" rIns="60209" bIns="602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660883" y="386871"/>
        <a:ext cx="1097110" cy="1097110"/>
      </dsp:txXfrm>
    </dsp:sp>
    <dsp:sp modelId="{63DADE75-98DB-46AC-833F-CF3A085FC95B}">
      <dsp:nvSpPr>
        <dsp:cNvPr id="0" name=""/>
        <dsp:cNvSpPr/>
      </dsp:nvSpPr>
      <dsp:spPr>
        <a:xfrm>
          <a:off x="3594349" y="1880197"/>
          <a:ext cx="32301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614669"/>
            <a:satOff val="893"/>
            <a:lumOff val="2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614669"/>
              <a:satOff val="893"/>
              <a:lumOff val="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800" tIns="165100" rIns="254800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27033</a:t>
          </a:r>
          <a:endParaRPr lang="en-US" sz="2600" kern="1200" dirty="0">
            <a:latin typeface="Consolas" panose="020B0609020204030204" pitchFamily="49" charset="0"/>
          </a:endParaRPr>
        </a:p>
      </dsp:txBody>
      <dsp:txXfrm>
        <a:off x="3594349" y="2273317"/>
        <a:ext cx="3230178" cy="1572480"/>
      </dsp:txXfrm>
    </dsp:sp>
    <dsp:sp modelId="{39996153-3BB3-4E93-AF57-9B32CDDF5D4E}">
      <dsp:nvSpPr>
        <dsp:cNvPr id="0" name=""/>
        <dsp:cNvSpPr/>
      </dsp:nvSpPr>
      <dsp:spPr>
        <a:xfrm>
          <a:off x="7183436" y="935390"/>
          <a:ext cx="1615089" cy="72"/>
        </a:xfrm>
        <a:prstGeom prst="rect">
          <a:avLst/>
        </a:prstGeom>
        <a:solidFill>
          <a:schemeClr val="accent2">
            <a:tint val="40000"/>
            <a:alpha val="90000"/>
            <a:hueOff val="3137603"/>
            <a:satOff val="1071"/>
            <a:lumOff val="32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137603"/>
              <a:satOff val="1071"/>
              <a:lumOff val="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7863A-B062-46D7-9A96-1DABEE0ABCB1}">
      <dsp:nvSpPr>
        <dsp:cNvPr id="0" name=""/>
        <dsp:cNvSpPr/>
      </dsp:nvSpPr>
      <dsp:spPr>
        <a:xfrm>
          <a:off x="8019888" y="156788"/>
          <a:ext cx="1557275" cy="1557275"/>
        </a:xfrm>
        <a:prstGeom prst="ellipse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431" tIns="60431" rIns="60431" bIns="60431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247946" y="384846"/>
        <a:ext cx="1101159" cy="1101159"/>
      </dsp:txXfrm>
    </dsp:sp>
    <dsp:sp modelId="{E7938ABB-B333-4987-A0D0-78E43626A497}">
      <dsp:nvSpPr>
        <dsp:cNvPr id="0" name=""/>
        <dsp:cNvSpPr/>
      </dsp:nvSpPr>
      <dsp:spPr>
        <a:xfrm>
          <a:off x="7183436" y="1880197"/>
          <a:ext cx="323017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800" tIns="165100" rIns="254800" bIns="1651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j-lt"/>
            </a:rPr>
            <a:t>ISO 27799</a:t>
          </a:r>
          <a:endParaRPr lang="en-US" sz="2600" kern="1200" dirty="0">
            <a:latin typeface="Consolas" panose="020B0609020204030204" pitchFamily="49" charset="0"/>
          </a:endParaRPr>
        </a:p>
      </dsp:txBody>
      <dsp:txXfrm>
        <a:off x="7183436" y="2273317"/>
        <a:ext cx="3230178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1.jpe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diagramData" Target="../diagrams/data2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3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39.png"/><Relationship Id="rId10" Type="http://schemas.openxmlformats.org/officeDocument/2006/relationships/image" Target="../media/image34.jpeg"/><Relationship Id="rId19" Type="http://schemas.openxmlformats.org/officeDocument/2006/relationships/image" Target="../media/image43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3.jpeg"/><Relationship Id="rId1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4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43.sv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795A5-99B1-4DA9-B25A-FD99C18EB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107760"/>
            <a:ext cx="6815669" cy="1092643"/>
          </a:xfrm>
        </p:spPr>
        <p:txBody>
          <a:bodyPr/>
          <a:lstStyle/>
          <a:p>
            <a:r>
              <a:rPr lang="es-ES" dirty="0"/>
              <a:t>Normas ISO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DF1670-A14F-447A-808D-C951B232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36298"/>
          </a:xfrm>
        </p:spPr>
        <p:txBody>
          <a:bodyPr>
            <a:normAutofit/>
          </a:bodyPr>
          <a:lstStyle/>
          <a:p>
            <a:r>
              <a:rPr lang="es-ES" dirty="0"/>
              <a:t>Auditoria de TIC’s</a:t>
            </a:r>
          </a:p>
          <a:p>
            <a:r>
              <a:rPr lang="es-ES" dirty="0"/>
              <a:t>Por: González Bobadilla Francisco</a:t>
            </a:r>
          </a:p>
          <a:p>
            <a:r>
              <a:rPr lang="es-ES" dirty="0"/>
              <a:t>Olivo Gaspar Montserrath</a:t>
            </a:r>
          </a:p>
          <a:p>
            <a:endParaRPr lang="es-MX" dirty="0"/>
          </a:p>
        </p:txBody>
      </p:sp>
      <p:pic>
        <p:nvPicPr>
          <p:cNvPr id="1026" name="Picture 2" descr="Resultado de imagen para normas iso">
            <a:extLst>
              <a:ext uri="{FF2B5EF4-FFF2-40B4-BE49-F238E27FC236}">
                <a16:creationId xmlns:a16="http://schemas.microsoft.com/office/drawing/2014/main" id="{83386F08-F62B-4A63-AC4A-DF21D836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84" y="1650566"/>
            <a:ext cx="1872361" cy="15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8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529E7-8D67-4FDB-AE2A-A0934F65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SGSI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A78200-7F8A-43E9-965B-97AB69C2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Son un recurso que permiten a las organizaciones garantizar que todos los activos de la empresa están siendo manipulados adecuadamente y que no hay riesgos de fugas de información.</a:t>
            </a:r>
            <a:r>
              <a:rPr lang="es-ES" i="1" dirty="0"/>
              <a:t> (</a:t>
            </a:r>
            <a:r>
              <a:rPr lang="es-ES" i="1" dirty="0" err="1"/>
              <a:t>Excellence</a:t>
            </a:r>
            <a:r>
              <a:rPr lang="es-ES" i="1" dirty="0"/>
              <a:t>, 2015)</a:t>
            </a:r>
          </a:p>
          <a:p>
            <a:r>
              <a:rPr lang="es-ES" dirty="0"/>
              <a:t>Dentro de sus principales características están:</a:t>
            </a:r>
          </a:p>
          <a:p>
            <a:pPr lvl="2"/>
            <a:r>
              <a:rPr lang="es-ES" dirty="0"/>
              <a:t>Confidencialidad</a:t>
            </a:r>
          </a:p>
          <a:p>
            <a:pPr lvl="2"/>
            <a:r>
              <a:rPr lang="es-ES" dirty="0"/>
              <a:t>Integridad</a:t>
            </a:r>
          </a:p>
          <a:p>
            <a:pPr lvl="2"/>
            <a:r>
              <a:rPr lang="es-ES" dirty="0"/>
              <a:t>Disponibilidad</a:t>
            </a:r>
            <a:endParaRPr lang="es-MX" dirty="0"/>
          </a:p>
          <a:p>
            <a:pPr marL="914400" lvl="2" indent="0">
              <a:buNone/>
            </a:pPr>
            <a:endParaRPr lang="es-ES" dirty="0"/>
          </a:p>
        </p:txBody>
      </p:sp>
      <p:pic>
        <p:nvPicPr>
          <p:cNvPr id="3078" name="Picture 6" descr="Imagen relacionada">
            <a:extLst>
              <a:ext uri="{FF2B5EF4-FFF2-40B4-BE49-F238E27FC236}">
                <a16:creationId xmlns:a16="http://schemas.microsoft.com/office/drawing/2014/main" id="{1EAE3BB0-FE0A-4681-9858-FC249FB1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24" y="3505202"/>
            <a:ext cx="2698625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n relacionada">
            <a:extLst>
              <a:ext uri="{FF2B5EF4-FFF2-40B4-BE49-F238E27FC236}">
                <a16:creationId xmlns:a16="http://schemas.microsoft.com/office/drawing/2014/main" id="{772B7159-7364-4B8E-B20C-0DFD705B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3" y="783923"/>
            <a:ext cx="1502076" cy="150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2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390D6F1-815B-43EA-886C-A61B5820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56" y="2016814"/>
            <a:ext cx="3344140" cy="1700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DEMING/ PHVA</a:t>
            </a:r>
          </a:p>
        </p:txBody>
      </p:sp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C3A1C4D0-19FA-4FFD-9585-E47C200A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38" y="1310428"/>
            <a:ext cx="7621351" cy="4287009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1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046BC-0056-4D7F-B3DD-205CAF16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CASO: “</a:t>
            </a:r>
            <a:r>
              <a:rPr lang="es-MX" dirty="0"/>
              <a:t>Recibe UDEG certificación ISO por protección de  información digitalizada</a:t>
            </a:r>
            <a:r>
              <a:rPr lang="es-ES" dirty="0"/>
              <a:t>”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A1DA5-9B5D-4C28-8D3C-70944A3D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017" y="5647805"/>
            <a:ext cx="9411070" cy="445568"/>
          </a:xfrm>
        </p:spPr>
        <p:txBody>
          <a:bodyPr>
            <a:normAutofit fontScale="85000" lnSpcReduction="10000"/>
          </a:bodyPr>
          <a:lstStyle/>
          <a:p>
            <a:r>
              <a:rPr lang="es-MX" i="1" dirty="0"/>
              <a:t>https://mexico.quadratin.com.mx/recibe-udeg-certificacion-iso-por-proteccion-de-informacion-digitalizada/</a:t>
            </a:r>
          </a:p>
        </p:txBody>
      </p:sp>
      <p:pic>
        <p:nvPicPr>
          <p:cNvPr id="5122" name="Picture 2" descr="https://mexico.quadratin.com.mx/www/wp-content/uploads/2019/02/entrega_de_la_certificacion_del_iso_iec_27001-2013_14.jpg">
            <a:extLst>
              <a:ext uri="{FF2B5EF4-FFF2-40B4-BE49-F238E27FC236}">
                <a16:creationId xmlns:a16="http://schemas.microsoft.com/office/drawing/2014/main" id="{5938A817-6E57-467A-8490-D7976978F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7"/>
          <a:stretch/>
        </p:blipFill>
        <p:spPr bwMode="auto">
          <a:xfrm>
            <a:off x="3386236" y="2528371"/>
            <a:ext cx="5899806" cy="302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01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2E84D-3FAC-45CA-8767-6033D1FC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B6BC4-E49B-4442-8018-70FD50C9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753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ES" i="1" dirty="0"/>
              <a:t>Anónimo. (19 de 03 de 2015). ¿Qué son las normas ISO y cuál es su finalidad? Obtenido de </a:t>
            </a:r>
            <a:r>
              <a:rPr lang="es-ES" i="1" dirty="0" err="1"/>
              <a:t>ISOTools</a:t>
            </a:r>
            <a:r>
              <a:rPr lang="es-ES" i="1" dirty="0"/>
              <a:t>: https://www.isotools.org/2015/03/19/que-son-las-normas-iso-y-cual-es-su-finalidad/</a:t>
            </a:r>
          </a:p>
          <a:p>
            <a:pPr algn="just"/>
            <a:r>
              <a:rPr lang="es-ES" i="1" dirty="0"/>
              <a:t>Anónimo. (21 de 01 de 2015). La familia de normas ISO 27000. Obtenido de </a:t>
            </a:r>
            <a:r>
              <a:rPr lang="es-ES" i="1" dirty="0" err="1"/>
              <a:t>ISOTools</a:t>
            </a:r>
            <a:r>
              <a:rPr lang="es-ES" i="1" dirty="0"/>
              <a:t>: https://www.isotools.org/2015/01/21/familia-normas-iso-27000/</a:t>
            </a:r>
          </a:p>
          <a:p>
            <a:pPr algn="just"/>
            <a:r>
              <a:rPr lang="es-ES" i="1" dirty="0"/>
              <a:t>Anónimo. (14 de 06 de 2016). La norma ISO 27002 complemento para la ISO 27001. Obtenido de SGSI: https://www.pmg-ssi.com/2016/06/la-norma-iso-27002-complemento-para-la-iso-27001/</a:t>
            </a:r>
          </a:p>
          <a:p>
            <a:pPr algn="just"/>
            <a:r>
              <a:rPr lang="es-ES" i="1" dirty="0"/>
              <a:t>Anónimo. (2019). ISO 27001 SEGURIDAD DE LA INFORMACIÓN. Obtenido de Normas ISO: https://www.normas-iso.com/iso-27001/</a:t>
            </a:r>
          </a:p>
          <a:p>
            <a:pPr algn="just"/>
            <a:r>
              <a:rPr lang="es-ES" i="1" dirty="0"/>
              <a:t>Che. (12 de 01 de 2012). RESUMEN AUDITORIA INFORMATICA. Obtenido de Normas ISO 27000: https://portafolioresumenaudinformatica.blogspot.com/2012/01/capitulo-6-el-marco-juridico-de-la.html?fbclid=IwAR0QGj_r33e46Tihi-cqIaH4wPGH-1WVt7vwBHxt39SZEX5nkvp3IxbWz1Q</a:t>
            </a:r>
          </a:p>
          <a:p>
            <a:pPr algn="just"/>
            <a:r>
              <a:rPr lang="es-ES" i="1" dirty="0"/>
              <a:t>E., R. (13 de 09 de 2015). NORMA ISO -27003. Obtenido de prezi.com: https://prezi.com/doqk-udmx7sc/norma-iso-27003/</a:t>
            </a:r>
          </a:p>
          <a:p>
            <a:pPr algn="just"/>
            <a:r>
              <a:rPr lang="es-ES" i="1" dirty="0" err="1"/>
              <a:t>Excellence</a:t>
            </a:r>
            <a:r>
              <a:rPr lang="es-ES" i="1" dirty="0"/>
              <a:t>, I. (28 de 07 de 2015). ¿Qué es SGSI? Obtenido de pmg-ssi.com: https://www.pmg-ssi.com/2015/07/que-es-sgsi/</a:t>
            </a:r>
          </a:p>
        </p:txBody>
      </p:sp>
    </p:spTree>
    <p:extLst>
      <p:ext uri="{BB962C8B-B14F-4D97-AF65-F5344CB8AC3E}">
        <p14:creationId xmlns:p14="http://schemas.microsoft.com/office/powerpoint/2010/main" val="119350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80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8" name="Group 82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7179" name="Picture 85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180" name="Rectangle 86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181" name="Picture 88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BD1FB8C-D613-4416-A0A6-57E37F04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619" y="4404852"/>
            <a:ext cx="9989677" cy="1054745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262626"/>
                </a:solidFill>
              </a:rPr>
              <a:t>Gracias por su atención</a:t>
            </a:r>
            <a:endParaRPr lang="es-MX" b="1">
              <a:solidFill>
                <a:srgbClr val="262626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Resultado de imagen para gracias por su atencion">
            <a:extLst>
              <a:ext uri="{FF2B5EF4-FFF2-40B4-BE49-F238E27FC236}">
                <a16:creationId xmlns:a16="http://schemas.microsoft.com/office/drawing/2014/main" id="{0DA1DAA5-1F3A-4334-A06D-C9EE7432A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8" r="1" b="1"/>
          <a:stretch/>
        </p:blipFill>
        <p:spPr bwMode="auto">
          <a:xfrm>
            <a:off x="3755841" y="1410207"/>
            <a:ext cx="4686680" cy="245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2" name="Straight Connector 90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9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C6BE7-2A42-4A8D-93EC-C8BCF4E3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las normas ISO?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2DF48-C02C-468A-8E35-381C0115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090063" cy="3318936"/>
          </a:xfrm>
        </p:spPr>
        <p:txBody>
          <a:bodyPr/>
          <a:lstStyle/>
          <a:p>
            <a:pPr algn="just"/>
            <a:r>
              <a:rPr lang="es-ES" dirty="0"/>
              <a:t>Son establecidas por el Organismo Internacional de Estandarización (ISO)</a:t>
            </a:r>
          </a:p>
          <a:p>
            <a:pPr algn="just"/>
            <a:r>
              <a:rPr lang="es-ES" dirty="0"/>
              <a:t>Se componen de estándares y guías relacionados con sistemas y herramientas específicas de gestión aplicables en cualquier tipo de organización. (Anónimo, 2015)</a:t>
            </a:r>
            <a:endParaRPr lang="es-MX" dirty="0"/>
          </a:p>
        </p:txBody>
      </p:sp>
      <p:pic>
        <p:nvPicPr>
          <p:cNvPr id="2050" name="Picture 2" descr="Resultado de imagen para normas ISO 27000">
            <a:extLst>
              <a:ext uri="{FF2B5EF4-FFF2-40B4-BE49-F238E27FC236}">
                <a16:creationId xmlns:a16="http://schemas.microsoft.com/office/drawing/2014/main" id="{0B9FBE6A-D2A0-434B-B9F8-81D8B6275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64" y="3111501"/>
            <a:ext cx="2511134" cy="22097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normas iso">
            <a:extLst>
              <a:ext uri="{FF2B5EF4-FFF2-40B4-BE49-F238E27FC236}">
                <a16:creationId xmlns:a16="http://schemas.microsoft.com/office/drawing/2014/main" id="{F689A975-E8B1-4E5C-9793-3704AF54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7" y="690477"/>
            <a:ext cx="1674395" cy="167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99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C8145-BDF0-4B6D-A392-B1CF4498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Finalidad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A8C187-687E-4888-BF61-E2430BBF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041775" cy="3318936"/>
          </a:xfrm>
        </p:spPr>
        <p:txBody>
          <a:bodyPr/>
          <a:lstStyle/>
          <a:p>
            <a:pPr algn="just"/>
            <a:r>
              <a:rPr lang="es-ES" dirty="0"/>
              <a:t>Ofrecer orientación, coordinación, simplificación y unificación de criterios a las empresas y organizaciones con el objeto de reducir costes y aumentar la efectividad.</a:t>
            </a:r>
          </a:p>
          <a:p>
            <a:pPr algn="just"/>
            <a:r>
              <a:rPr lang="es-ES" dirty="0"/>
              <a:t>Estandarizar las normas de productos y servicios para las organizaciones internacionales. (Anónimo, 2015)</a:t>
            </a:r>
            <a:endParaRPr lang="es-MX" dirty="0"/>
          </a:p>
        </p:txBody>
      </p:sp>
      <p:pic>
        <p:nvPicPr>
          <p:cNvPr id="3074" name="Picture 2" descr="Resultado de imagen para normas ISO 27000">
            <a:extLst>
              <a:ext uri="{FF2B5EF4-FFF2-40B4-BE49-F238E27FC236}">
                <a16:creationId xmlns:a16="http://schemas.microsoft.com/office/drawing/2014/main" id="{EA527A03-360F-475D-B85F-F258AD8B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6" y="654423"/>
            <a:ext cx="1640540" cy="16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Bloquear">
            <a:extLst>
              <a:ext uri="{FF2B5EF4-FFF2-40B4-BE49-F238E27FC236}">
                <a16:creationId xmlns:a16="http://schemas.microsoft.com/office/drawing/2014/main" id="{7A31AF36-8FE7-423B-817A-76873CFE0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751" y="2627155"/>
            <a:ext cx="1944847" cy="1944847"/>
          </a:xfrm>
          <a:prstGeom prst="rect">
            <a:avLst/>
          </a:prstGeom>
        </p:spPr>
      </p:pic>
      <p:pic>
        <p:nvPicPr>
          <p:cNvPr id="7" name="Gráfico 6" descr="Llave">
            <a:extLst>
              <a:ext uri="{FF2B5EF4-FFF2-40B4-BE49-F238E27FC236}">
                <a16:creationId xmlns:a16="http://schemas.microsoft.com/office/drawing/2014/main" id="{258305A0-F9C8-4E53-A402-EC3A90541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4515" y="3369105"/>
            <a:ext cx="1229659" cy="12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1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1CBF0-3100-4F05-B70C-1B52EF3B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ES"/>
              <a:t>Beneficios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93C7C-4564-4F9F-8185-D4E909B2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1"/>
            <a:ext cx="6741694" cy="36192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Ayudar a mantener buenos niveles de calidad.</a:t>
            </a:r>
          </a:p>
          <a:p>
            <a:pPr algn="just"/>
            <a:r>
              <a:rPr lang="es-ES" dirty="0"/>
              <a:t>Ayudar a satisfacer las necesidades de un cliente.</a:t>
            </a:r>
          </a:p>
          <a:p>
            <a:pPr algn="just"/>
            <a:r>
              <a:rPr lang="es-ES" dirty="0"/>
              <a:t>Permite reducir costos.</a:t>
            </a:r>
          </a:p>
          <a:p>
            <a:pPr algn="just"/>
            <a:r>
              <a:rPr lang="es-ES" dirty="0"/>
              <a:t>Conseguir rentabilidad.</a:t>
            </a:r>
          </a:p>
          <a:p>
            <a:pPr algn="just"/>
            <a:r>
              <a:rPr lang="es-ES" dirty="0"/>
              <a:t>Amentar niveles de productividad.</a:t>
            </a:r>
          </a:p>
          <a:p>
            <a:pPr algn="just"/>
            <a:r>
              <a:rPr lang="es-ES" dirty="0"/>
              <a:t>Conseguir ventaja competitiva.</a:t>
            </a:r>
          </a:p>
          <a:p>
            <a:pPr algn="just"/>
            <a:r>
              <a:rPr lang="es-ES" dirty="0"/>
              <a:t>Reducir rechazos o incidencias en la producción o en la prestación de servicios.</a:t>
            </a:r>
          </a:p>
          <a:p>
            <a:endParaRPr lang="es-MX" dirty="0"/>
          </a:p>
        </p:txBody>
      </p:sp>
      <p:pic>
        <p:nvPicPr>
          <p:cNvPr id="7" name="Gráfico 6" descr="Diploma">
            <a:extLst>
              <a:ext uri="{FF2B5EF4-FFF2-40B4-BE49-F238E27FC236}">
                <a16:creationId xmlns:a16="http://schemas.microsoft.com/office/drawing/2014/main" id="{F51C0395-0BA6-4EB0-B44D-EBD38701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304" y="2577353"/>
            <a:ext cx="1703294" cy="1703294"/>
          </a:xfrm>
          <a:prstGeom prst="rect">
            <a:avLst/>
          </a:prstGeom>
        </p:spPr>
      </p:pic>
      <p:pic>
        <p:nvPicPr>
          <p:cNvPr id="9" name="Gráfico 8" descr="Internet">
            <a:extLst>
              <a:ext uri="{FF2B5EF4-FFF2-40B4-BE49-F238E27FC236}">
                <a16:creationId xmlns:a16="http://schemas.microsoft.com/office/drawing/2014/main" id="{B3D4E04B-F99E-4C96-8DD4-EB9A87A90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3304" y="4280647"/>
            <a:ext cx="1703294" cy="1703294"/>
          </a:xfrm>
          <a:prstGeom prst="rect">
            <a:avLst/>
          </a:prstGeom>
        </p:spPr>
      </p:pic>
      <p:pic>
        <p:nvPicPr>
          <p:cNvPr id="5122" name="Picture 2" descr="Resultado de imagen para normas ISO 27000">
            <a:extLst>
              <a:ext uri="{FF2B5EF4-FFF2-40B4-BE49-F238E27FC236}">
                <a16:creationId xmlns:a16="http://schemas.microsoft.com/office/drawing/2014/main" id="{58953E61-E135-4F16-98F0-9D355D33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4" y="672876"/>
            <a:ext cx="1748589" cy="174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5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27650-F3F5-4F05-B81C-2C031635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A1F3D-95F4-4FA5-B497-5160DFEF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837946" cy="3318936"/>
          </a:xfrm>
        </p:spPr>
        <p:txBody>
          <a:bodyPr/>
          <a:lstStyle/>
          <a:p>
            <a:pPr algn="just"/>
            <a:r>
              <a:rPr lang="es-ES" dirty="0"/>
              <a:t>Gestión de Calidad (9000)</a:t>
            </a:r>
          </a:p>
          <a:p>
            <a:pPr algn="just"/>
            <a:r>
              <a:rPr lang="es-ES" dirty="0"/>
              <a:t>Gestión de Medio Ambiente (14000)</a:t>
            </a:r>
          </a:p>
          <a:p>
            <a:pPr algn="just"/>
            <a:r>
              <a:rPr lang="es-ES" dirty="0"/>
              <a:t>Gestión de riesgos y seguridad (norma ISO 22000, OHSAS 18001, ISO 27001, ISO 22301 y otras)</a:t>
            </a:r>
          </a:p>
          <a:p>
            <a:pPr algn="just"/>
            <a:r>
              <a:rPr lang="es-ES" dirty="0"/>
              <a:t>Gestión de responsabilidad social (norma ISO 26000) (Anónimo, 2015)</a:t>
            </a:r>
          </a:p>
          <a:p>
            <a:endParaRPr lang="es-MX" dirty="0"/>
          </a:p>
        </p:txBody>
      </p:sp>
      <p:pic>
        <p:nvPicPr>
          <p:cNvPr id="4098" name="Picture 2" descr="Resultado de imagen para normas iso">
            <a:extLst>
              <a:ext uri="{FF2B5EF4-FFF2-40B4-BE49-F238E27FC236}">
                <a16:creationId xmlns:a16="http://schemas.microsoft.com/office/drawing/2014/main" id="{4619DD0F-204B-4453-A115-3C9E5F97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48" y="2928779"/>
            <a:ext cx="3144253" cy="29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Red">
            <a:extLst>
              <a:ext uri="{FF2B5EF4-FFF2-40B4-BE49-F238E27FC236}">
                <a16:creationId xmlns:a16="http://schemas.microsoft.com/office/drawing/2014/main" id="{D7479F51-ACEC-4615-AC79-F68E5FA2C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707" y="826716"/>
            <a:ext cx="1291389" cy="12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1AA59-3E8C-4AE4-9397-6DF401F00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Familia de las Normas ISO</a:t>
            </a:r>
            <a:endParaRPr lang="es-MX" dirty="0"/>
          </a:p>
        </p:txBody>
      </p:sp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id="{D489BEAC-5833-48D7-BC05-82D86C7E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739" y="3650081"/>
            <a:ext cx="4218522" cy="16942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normas ISO 27000">
            <a:extLst>
              <a:ext uri="{FF2B5EF4-FFF2-40B4-BE49-F238E27FC236}">
                <a16:creationId xmlns:a16="http://schemas.microsoft.com/office/drawing/2014/main" id="{DA15BEE6-FFFD-4DA2-8DD5-AD4556CB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98" y="3951787"/>
            <a:ext cx="1090863" cy="1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para normas ISO 27000">
            <a:extLst>
              <a:ext uri="{FF2B5EF4-FFF2-40B4-BE49-F238E27FC236}">
                <a16:creationId xmlns:a16="http://schemas.microsoft.com/office/drawing/2014/main" id="{58D8B05E-8C8E-4F7E-B557-90BE3700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204" y="3951786"/>
            <a:ext cx="1090863" cy="1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8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305AB-EBF2-4AEC-B56A-6E2D11A6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Normas ISO 27000</a:t>
            </a:r>
            <a:endParaRPr lang="es-MX">
              <a:solidFill>
                <a:srgbClr val="262626"/>
              </a:solidFill>
            </a:endParaRP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C69509B0-91FB-4488-9433-5CB489B02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41477"/>
              </p:ext>
            </p:extLst>
          </p:nvPr>
        </p:nvGraphicFramePr>
        <p:xfrm>
          <a:off x="1295401" y="2566736"/>
          <a:ext cx="9601196" cy="356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2" descr="Resultado de imagen para normas iso">
            <a:extLst>
              <a:ext uri="{FF2B5EF4-FFF2-40B4-BE49-F238E27FC236}">
                <a16:creationId xmlns:a16="http://schemas.microsoft.com/office/drawing/2014/main" id="{59ECF272-63CF-4645-9B5F-AFAE2265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7" y="701395"/>
            <a:ext cx="1872361" cy="15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6542-6CEE-43BB-BE93-1CCF827D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Normas más destacadas</a:t>
            </a:r>
            <a:endParaRPr lang="es-MX" dirty="0"/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3544D0EE-B739-4F6A-A512-5EEF45E98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783444"/>
              </p:ext>
            </p:extLst>
          </p:nvPr>
        </p:nvGraphicFramePr>
        <p:xfrm>
          <a:off x="701041" y="2084229"/>
          <a:ext cx="10789918" cy="4270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1BA75C3B-25B1-47EA-A63C-C8496BCAB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8" y="4641548"/>
            <a:ext cx="870307" cy="87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normas ISO 27002">
            <a:extLst>
              <a:ext uri="{FF2B5EF4-FFF2-40B4-BE49-F238E27FC236}">
                <a16:creationId xmlns:a16="http://schemas.microsoft.com/office/drawing/2014/main" id="{30CFEF34-C2B5-4154-96C2-D6FE5B88D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6"/>
          <a:stretch/>
        </p:blipFill>
        <p:spPr bwMode="auto">
          <a:xfrm>
            <a:off x="2128791" y="4572408"/>
            <a:ext cx="1070949" cy="100858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ciclo PHVA">
            <a:extLst>
              <a:ext uri="{FF2B5EF4-FFF2-40B4-BE49-F238E27FC236}">
                <a16:creationId xmlns:a16="http://schemas.microsoft.com/office/drawing/2014/main" id="{D64126E8-949C-44EB-A379-A394D349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86" y="4523063"/>
            <a:ext cx="1255704" cy="10579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iclo deming">
            <a:extLst>
              <a:ext uri="{FF2B5EF4-FFF2-40B4-BE49-F238E27FC236}">
                <a16:creationId xmlns:a16="http://schemas.microsoft.com/office/drawing/2014/main" id="{094AEF89-7228-4ED3-AD48-0B9BEAB5D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t="2350" r="42187" b="-9568"/>
          <a:stretch/>
        </p:blipFill>
        <p:spPr bwMode="auto">
          <a:xfrm>
            <a:off x="4783458" y="4523063"/>
            <a:ext cx="1087027" cy="11359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 descr="Bloquear">
            <a:extLst>
              <a:ext uri="{FF2B5EF4-FFF2-40B4-BE49-F238E27FC236}">
                <a16:creationId xmlns:a16="http://schemas.microsoft.com/office/drawing/2014/main" id="{454E1866-5172-4F69-AC3E-24A62A9B30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11208" y="4572002"/>
            <a:ext cx="914400" cy="914400"/>
          </a:xfrm>
          <a:prstGeom prst="rect">
            <a:avLst/>
          </a:prstGeom>
        </p:spPr>
      </p:pic>
      <p:pic>
        <p:nvPicPr>
          <p:cNvPr id="6" name="Gráfico 5" descr="Diploma">
            <a:extLst>
              <a:ext uri="{FF2B5EF4-FFF2-40B4-BE49-F238E27FC236}">
                <a16:creationId xmlns:a16="http://schemas.microsoft.com/office/drawing/2014/main" id="{5E2DFB39-F24B-47A0-B335-E91FDD6E26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95960" y="4633817"/>
            <a:ext cx="914400" cy="914400"/>
          </a:xfrm>
          <a:prstGeom prst="rect">
            <a:avLst/>
          </a:prstGeom>
        </p:spPr>
      </p:pic>
      <p:pic>
        <p:nvPicPr>
          <p:cNvPr id="9" name="Gráfico 8" descr="Desbloquear">
            <a:extLst>
              <a:ext uri="{FF2B5EF4-FFF2-40B4-BE49-F238E27FC236}">
                <a16:creationId xmlns:a16="http://schemas.microsoft.com/office/drawing/2014/main" id="{1D80B178-2D08-4ABE-B860-64E1EDA3EF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0712" y="4531198"/>
            <a:ext cx="914400" cy="914400"/>
          </a:xfrm>
          <a:prstGeom prst="rect">
            <a:avLst/>
          </a:prstGeom>
        </p:spPr>
      </p:pic>
      <p:pic>
        <p:nvPicPr>
          <p:cNvPr id="1036" name="Picture 12" descr="Resultado de imagen para itu">
            <a:extLst>
              <a:ext uri="{FF2B5EF4-FFF2-40B4-BE49-F238E27FC236}">
                <a16:creationId xmlns:a16="http://schemas.microsoft.com/office/drawing/2014/main" id="{11769B5A-EB2D-40A2-AB92-2C7F8DB5F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64" y="4647462"/>
            <a:ext cx="741646" cy="83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Libro abierto">
            <a:extLst>
              <a:ext uri="{FF2B5EF4-FFF2-40B4-BE49-F238E27FC236}">
                <a16:creationId xmlns:a16="http://schemas.microsoft.com/office/drawing/2014/main" id="{DFCB29DD-2CFA-4532-B30C-3518CD4C6B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1041" y="744599"/>
            <a:ext cx="1465448" cy="14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5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6542-6CEE-43BB-BE93-1CCF827D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Normas más destacadas</a:t>
            </a:r>
            <a:endParaRPr lang="es-MX" dirty="0"/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3544D0EE-B739-4F6A-A512-5EEF45E98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59350"/>
              </p:ext>
            </p:extLst>
          </p:nvPr>
        </p:nvGraphicFramePr>
        <p:xfrm>
          <a:off x="701041" y="2352583"/>
          <a:ext cx="10777786" cy="400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875D9F74-3658-47F6-A07F-1EEA6D69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06" y="5124933"/>
            <a:ext cx="1401169" cy="105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Redes">
            <a:extLst>
              <a:ext uri="{FF2B5EF4-FFF2-40B4-BE49-F238E27FC236}">
                <a16:creationId xmlns:a16="http://schemas.microsoft.com/office/drawing/2014/main" id="{4F643761-F031-4578-A875-EBA267D5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85" y="5100699"/>
            <a:ext cx="1767534" cy="10821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n relacionada">
            <a:extLst>
              <a:ext uri="{FF2B5EF4-FFF2-40B4-BE49-F238E27FC236}">
                <a16:creationId xmlns:a16="http://schemas.microsoft.com/office/drawing/2014/main" id="{3F6B8143-2F6F-447A-A269-2E52223E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05" y="4937202"/>
            <a:ext cx="1767534" cy="124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áfico 16" descr="Libro abierto">
            <a:extLst>
              <a:ext uri="{FF2B5EF4-FFF2-40B4-BE49-F238E27FC236}">
                <a16:creationId xmlns:a16="http://schemas.microsoft.com/office/drawing/2014/main" id="{6ABA572E-FC75-443A-9C90-A0189E836D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1041" y="744599"/>
            <a:ext cx="1465448" cy="14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6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Consolas</vt:lpstr>
      <vt:lpstr>Garamond</vt:lpstr>
      <vt:lpstr>Orgánico</vt:lpstr>
      <vt:lpstr>Normas ISO</vt:lpstr>
      <vt:lpstr>¿Qué son las normas ISO?</vt:lpstr>
      <vt:lpstr>Finalidad</vt:lpstr>
      <vt:lpstr>Beneficios</vt:lpstr>
      <vt:lpstr>Tipos</vt:lpstr>
      <vt:lpstr>Familia de las Normas ISO</vt:lpstr>
      <vt:lpstr>Normas ISO 27000</vt:lpstr>
      <vt:lpstr>Normas más destacadas</vt:lpstr>
      <vt:lpstr>Normas más destacadas</vt:lpstr>
      <vt:lpstr>SGSI</vt:lpstr>
      <vt:lpstr>DEMING/ PHVA</vt:lpstr>
      <vt:lpstr>CASO: “Recibe UDEG certificación ISO por protección de  información digitalizada”</vt:lpstr>
      <vt:lpstr>Referencias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Normas ISO</dc:title>
  <dc:creator>Montse Olivo</dc:creator>
  <cp:lastModifiedBy>Montse Olivo</cp:lastModifiedBy>
  <cp:revision>1</cp:revision>
  <dcterms:created xsi:type="dcterms:W3CDTF">2019-03-19T04:34:34Z</dcterms:created>
  <dcterms:modified xsi:type="dcterms:W3CDTF">2019-03-19T04:34:48Z</dcterms:modified>
</cp:coreProperties>
</file>