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27D3-1927-C78B-75ED-9615B40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EBA3-5DF9-7E1E-D3BC-2B855641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3797-8BF1-9856-9907-FB8307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E5DE-86A1-3C0B-7B9C-6057F44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6523-290E-28DC-2BE0-72F338B0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A7C-44F0-40EE-DF2B-247F37F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84C2-2E61-C6DD-F6A6-A38F19FA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8A62-37D4-BC38-5599-7D809EF4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2E2B-CCB2-6769-BFEE-52B37DD8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57ED-9873-0789-9921-3A6965D2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C9A6E-AE64-5380-46B0-FDEB327F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274B-A6AB-DC2E-D395-C3D2CF56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563C-432C-842A-3F18-C819591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2937-44FD-5AE2-47F7-20AD4900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DF27-B0D4-E2C4-296E-410ADD4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7D4-A374-0779-5737-7E922F5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1B5F-150F-6026-6AD9-E42E88A4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B77F-0EF2-EA47-4DC3-879EA1B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2B36-C039-64E2-5C5C-ADC74D4C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AC2-172B-44E7-D508-F66D559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4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28B-1C56-2AA5-FFCB-52224878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AC6D-8003-0CFE-96E6-96CD48B6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EC37-DBA1-A0AB-6214-805E0693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5166-7B61-2031-4E98-650C296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9361-9D1A-8FEF-C868-CAFAA38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0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BAA-5E13-1E4F-443E-D8B7789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40D4-2913-BB42-242E-250A35F9F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C129E-A552-408A-974D-D0E4F82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DCCA-35C2-2DA3-7E4F-7B32EA52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0FF-5840-0457-6F94-5E30E14B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94C8-F40C-D720-62EC-6E916846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F2AB-23AB-ABA2-3F03-4D64358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D40B-C59B-723F-038E-D6196998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F32-DF5D-13AB-9AAA-7C4F67F4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2ECD-E6FD-F6B4-D3A4-ABEAA949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89CDB-91DA-01B5-FD81-2E00E4FC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9E647-C4E1-8346-DF47-A7CA0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4E94-7568-8EB3-E8FF-88EF15DF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28FB-9157-C529-3955-E8C33ACC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2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FBC6-F229-6EC1-64C1-529370E9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1325-A337-9A1A-2583-0EBE620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888-72B3-FC17-5D21-AEFE57C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1693-3E12-DF18-EB00-F7FCFF9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99D7-EB0B-5D1B-55D3-AD985DDC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F078F-1BC6-AC69-DA6D-9D3CC1B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F358-11BD-DD35-4CC4-7C7DB89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EA0-0E88-27DA-D349-FEF8A4FC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2286-C470-9447-0C8E-BA8694AE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72AF8-119E-0515-5489-B8772235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329C-A887-0F04-C1D2-3DE8876E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374B-ECCE-38C9-3221-BF8C428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CC3F-B725-E906-1C18-4AC570FF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1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8467-9B2A-46F4-22A0-7A0E876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264F2-823F-32F8-492D-C040ADCEB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06FB-D0F0-A7EE-13D6-CEC12FB6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F0245-9F0E-2D78-0A90-658950A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94B2-C22C-F112-A871-3F31414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7156-3272-3411-2D0E-177C3DF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6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4C8E7-8AEF-01EE-9D18-DD09013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779F-9947-DE65-22A2-5A5E9B42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9B77-EB99-3386-6D10-CA5B81D8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06A0-AF4F-5B84-AF86-1BDAF4C1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CC59-F454-A80A-55D8-E19D05BE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1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5DD5A2-C35C-4C8E-B9B7-6B269559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946"/>
            <a:ext cx="5996824" cy="3398054"/>
          </a:xfrm>
          <a:prstGeom prst="rect">
            <a:avLst/>
          </a:prstGeom>
        </p:spPr>
      </p:pic>
      <p:pic>
        <p:nvPicPr>
          <p:cNvPr id="10" name="Picture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CFC1030-711A-ED02-8FA7-C78AE754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" y="0"/>
            <a:ext cx="5944293" cy="335963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7C4F2BC-DD84-A959-6BA7-4696835C8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72" y="0"/>
            <a:ext cx="6064628" cy="3336624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F48C93-24F4-E131-EC63-33BB6BC3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77" y="3484240"/>
            <a:ext cx="5996824" cy="33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GALAN TAMES</dc:creator>
  <cp:lastModifiedBy>FRANCISCO GALAN TAMES</cp:lastModifiedBy>
  <cp:revision>2</cp:revision>
  <dcterms:created xsi:type="dcterms:W3CDTF">2022-09-21T22:31:19Z</dcterms:created>
  <dcterms:modified xsi:type="dcterms:W3CDTF">2022-09-28T13:22:05Z</dcterms:modified>
</cp:coreProperties>
</file>