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427D3-1927-C78B-75ED-9615B4029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DEBA3-5DF9-7E1E-D3BC-2B855641A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33797-8BF1-9856-9907-FB8307F9C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5F80-F4B0-4C38-86B1-FEB191EA565F}" type="datetimeFigureOut">
              <a:rPr lang="es-MX" smtClean="0"/>
              <a:t>28/09/2022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5E5DE-86A1-3C0B-7B9C-6057F443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26523-290E-28DC-2BE0-72F338B0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455-4197-4E0D-81BF-151D5DD19E3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3792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DA7C-44F0-40EE-DF2B-247F37F5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8984C2-2E61-C6DD-F6A6-A38F19FAE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68A62-37D4-BC38-5599-7D809EF4F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5F80-F4B0-4C38-86B1-FEB191EA565F}" type="datetimeFigureOut">
              <a:rPr lang="es-MX" smtClean="0"/>
              <a:t>28/09/2022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12E2B-CCB2-6769-BFEE-52B37DD8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957ED-9873-0789-9921-3A6965D27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455-4197-4E0D-81BF-151D5DD19E3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986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BC9A6E-AE64-5380-46B0-FDEB327F3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5274B-A6AB-DC2E-D395-C3D2CF562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E563C-432C-842A-3F18-C819591F8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5F80-F4B0-4C38-86B1-FEB191EA565F}" type="datetimeFigureOut">
              <a:rPr lang="es-MX" smtClean="0"/>
              <a:t>28/09/2022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B2937-44FD-5AE2-47F7-20AD4900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BDF27-B0D4-E2C4-296E-410ADD4C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455-4197-4E0D-81BF-151D5DD19E3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409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F7D4-A374-0779-5737-7E922F5FD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51B5F-150F-6026-6AD9-E42E88A4C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8B77F-0EF2-EA47-4DC3-879EA1B1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5F80-F4B0-4C38-86B1-FEB191EA565F}" type="datetimeFigureOut">
              <a:rPr lang="es-MX" smtClean="0"/>
              <a:t>28/09/2022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52B36-C039-64E2-5C5C-ADC74D4C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1FAC2-172B-44E7-D508-F66D5590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455-4197-4E0D-81BF-151D5DD19E3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645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4428B-1C56-2AA5-FFCB-522248789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4AC6D-8003-0CFE-96E6-96CD48B63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9EC37-DBA1-A0AB-6214-805E0693A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5F80-F4B0-4C38-86B1-FEB191EA565F}" type="datetimeFigureOut">
              <a:rPr lang="es-MX" smtClean="0"/>
              <a:t>28/09/2022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E5166-7B61-2031-4E98-650C2963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D9361-9D1A-8FEF-C868-CAFAA383A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455-4197-4E0D-81BF-151D5DD19E3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401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EBAA-5E13-1E4F-443E-D8B7789E7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840D4-2913-BB42-242E-250A35F9F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C129E-A552-408A-974D-D0E4F825F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1DCCA-35C2-2DA3-7E4F-7B32EA528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5F80-F4B0-4C38-86B1-FEB191EA565F}" type="datetimeFigureOut">
              <a:rPr lang="es-MX" smtClean="0"/>
              <a:t>28/09/2022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DD0FF-5840-0457-6F94-5E30E14B5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A94C8-F40C-D720-62EC-6E916846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455-4197-4E0D-81BF-151D5DD19E3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89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1F2AB-23AB-ABA2-3F03-4D6435892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1D40B-C59B-723F-038E-D61969986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BCF32-DF5D-13AB-9AAA-7C4F67F4A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52ECD-E6FD-F6B4-D3A4-ABEAA9497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E89CDB-91DA-01B5-FD81-2E00E4FCDD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59E647-C4E1-8346-DF47-A7CA02E0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5F80-F4B0-4C38-86B1-FEB191EA565F}" type="datetimeFigureOut">
              <a:rPr lang="es-MX" smtClean="0"/>
              <a:t>28/09/2022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094E94-7568-8EB3-E8FF-88EF15DF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E428FB-9157-C529-3955-E8C33ACC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455-4197-4E0D-81BF-151D5DD19E3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426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AFBC6-F229-6EC1-64C1-529370E99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581325-A337-9A1A-2583-0EBE620D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5F80-F4B0-4C38-86B1-FEB191EA565F}" type="datetimeFigureOut">
              <a:rPr lang="es-MX" smtClean="0"/>
              <a:t>28/09/2022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DD888-72B3-FC17-5D21-AEFE57CFD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21693-3E12-DF18-EB00-F7FCFF940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455-4197-4E0D-81BF-151D5DD19E3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789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F999D7-EB0B-5D1B-55D3-AD985DDC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5F80-F4B0-4C38-86B1-FEB191EA565F}" type="datetimeFigureOut">
              <a:rPr lang="es-MX" smtClean="0"/>
              <a:t>28/09/2022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9F078F-1BC6-AC69-DA6D-9D3CC1BB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6F358-11BD-DD35-4CC4-7C7DB890B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455-4197-4E0D-81BF-151D5DD19E3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516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AEA0-0E88-27DA-D349-FEF8A4FCE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F2286-C470-9447-0C8E-BA8694AE0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72AF8-119E-0515-5489-B8772235C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E329C-A887-0F04-C1D2-3DE8876E5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5F80-F4B0-4C38-86B1-FEB191EA565F}" type="datetimeFigureOut">
              <a:rPr lang="es-MX" smtClean="0"/>
              <a:t>28/09/2022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3374B-ECCE-38C9-3221-BF8C428A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6CC3F-B725-E906-1C18-4AC570FF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455-4197-4E0D-81BF-151D5DD19E3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612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C8467-9B2A-46F4-22A0-7A0E8764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5264F2-823F-32F8-492D-C040ADCEB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D06FB-D0F0-A7EE-13D6-CEC12FB63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F0245-9F0E-2D78-0A90-658950A7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5F80-F4B0-4C38-86B1-FEB191EA565F}" type="datetimeFigureOut">
              <a:rPr lang="es-MX" smtClean="0"/>
              <a:t>28/09/2022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294B2-C22C-F112-A871-3F31414E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07156-3272-3411-2D0E-177C3DF3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455-4197-4E0D-81BF-151D5DD19E3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8635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84C8E7-8AEF-01EE-9D18-DD0901374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6779F-9947-DE65-22A2-5A5E9B42E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69B77-EB99-3386-6D10-CA5B81D888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75F80-F4B0-4C38-86B1-FEB191EA565F}" type="datetimeFigureOut">
              <a:rPr lang="es-MX" smtClean="0"/>
              <a:t>28/09/2022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006A0-AF4F-5B84-AF86-1BDAF4C135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ECC59-F454-A80A-55D8-E19D05BEE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E3455-4197-4E0D-81BF-151D5DD19E3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811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05DD5A2-C35C-4C8E-B9B7-6B2695599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88"/>
            <a:ext cx="5996824" cy="3398054"/>
          </a:xfrm>
          <a:prstGeom prst="rect">
            <a:avLst/>
          </a:prstGeom>
        </p:spPr>
      </p:pic>
      <p:pic>
        <p:nvPicPr>
          <p:cNvPr id="10" name="Picture 9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FCFC1030-711A-ED02-8FA7-C78AE7546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9" y="3498370"/>
            <a:ext cx="5944293" cy="3359630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07C4F2BC-DD84-A959-6BA7-4696835C84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98370"/>
            <a:ext cx="6064628" cy="3336624"/>
          </a:xfrm>
          <a:prstGeom prst="rect">
            <a:avLst/>
          </a:prstGeom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FF48C93-24F4-E131-EC63-33BB6BC37F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178" y="0"/>
            <a:ext cx="5996824" cy="337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89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GALAN TAMES</dc:creator>
  <cp:lastModifiedBy>FRANCISCO GALAN TAMES</cp:lastModifiedBy>
  <cp:revision>3</cp:revision>
  <dcterms:created xsi:type="dcterms:W3CDTF">2022-09-21T22:31:19Z</dcterms:created>
  <dcterms:modified xsi:type="dcterms:W3CDTF">2022-09-28T13:25:23Z</dcterms:modified>
</cp:coreProperties>
</file>