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9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7248"/>
            <a:ext cx="10363200" cy="414237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9369"/>
            <a:ext cx="9144000" cy="28726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9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3475"/>
            <a:ext cx="2628900" cy="10083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3475"/>
            <a:ext cx="7734300" cy="10083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5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8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6319"/>
            <a:ext cx="10515600" cy="49493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62509"/>
            <a:ext cx="10515600" cy="260275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78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6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477"/>
            <a:ext cx="10515600" cy="2299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6740"/>
            <a:ext cx="5157787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6189"/>
            <a:ext cx="5157787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6740"/>
            <a:ext cx="5183188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6189"/>
            <a:ext cx="5183188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62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05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3139"/>
            <a:ext cx="6172200" cy="845551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1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3139"/>
            <a:ext cx="6172200" cy="84555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47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3477"/>
            <a:ext cx="10515600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7375"/>
            <a:ext cx="10515600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5F80-F4B0-4C38-86B1-FEB191EA565F}" type="datetimeFigureOut">
              <a:rPr lang="es-MX" smtClean="0"/>
              <a:t>05/12/2022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27976"/>
            <a:ext cx="41148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1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5DD5A2-C35C-4C8E-B9B7-6B269559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039025"/>
            <a:ext cx="5996824" cy="3398054"/>
          </a:xfrm>
          <a:prstGeom prst="rect">
            <a:avLst/>
          </a:prstGeom>
        </p:spPr>
      </p:pic>
      <p:pic>
        <p:nvPicPr>
          <p:cNvPr id="10" name="Picture 9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CFC1030-711A-ED02-8FA7-C78AE7546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" y="8538683"/>
            <a:ext cx="5944293" cy="335963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7C4F2BC-DD84-A959-6BA7-4696835C8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8538683"/>
            <a:ext cx="6064628" cy="3336624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F48C93-24F4-E131-EC63-33BB6BC37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76" y="5040313"/>
            <a:ext cx="5996824" cy="3373760"/>
          </a:xfrm>
          <a:prstGeom prst="rect">
            <a:avLst/>
          </a:prstGeom>
        </p:spPr>
      </p:pic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C17D6C98-4F10-2C1E-9C43-FD40FD8D8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" y="68119"/>
            <a:ext cx="3546485" cy="491441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6B14CD-828D-D6AB-AD0D-EA2B65C35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579" y="55453"/>
            <a:ext cx="3546485" cy="4927081"/>
          </a:xfrm>
          <a:prstGeom prst="rect">
            <a:avLst/>
          </a:prstGeom>
        </p:spPr>
      </p:pic>
      <p:pic>
        <p:nvPicPr>
          <p:cNvPr id="8" name="Picture 7" descr="Chart, application&#10;&#10;Description automatically generated">
            <a:extLst>
              <a:ext uri="{FF2B5EF4-FFF2-40B4-BE49-F238E27FC236}">
                <a16:creationId xmlns:a16="http://schemas.microsoft.com/office/drawing/2014/main" id="{FD0FC174-CBBA-0670-2932-7CEA5913D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58" y="23006"/>
            <a:ext cx="3562919" cy="49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GALAN TAMES</dc:creator>
  <cp:lastModifiedBy>FRANCISCO GALAN TAMES</cp:lastModifiedBy>
  <cp:revision>4</cp:revision>
  <dcterms:created xsi:type="dcterms:W3CDTF">2022-09-21T22:31:19Z</dcterms:created>
  <dcterms:modified xsi:type="dcterms:W3CDTF">2022-12-05T19:26:57Z</dcterms:modified>
</cp:coreProperties>
</file>