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3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2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0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62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6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2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92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6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98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8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1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5F80-F4B0-4C38-86B1-FEB191EA565F}" type="datetimeFigureOut">
              <a:rPr lang="es-MX" smtClean="0"/>
              <a:t>22/01/2023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3455-4197-4E0D-81BF-151D5DD19E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9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D7DE1A2-80C5-1D80-EE82-A20AE109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06" y="-19926"/>
            <a:ext cx="3912542" cy="5420600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D2FAF662-C180-60AB-9299-5C52162F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86" y="0"/>
            <a:ext cx="3896492" cy="5420599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FF698E-8FA0-05C6-1375-D486162B7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924459" cy="54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GALAN TAMES</dc:creator>
  <cp:lastModifiedBy>FRANCISCO GALAN TAMES</cp:lastModifiedBy>
  <cp:revision>5</cp:revision>
  <dcterms:created xsi:type="dcterms:W3CDTF">2022-09-21T22:31:19Z</dcterms:created>
  <dcterms:modified xsi:type="dcterms:W3CDTF">2023-01-22T17:12:59Z</dcterms:modified>
</cp:coreProperties>
</file>