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6D9E-9AD4-8B67-0203-D3A34D0A9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6E27-541F-47FB-023F-5648E803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FF2C-7F08-B905-DEC6-1FD1F9D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6508-AE6F-A549-1AA5-3569695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8C77-B221-1FC2-C585-BB5D0DD4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171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CE38-61AF-3F8B-FD98-B7D442BE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A8C5E-FA7D-A6A7-2716-5913FEDE8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1B44-05D1-207E-98F8-08A5A6B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0835-B4C5-E532-6DD3-8A594DB4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C0CA-A096-8098-9586-1D730DE9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95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27B56-713D-8179-E325-7148D6EC9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E4CF-40DD-71E1-6400-50BC8F179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A585-F9A4-C35A-9728-68011650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4299-4AF9-8531-542B-4D2C4E2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0EAE-7634-A915-1C8E-A0F706FD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547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813C-1EFB-0D67-CF15-847E03F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B911-D1E7-DA9B-8105-42D81E8B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37B0-5892-3EDA-DDDA-ADA381D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9642-30BA-B0A7-BDC6-DF97753A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4666-CBD1-3409-3AB6-8B412C40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410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E8ED-E6C5-0D6F-6411-29EA1C41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C508-3210-CF27-B616-228BF3F0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CE77-35BA-93A5-2B86-0B2C4AB9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F028-F458-C24F-47AF-665D7019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91AB-4AEC-E9AB-2853-90488F42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57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4B85-A4D8-460C-6DB3-0D0500F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46DF-9657-8065-9818-40A7CBA6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3255B-4944-284F-92A0-0362A326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76559-AD6D-9972-49EF-CF42CE75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4EFC-99CA-F840-FF8B-ECB2B9C8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5866-AFA1-A1D0-E24F-50074082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761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D810-F53A-9B7D-4099-BF88A5B7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625AA-21E0-D49A-ED6C-C3B38D7B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8EFE4-D699-106C-B21D-ABD37E654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677BD-15AB-2CE9-01D4-E26A1F9AA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E48AC-54B3-93AE-63BC-059D992AB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8741-0401-1DE8-CD3B-BA734C69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6B530-235F-3A81-B1E3-92CC0F0A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E2356-EF12-1D9D-19B5-A67F8E5C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424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6249-3DBC-413D-E7CB-BACCEE3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082E0-11F7-CDAC-7D82-8D51290E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A505F-9E6B-8B28-E4B7-1AF950DC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011-B056-0A27-AA65-0AA2FE36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047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3289-6707-F216-C0CB-12C4464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5F411-67C1-1F0D-98B1-0476C8CD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8DB5-5585-3ADD-2932-6FA748A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7829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7C1B-0653-CEBA-B51B-66DD9518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6E9-69A8-19D5-2CB7-5F84C341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FF320-A3DA-9CF2-1C10-9AD99A18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24E86-8E19-BD75-47A0-8AEEB66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0F7FA-87C4-F914-01D8-65514AB5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5254-1583-B207-9E1D-403B269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8741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A214-4B1C-D3F2-7D17-996603EC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121E8-B5C5-2600-1270-B44CA8ECE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BF338-97C1-2F67-9950-6F4B92440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CF5C6-D319-BD47-8AF9-2757F297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AB9B-ED62-66F3-522D-F70AD3B7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E86D-2DA9-8D99-D3B1-93915968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42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A27D8-CCD7-5D9C-127C-4EB6F65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48B71-C30B-2527-4CFF-55EF2677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E0F-B247-16F1-CAB5-DED2D3E86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FFF8-6642-EA41-97D0-9D43E222ECE2}" type="datetimeFigureOut">
              <a:rPr lang="en-PT" smtClean="0"/>
              <a:t>05/11/2022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9262-31BD-DAD4-B8EF-2AA1F7E33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89C9-BA1D-B8D2-D042-E1D71F22D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91BB-A7D5-954D-BC7D-C2DE3BF7E22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221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EE642-2D8C-317D-D095-82FB3BDE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PT" sz="6600">
                <a:cs typeface="Al Bayan Plain" pitchFamily="2" charset="-78"/>
              </a:rPr>
              <a:t>Travelling of the future</a:t>
            </a:r>
            <a:endParaRPr lang="en-PT" sz="6600" dirty="0">
              <a:cs typeface="Al Bayan Plain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6D29-94A4-6A72-7764-B2B16B3D8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PT" dirty="0"/>
              <a:t>Mobile APP</a:t>
            </a:r>
          </a:p>
        </p:txBody>
      </p:sp>
      <p:sp>
        <p:nvSpPr>
          <p:cNvPr id="19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B88BA84-1357-3F19-ECAF-6D699A33C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2" t="4618" b="23382"/>
          <a:stretch/>
        </p:blipFill>
        <p:spPr>
          <a:xfrm>
            <a:off x="4753746" y="640080"/>
            <a:ext cx="70157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FB63E37B-AC97-9D59-40E8-D884903D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PT" sz="5400" dirty="0"/>
              <a:t>Problems when planning a trip</a:t>
            </a:r>
          </a:p>
        </p:txBody>
      </p:sp>
      <p:sp>
        <p:nvSpPr>
          <p:cNvPr id="1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ontent Placeholder 7">
            <a:extLst>
              <a:ext uri="{FF2B5EF4-FFF2-40B4-BE49-F238E27FC236}">
                <a16:creationId xmlns:a16="http://schemas.microsoft.com/office/drawing/2014/main" id="{CDE4D9EC-8FEF-1E2C-9A02-D44F614F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604751" cy="3557016"/>
          </a:xfrm>
        </p:spPr>
        <p:txBody>
          <a:bodyPr anchor="t">
            <a:normAutofit/>
          </a:bodyPr>
          <a:lstStyle/>
          <a:p>
            <a:r>
              <a:rPr lang="en-US" sz="2200" dirty="0"/>
              <a:t>A person takes in average </a:t>
            </a:r>
            <a:r>
              <a:rPr lang="en-US" sz="2200" b="1" dirty="0"/>
              <a:t>10-20 hours</a:t>
            </a:r>
            <a:r>
              <a:rPr lang="en-US" sz="2200" dirty="0"/>
              <a:t> to choose a vacation destination. That </a:t>
            </a:r>
            <a:r>
              <a:rPr lang="en-US" sz="2200" b="1" dirty="0"/>
              <a:t>doubles</a:t>
            </a:r>
            <a:r>
              <a:rPr lang="en-US" sz="2200" dirty="0"/>
              <a:t> in the time if the destination is a new place.</a:t>
            </a:r>
          </a:p>
          <a:p>
            <a:endParaRPr lang="en-US" sz="2200" dirty="0"/>
          </a:p>
          <a:p>
            <a:r>
              <a:rPr lang="en-US" sz="2200" dirty="0"/>
              <a:t>Multiple sources of information to get a restaurant, hotel or transport.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Paying agencies to do the trip plan for us.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CC6DC978-B14E-D871-A2FD-FDD0A391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1" r="14247"/>
          <a:stretch/>
        </p:blipFill>
        <p:spPr>
          <a:xfrm>
            <a:off x="6853921" y="640080"/>
            <a:ext cx="3949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1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FB63E37B-AC97-9D59-40E8-D884903D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PT" sz="5400" dirty="0"/>
              <a:t>Solutions</a:t>
            </a:r>
          </a:p>
        </p:txBody>
      </p:sp>
      <p:sp>
        <p:nvSpPr>
          <p:cNvPr id="1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ontent Placeholder 7">
            <a:extLst>
              <a:ext uri="{FF2B5EF4-FFF2-40B4-BE49-F238E27FC236}">
                <a16:creationId xmlns:a16="http://schemas.microsoft.com/office/drawing/2014/main" id="{CDE4D9EC-8FEF-1E2C-9A02-D44F614F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8734" cy="3557016"/>
          </a:xfrm>
        </p:spPr>
        <p:txBody>
          <a:bodyPr anchor="t">
            <a:normAutofit/>
          </a:bodyPr>
          <a:lstStyle/>
          <a:p>
            <a:r>
              <a:rPr lang="en-US" sz="2200" dirty="0"/>
              <a:t>Generated routes based on our preferences.</a:t>
            </a:r>
          </a:p>
          <a:p>
            <a:endParaRPr lang="en-US" sz="2200" dirty="0"/>
          </a:p>
          <a:p>
            <a:r>
              <a:rPr lang="en-US" sz="2200" dirty="0"/>
              <a:t>Estimate cost of trip.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Organized route to optimize time from one point to another.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CC6DC978-B14E-D871-A2FD-FDD0A391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1" r="14247"/>
          <a:stretch/>
        </p:blipFill>
        <p:spPr>
          <a:xfrm>
            <a:off x="6853921" y="640080"/>
            <a:ext cx="3949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4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FB63E37B-AC97-9D59-40E8-D884903D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PT" sz="5400" dirty="0"/>
              <a:t>Revenue</a:t>
            </a:r>
          </a:p>
        </p:txBody>
      </p:sp>
      <p:sp>
        <p:nvSpPr>
          <p:cNvPr id="1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ontent Placeholder 7">
            <a:extLst>
              <a:ext uri="{FF2B5EF4-FFF2-40B4-BE49-F238E27FC236}">
                <a16:creationId xmlns:a16="http://schemas.microsoft.com/office/drawing/2014/main" id="{CDE4D9EC-8FEF-1E2C-9A02-D44F614F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8734" cy="3557016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dirty="0"/>
              <a:t>Premium subscription</a:t>
            </a:r>
          </a:p>
          <a:p>
            <a:pPr lvl="1"/>
            <a:r>
              <a:rPr lang="en-US" sz="1800" dirty="0"/>
              <a:t>Coupons</a:t>
            </a:r>
          </a:p>
          <a:p>
            <a:pPr lvl="1"/>
            <a:r>
              <a:rPr lang="en-US" sz="1800" dirty="0"/>
              <a:t>No advertisement </a:t>
            </a:r>
          </a:p>
          <a:p>
            <a:pPr lvl="1"/>
            <a:r>
              <a:rPr lang="en-US" sz="1800" dirty="0"/>
              <a:t>History resume</a:t>
            </a:r>
          </a:p>
          <a:p>
            <a:pPr lvl="1"/>
            <a:r>
              <a:rPr lang="en-US" sz="1800" dirty="0"/>
              <a:t>Similar places</a:t>
            </a:r>
          </a:p>
          <a:p>
            <a:pPr lvl="1"/>
            <a:r>
              <a:rPr lang="en-US" sz="1800" dirty="0"/>
              <a:t>Export to PDF</a:t>
            </a:r>
          </a:p>
          <a:p>
            <a:pPr lvl="1"/>
            <a:endParaRPr lang="en-US" sz="1800" dirty="0"/>
          </a:p>
          <a:p>
            <a:r>
              <a:rPr lang="en-US" sz="2200" dirty="0"/>
              <a:t>Advertisement </a:t>
            </a:r>
          </a:p>
          <a:p>
            <a:endParaRPr lang="en-US" sz="2200" dirty="0"/>
          </a:p>
          <a:p>
            <a:r>
              <a:rPr lang="en-US" sz="2200" dirty="0"/>
              <a:t>Partnerships with counties, restaurants, hotels and other businesses</a:t>
            </a:r>
          </a:p>
          <a:p>
            <a:endParaRPr lang="en-US" sz="2200" dirty="0"/>
          </a:p>
          <a:p>
            <a:r>
              <a:rPr lang="en-US" sz="2200" dirty="0"/>
              <a:t>Referrals Programs</a:t>
            </a:r>
          </a:p>
          <a:p>
            <a:endParaRPr lang="en-US" sz="2200" dirty="0"/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CC6DC978-B14E-D871-A2FD-FDD0A391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1" r="14247"/>
          <a:stretch/>
        </p:blipFill>
        <p:spPr>
          <a:xfrm>
            <a:off x="6853921" y="640080"/>
            <a:ext cx="3949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3BA8CC7F-EA4D-0781-A4D0-5A1017735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51" r="14247"/>
          <a:stretch/>
        </p:blipFill>
        <p:spPr>
          <a:xfrm>
            <a:off x="3269708" y="-235086"/>
            <a:ext cx="5188492" cy="73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110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Travelling of the future</vt:lpstr>
      <vt:lpstr>Problems when planning a trip</vt:lpstr>
      <vt:lpstr>Solutions</vt:lpstr>
      <vt:lpstr>Revenue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of the future</dc:title>
  <dc:creator>Luis Miguel Francisco</dc:creator>
  <cp:lastModifiedBy>Luis Miguel Francisco</cp:lastModifiedBy>
  <cp:revision>3</cp:revision>
  <dcterms:created xsi:type="dcterms:W3CDTF">2022-11-05T23:48:17Z</dcterms:created>
  <dcterms:modified xsi:type="dcterms:W3CDTF">2022-11-06T11:35:44Z</dcterms:modified>
</cp:coreProperties>
</file>