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2FAA2-9BB8-4009-A0EA-8D5D7E0E1F6E}" v="58" dt="2022-10-27T14:13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6" d="100"/>
          <a:sy n="76" d="100"/>
        </p:scale>
        <p:origin x="-90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smtClean="0">
                <a:solidFill>
                  <a:srgbClr val="FFFFFF"/>
                </a:solidFill>
                <a:cs typeface="Calibri Light"/>
              </a:rPr>
              <a:t>UC 13 - Atividade </a:t>
            </a:r>
            <a:r>
              <a:rPr lang="de-DE" sz="4800" dirty="0">
                <a:solidFill>
                  <a:srgbClr val="FFFFFF"/>
                </a:solidFill>
                <a:cs typeface="Calibri Light"/>
              </a:rPr>
              <a:t>Encontro Remoto 1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 smtClean="0">
                <a:cs typeface="Calibri"/>
              </a:rPr>
              <a:t>Francisco Gorgonho</a:t>
            </a:r>
            <a:endParaRPr lang="de-DE" dirty="0">
              <a:cs typeface="Calibri"/>
            </a:endParaRPr>
          </a:p>
          <a:p>
            <a:pPr algn="l"/>
            <a:r>
              <a:rPr lang="de-DE" dirty="0">
                <a:cs typeface="Calibri"/>
              </a:rPr>
              <a:t>27/10/2022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4A248E-6635-4D61-0166-88B344F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42" y="-1"/>
            <a:ext cx="8144461" cy="6875819"/>
          </a:xfrm>
        </p:spPr>
      </p:pic>
    </p:spTree>
    <p:extLst>
      <p:ext uri="{BB962C8B-B14F-4D97-AF65-F5344CB8AC3E}">
        <p14:creationId xmlns:p14="http://schemas.microsoft.com/office/powerpoint/2010/main" val="10397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073BD-56B7-8B3D-4A33-6FE1CBD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42" y="-1"/>
            <a:ext cx="8151258" cy="6857573"/>
          </a:xfrm>
        </p:spPr>
      </p:pic>
    </p:spTree>
    <p:extLst>
      <p:ext uri="{BB962C8B-B14F-4D97-AF65-F5344CB8AC3E}">
        <p14:creationId xmlns:p14="http://schemas.microsoft.com/office/powerpoint/2010/main" val="62626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12</Words>
  <Application>Microsoft Office PowerPoint</Application>
  <PresentationFormat>Personalizar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Fluxo</vt:lpstr>
      <vt:lpstr>UC 13 - Atividade Encontro Remoto 1</vt:lpstr>
      <vt:lpstr>MER</vt:lpstr>
      <vt:lpstr>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Gorgonho</dc:creator>
  <cp:lastModifiedBy>Francisco Gorgonho</cp:lastModifiedBy>
  <cp:revision>21</cp:revision>
  <dcterms:created xsi:type="dcterms:W3CDTF">2022-10-27T14:10:19Z</dcterms:created>
  <dcterms:modified xsi:type="dcterms:W3CDTF">2022-10-28T00:17:23Z</dcterms:modified>
</cp:coreProperties>
</file>