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0" r:id="rId11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91D32E-B4F6-436B-AC88-A01428D06162}" v="2" dt="2020-05-06T18:26:39.249"/>
    <p1510:client id="{C4B20D48-BE3B-4605-8476-C1C29712B8A1}" v="100" dt="2020-05-06T09:28:00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 varScale="1">
        <p:scale>
          <a:sx n="55" d="100"/>
          <a:sy n="55" d="100"/>
        </p:scale>
        <p:origin x="70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Hernandez" userId="9f0b9b73e1a9da5d" providerId="LiveId" clId="{C4B20D48-BE3B-4605-8476-C1C29712B8A1}"/>
    <pc:docChg chg="undo custSel addSld delSld modSld">
      <pc:chgData name="Francisco Hernandez" userId="9f0b9b73e1a9da5d" providerId="LiveId" clId="{C4B20D48-BE3B-4605-8476-C1C29712B8A1}" dt="2020-05-06T09:28:00.412" v="570" actId="1076"/>
      <pc:docMkLst>
        <pc:docMk/>
      </pc:docMkLst>
      <pc:sldChg chg="modSp add del mod">
        <pc:chgData name="Francisco Hernandez" userId="9f0b9b73e1a9da5d" providerId="LiveId" clId="{C4B20D48-BE3B-4605-8476-C1C29712B8A1}" dt="2020-05-06T08:53:49.658" v="96"/>
        <pc:sldMkLst>
          <pc:docMk/>
          <pc:sldMk cId="2401508632" sldId="256"/>
        </pc:sldMkLst>
        <pc:spChg chg="mod">
          <ac:chgData name="Francisco Hernandez" userId="9f0b9b73e1a9da5d" providerId="LiveId" clId="{C4B20D48-BE3B-4605-8476-C1C29712B8A1}" dt="2020-05-06T08:53:49.658" v="96"/>
          <ac:spMkLst>
            <pc:docMk/>
            <pc:sldMk cId="2401508632" sldId="256"/>
            <ac:spMk id="5" creationId="{00000000-0000-0000-0000-000000000000}"/>
          </ac:spMkLst>
        </pc:spChg>
        <pc:spChg chg="mod">
          <ac:chgData name="Francisco Hernandez" userId="9f0b9b73e1a9da5d" providerId="LiveId" clId="{C4B20D48-BE3B-4605-8476-C1C29712B8A1}" dt="2020-05-06T08:53:49.658" v="96"/>
          <ac:spMkLst>
            <pc:docMk/>
            <pc:sldMk cId="2401508632" sldId="256"/>
            <ac:spMk id="9" creationId="{00000000-0000-0000-0000-000000000000}"/>
          </ac:spMkLst>
        </pc:spChg>
        <pc:spChg chg="mod">
          <ac:chgData name="Francisco Hernandez" userId="9f0b9b73e1a9da5d" providerId="LiveId" clId="{C4B20D48-BE3B-4605-8476-C1C29712B8A1}" dt="2020-05-06T08:53:49.658" v="96"/>
          <ac:spMkLst>
            <pc:docMk/>
            <pc:sldMk cId="2401508632" sldId="256"/>
            <ac:spMk id="11" creationId="{00000000-0000-0000-0000-000000000000}"/>
          </ac:spMkLst>
        </pc:spChg>
        <pc:spChg chg="mod">
          <ac:chgData name="Francisco Hernandez" userId="9f0b9b73e1a9da5d" providerId="LiveId" clId="{C4B20D48-BE3B-4605-8476-C1C29712B8A1}" dt="2020-05-06T08:53:49.658" v="96"/>
          <ac:spMkLst>
            <pc:docMk/>
            <pc:sldMk cId="2401508632" sldId="256"/>
            <ac:spMk id="13" creationId="{00000000-0000-0000-0000-000000000000}"/>
          </ac:spMkLst>
        </pc:spChg>
        <pc:spChg chg="mod">
          <ac:chgData name="Francisco Hernandez" userId="9f0b9b73e1a9da5d" providerId="LiveId" clId="{C4B20D48-BE3B-4605-8476-C1C29712B8A1}" dt="2020-05-06T08:53:49.658" v="96"/>
          <ac:spMkLst>
            <pc:docMk/>
            <pc:sldMk cId="2401508632" sldId="256"/>
            <ac:spMk id="39" creationId="{4AF8AA15-D5B0-4714-A0B2-48B695F67F57}"/>
          </ac:spMkLst>
        </pc:spChg>
      </pc:sldChg>
      <pc:sldChg chg="modSp mod">
        <pc:chgData name="Francisco Hernandez" userId="9f0b9b73e1a9da5d" providerId="LiveId" clId="{C4B20D48-BE3B-4605-8476-C1C29712B8A1}" dt="2020-05-06T08:51:02.681" v="63"/>
        <pc:sldMkLst>
          <pc:docMk/>
          <pc:sldMk cId="3597360974" sldId="258"/>
        </pc:sldMkLst>
        <pc:spChg chg="mod">
          <ac:chgData name="Francisco Hernandez" userId="9f0b9b73e1a9da5d" providerId="LiveId" clId="{C4B20D48-BE3B-4605-8476-C1C29712B8A1}" dt="2020-05-06T08:49:55.599" v="4"/>
          <ac:spMkLst>
            <pc:docMk/>
            <pc:sldMk cId="3597360974" sldId="258"/>
            <ac:spMk id="2" creationId="{174E7CC9-C18E-40D7-B36A-5CD4ED1EEB1D}"/>
          </ac:spMkLst>
        </pc:spChg>
        <pc:spChg chg="mod">
          <ac:chgData name="Francisco Hernandez" userId="9f0b9b73e1a9da5d" providerId="LiveId" clId="{C4B20D48-BE3B-4605-8476-C1C29712B8A1}" dt="2020-05-06T08:50:29.228" v="61" actId="20577"/>
          <ac:spMkLst>
            <pc:docMk/>
            <pc:sldMk cId="3597360974" sldId="258"/>
            <ac:spMk id="3" creationId="{C79A0DB3-8CB8-409A-A075-7C4F5CDEC8AE}"/>
          </ac:spMkLst>
        </pc:spChg>
        <pc:spChg chg="mod">
          <ac:chgData name="Francisco Hernandez" userId="9f0b9b73e1a9da5d" providerId="LiveId" clId="{C4B20D48-BE3B-4605-8476-C1C29712B8A1}" dt="2020-05-06T08:51:02.681" v="63"/>
          <ac:spMkLst>
            <pc:docMk/>
            <pc:sldMk cId="3597360974" sldId="258"/>
            <ac:spMk id="8" creationId="{C0ED01B4-5031-4D61-A924-6A0904322ED3}"/>
          </ac:spMkLst>
        </pc:spChg>
      </pc:sldChg>
      <pc:sldChg chg="addSp delSp modSp mod">
        <pc:chgData name="Francisco Hernandez" userId="9f0b9b73e1a9da5d" providerId="LiveId" clId="{C4B20D48-BE3B-4605-8476-C1C29712B8A1}" dt="2020-05-06T09:00:53.367" v="153" actId="2711"/>
        <pc:sldMkLst>
          <pc:docMk/>
          <pc:sldMk cId="2063578621" sldId="259"/>
        </pc:sldMkLst>
        <pc:spChg chg="mod">
          <ac:chgData name="Francisco Hernandez" userId="9f0b9b73e1a9da5d" providerId="LiveId" clId="{C4B20D48-BE3B-4605-8476-C1C29712B8A1}" dt="2020-05-06T08:57:51.715" v="132" actId="1076"/>
          <ac:spMkLst>
            <pc:docMk/>
            <pc:sldMk cId="2063578621" sldId="259"/>
            <ac:spMk id="2" creationId="{174E7CC9-C18E-40D7-B36A-5CD4ED1EEB1D}"/>
          </ac:spMkLst>
        </pc:spChg>
        <pc:spChg chg="mod">
          <ac:chgData name="Francisco Hernandez" userId="9f0b9b73e1a9da5d" providerId="LiveId" clId="{C4B20D48-BE3B-4605-8476-C1C29712B8A1}" dt="2020-05-06T09:00:42.434" v="152" actId="2711"/>
          <ac:spMkLst>
            <pc:docMk/>
            <pc:sldMk cId="2063578621" sldId="259"/>
            <ac:spMk id="3" creationId="{C79A0DB3-8CB8-409A-A075-7C4F5CDEC8AE}"/>
          </ac:spMkLst>
        </pc:spChg>
        <pc:spChg chg="add mod">
          <ac:chgData name="Francisco Hernandez" userId="9f0b9b73e1a9da5d" providerId="LiveId" clId="{C4B20D48-BE3B-4605-8476-C1C29712B8A1}" dt="2020-05-06T09:00:53.367" v="153" actId="2711"/>
          <ac:spMkLst>
            <pc:docMk/>
            <pc:sldMk cId="2063578621" sldId="259"/>
            <ac:spMk id="9" creationId="{9E70E975-AEB4-4834-A326-EA9088952AFD}"/>
          </ac:spMkLst>
        </pc:spChg>
        <pc:spChg chg="add mod">
          <ac:chgData name="Francisco Hernandez" userId="9f0b9b73e1a9da5d" providerId="LiveId" clId="{C4B20D48-BE3B-4605-8476-C1C29712B8A1}" dt="2020-05-06T08:59:27.056" v="150" actId="20577"/>
          <ac:spMkLst>
            <pc:docMk/>
            <pc:sldMk cId="2063578621" sldId="259"/>
            <ac:spMk id="10" creationId="{2AE2E9E9-5775-4CE0-A687-65BF3C8E2B0B}"/>
          </ac:spMkLst>
        </pc:spChg>
        <pc:picChg chg="add del mod">
          <ac:chgData name="Francisco Hernandez" userId="9f0b9b73e1a9da5d" providerId="LiveId" clId="{C4B20D48-BE3B-4605-8476-C1C29712B8A1}" dt="2020-05-06T08:52:26.777" v="71" actId="478"/>
          <ac:picMkLst>
            <pc:docMk/>
            <pc:sldMk cId="2063578621" sldId="259"/>
            <ac:picMk id="7" creationId="{E012780B-FA6F-43B2-AC66-2A5213C3D773}"/>
          </ac:picMkLst>
        </pc:picChg>
        <pc:picChg chg="add mod">
          <ac:chgData name="Francisco Hernandez" userId="9f0b9b73e1a9da5d" providerId="LiveId" clId="{C4B20D48-BE3B-4605-8476-C1C29712B8A1}" dt="2020-05-06T08:58:00.956" v="135" actId="208"/>
          <ac:picMkLst>
            <pc:docMk/>
            <pc:sldMk cId="2063578621" sldId="259"/>
            <ac:picMk id="1026" creationId="{85278ED2-9493-4F13-AE6B-6ED431F4E02C}"/>
          </ac:picMkLst>
        </pc:picChg>
      </pc:sldChg>
      <pc:sldChg chg="addSp delSp modSp mod">
        <pc:chgData name="Francisco Hernandez" userId="9f0b9b73e1a9da5d" providerId="LiveId" clId="{C4B20D48-BE3B-4605-8476-C1C29712B8A1}" dt="2020-05-06T08:55:36.027" v="102" actId="732"/>
        <pc:sldMkLst>
          <pc:docMk/>
          <pc:sldMk cId="1252037456" sldId="260"/>
        </pc:sldMkLst>
        <pc:picChg chg="add mod modCrop">
          <ac:chgData name="Francisco Hernandez" userId="9f0b9b73e1a9da5d" providerId="LiveId" clId="{C4B20D48-BE3B-4605-8476-C1C29712B8A1}" dt="2020-05-06T08:55:36.027" v="102" actId="732"/>
          <ac:picMkLst>
            <pc:docMk/>
            <pc:sldMk cId="1252037456" sldId="260"/>
            <ac:picMk id="2" creationId="{C5EC3382-ECEB-4BB7-9436-1FC1D5902190}"/>
          </ac:picMkLst>
        </pc:picChg>
        <pc:picChg chg="del">
          <ac:chgData name="Francisco Hernandez" userId="9f0b9b73e1a9da5d" providerId="LiveId" clId="{C4B20D48-BE3B-4605-8476-C1C29712B8A1}" dt="2020-05-06T08:52:59.181" v="80" actId="478"/>
          <ac:picMkLst>
            <pc:docMk/>
            <pc:sldMk cId="1252037456" sldId="260"/>
            <ac:picMk id="4" creationId="{F2311606-C811-4539-897A-B01E8F1F5DCD}"/>
          </ac:picMkLst>
        </pc:picChg>
      </pc:sldChg>
      <pc:sldChg chg="new del">
        <pc:chgData name="Francisco Hernandez" userId="9f0b9b73e1a9da5d" providerId="LiveId" clId="{C4B20D48-BE3B-4605-8476-C1C29712B8A1}" dt="2020-05-06T08:56:31.335" v="104" actId="47"/>
        <pc:sldMkLst>
          <pc:docMk/>
          <pc:sldMk cId="2676518324" sldId="261"/>
        </pc:sldMkLst>
      </pc:sldChg>
      <pc:sldChg chg="addSp delSp modSp add mod">
        <pc:chgData name="Francisco Hernandez" userId="9f0b9b73e1a9da5d" providerId="LiveId" clId="{C4B20D48-BE3B-4605-8476-C1C29712B8A1}" dt="2020-05-06T09:27:26.986" v="567" actId="1076"/>
        <pc:sldMkLst>
          <pc:docMk/>
          <pc:sldMk cId="3458179701" sldId="261"/>
        </pc:sldMkLst>
        <pc:spChg chg="add del mod">
          <ac:chgData name="Francisco Hernandez" userId="9f0b9b73e1a9da5d" providerId="LiveId" clId="{C4B20D48-BE3B-4605-8476-C1C29712B8A1}" dt="2020-05-06T09:02:29.671" v="160" actId="20577"/>
          <ac:spMkLst>
            <pc:docMk/>
            <pc:sldMk cId="3458179701" sldId="261"/>
            <ac:spMk id="2" creationId="{174E7CC9-C18E-40D7-B36A-5CD4ED1EEB1D}"/>
          </ac:spMkLst>
        </pc:spChg>
        <pc:spChg chg="add del mod">
          <ac:chgData name="Francisco Hernandez" userId="9f0b9b73e1a9da5d" providerId="LiveId" clId="{C4B20D48-BE3B-4605-8476-C1C29712B8A1}" dt="2020-05-06T09:27:11.528" v="562" actId="1076"/>
          <ac:spMkLst>
            <pc:docMk/>
            <pc:sldMk cId="3458179701" sldId="261"/>
            <ac:spMk id="3" creationId="{C79A0DB3-8CB8-409A-A075-7C4F5CDEC8AE}"/>
          </ac:spMkLst>
        </pc:spChg>
        <pc:spChg chg="add del mod">
          <ac:chgData name="Francisco Hernandez" userId="9f0b9b73e1a9da5d" providerId="LiveId" clId="{C4B20D48-BE3B-4605-8476-C1C29712B8A1}" dt="2020-05-06T09:04:26.183" v="207"/>
          <ac:spMkLst>
            <pc:docMk/>
            <pc:sldMk cId="3458179701" sldId="261"/>
            <ac:spMk id="4" creationId="{838FB562-B249-429F-9F4D-F777D5C24056}"/>
          </ac:spMkLst>
        </pc:spChg>
        <pc:spChg chg="add del mod">
          <ac:chgData name="Francisco Hernandez" userId="9f0b9b73e1a9da5d" providerId="LiveId" clId="{C4B20D48-BE3B-4605-8476-C1C29712B8A1}" dt="2020-05-06T09:03:04.315" v="164"/>
          <ac:spMkLst>
            <pc:docMk/>
            <pc:sldMk cId="3458179701" sldId="261"/>
            <ac:spMk id="8" creationId="{FE5A7343-4BD0-4A2C-949F-B26545758413}"/>
          </ac:spMkLst>
        </pc:spChg>
        <pc:spChg chg="add mod">
          <ac:chgData name="Francisco Hernandez" userId="9f0b9b73e1a9da5d" providerId="LiveId" clId="{C4B20D48-BE3B-4605-8476-C1C29712B8A1}" dt="2020-05-06T09:27:14.923" v="563" actId="1076"/>
          <ac:spMkLst>
            <pc:docMk/>
            <pc:sldMk cId="3458179701" sldId="261"/>
            <ac:spMk id="9" creationId="{B7CB0B9A-3341-472E-B889-B351F2F4F218}"/>
          </ac:spMkLst>
        </pc:spChg>
        <pc:spChg chg="add mod">
          <ac:chgData name="Francisco Hernandez" userId="9f0b9b73e1a9da5d" providerId="LiveId" clId="{C4B20D48-BE3B-4605-8476-C1C29712B8A1}" dt="2020-05-06T09:27:20.326" v="565" actId="1076"/>
          <ac:spMkLst>
            <pc:docMk/>
            <pc:sldMk cId="3458179701" sldId="261"/>
            <ac:spMk id="10" creationId="{DE02B4D7-902A-4837-AFA8-CD7E284B95B2}"/>
          </ac:spMkLst>
        </pc:spChg>
        <pc:spChg chg="add mod">
          <ac:chgData name="Francisco Hernandez" userId="9f0b9b73e1a9da5d" providerId="LiveId" clId="{C4B20D48-BE3B-4605-8476-C1C29712B8A1}" dt="2020-05-06T09:27:23.039" v="566" actId="1076"/>
          <ac:spMkLst>
            <pc:docMk/>
            <pc:sldMk cId="3458179701" sldId="261"/>
            <ac:spMk id="12" creationId="{BE7856D1-7BDF-49AE-B281-2C6A0E649EEC}"/>
          </ac:spMkLst>
        </pc:spChg>
        <pc:spChg chg="add mod">
          <ac:chgData name="Francisco Hernandez" userId="9f0b9b73e1a9da5d" providerId="LiveId" clId="{C4B20D48-BE3B-4605-8476-C1C29712B8A1}" dt="2020-05-06T09:04:25.555" v="206" actId="571"/>
          <ac:spMkLst>
            <pc:docMk/>
            <pc:sldMk cId="3458179701" sldId="261"/>
            <ac:spMk id="14" creationId="{549C0B64-6C2D-471F-B018-957CF6F234FE}"/>
          </ac:spMkLst>
        </pc:spChg>
        <pc:spChg chg="add mod">
          <ac:chgData name="Francisco Hernandez" userId="9f0b9b73e1a9da5d" providerId="LiveId" clId="{C4B20D48-BE3B-4605-8476-C1C29712B8A1}" dt="2020-05-06T09:27:26.986" v="567" actId="1076"/>
          <ac:spMkLst>
            <pc:docMk/>
            <pc:sldMk cId="3458179701" sldId="261"/>
            <ac:spMk id="16" creationId="{077B0EAD-73AC-44D7-A1AF-7E0742EB8837}"/>
          </ac:spMkLst>
        </pc:spChg>
        <pc:spChg chg="add mod">
          <ac:chgData name="Francisco Hernandez" userId="9f0b9b73e1a9da5d" providerId="LiveId" clId="{C4B20D48-BE3B-4605-8476-C1C29712B8A1}" dt="2020-05-06T09:27:04.404" v="561" actId="255"/>
          <ac:spMkLst>
            <pc:docMk/>
            <pc:sldMk cId="3458179701" sldId="261"/>
            <ac:spMk id="17" creationId="{D229F24A-24AD-4801-838C-B3E0B51C9704}"/>
          </ac:spMkLst>
        </pc:spChg>
        <pc:picChg chg="del">
          <ac:chgData name="Francisco Hernandez" userId="9f0b9b73e1a9da5d" providerId="LiveId" clId="{C4B20D48-BE3B-4605-8476-C1C29712B8A1}" dt="2020-05-06T08:56:37.653" v="108" actId="478"/>
          <ac:picMkLst>
            <pc:docMk/>
            <pc:sldMk cId="3458179701" sldId="261"/>
            <ac:picMk id="1026" creationId="{85278ED2-9493-4F13-AE6B-6ED431F4E02C}"/>
          </ac:picMkLst>
        </pc:picChg>
      </pc:sldChg>
      <pc:sldChg chg="add del">
        <pc:chgData name="Francisco Hernandez" userId="9f0b9b73e1a9da5d" providerId="LiveId" clId="{C4B20D48-BE3B-4605-8476-C1C29712B8A1}" dt="2020-05-06T08:56:53.491" v="119" actId="47"/>
        <pc:sldMkLst>
          <pc:docMk/>
          <pc:sldMk cId="449797239" sldId="262"/>
        </pc:sldMkLst>
      </pc:sldChg>
      <pc:sldChg chg="new del">
        <pc:chgData name="Francisco Hernandez" userId="9f0b9b73e1a9da5d" providerId="LiveId" clId="{C4B20D48-BE3B-4605-8476-C1C29712B8A1}" dt="2020-05-06T08:56:58.856" v="122" actId="680"/>
        <pc:sldMkLst>
          <pc:docMk/>
          <pc:sldMk cId="2540548705" sldId="262"/>
        </pc:sldMkLst>
      </pc:sldChg>
      <pc:sldChg chg="addSp delSp modSp add mod">
        <pc:chgData name="Francisco Hernandez" userId="9f0b9b73e1a9da5d" providerId="LiveId" clId="{C4B20D48-BE3B-4605-8476-C1C29712B8A1}" dt="2020-05-06T09:27:43.174" v="569" actId="27636"/>
        <pc:sldMkLst>
          <pc:docMk/>
          <pc:sldMk cId="2994634358" sldId="262"/>
        </pc:sldMkLst>
        <pc:spChg chg="mod">
          <ac:chgData name="Francisco Hernandez" userId="9f0b9b73e1a9da5d" providerId="LiveId" clId="{C4B20D48-BE3B-4605-8476-C1C29712B8A1}" dt="2020-05-06T09:06:27.324" v="296" actId="20577"/>
          <ac:spMkLst>
            <pc:docMk/>
            <pc:sldMk cId="2994634358" sldId="262"/>
            <ac:spMk id="2" creationId="{174E7CC9-C18E-40D7-B36A-5CD4ED1EEB1D}"/>
          </ac:spMkLst>
        </pc:spChg>
        <pc:spChg chg="del">
          <ac:chgData name="Francisco Hernandez" userId="9f0b9b73e1a9da5d" providerId="LiveId" clId="{C4B20D48-BE3B-4605-8476-C1C29712B8A1}" dt="2020-05-06T09:06:40.047" v="299" actId="478"/>
          <ac:spMkLst>
            <pc:docMk/>
            <pc:sldMk cId="2994634358" sldId="262"/>
            <ac:spMk id="3" creationId="{C79A0DB3-8CB8-409A-A075-7C4F5CDEC8AE}"/>
          </ac:spMkLst>
        </pc:spChg>
        <pc:spChg chg="add mod">
          <ac:chgData name="Francisco Hernandez" userId="9f0b9b73e1a9da5d" providerId="LiveId" clId="{C4B20D48-BE3B-4605-8476-C1C29712B8A1}" dt="2020-05-06T09:27:43.174" v="569" actId="27636"/>
          <ac:spMkLst>
            <pc:docMk/>
            <pc:sldMk cId="2994634358" sldId="262"/>
            <ac:spMk id="7" creationId="{4B12F15C-1A71-4474-AB59-E2A31EFE4F91}"/>
          </ac:spMkLst>
        </pc:spChg>
        <pc:spChg chg="add mod">
          <ac:chgData name="Francisco Hernandez" userId="9f0b9b73e1a9da5d" providerId="LiveId" clId="{C4B20D48-BE3B-4605-8476-C1C29712B8A1}" dt="2020-05-06T09:17:00.600" v="363" actId="207"/>
          <ac:spMkLst>
            <pc:docMk/>
            <pc:sldMk cId="2994634358" sldId="262"/>
            <ac:spMk id="16" creationId="{ED969F48-FDF0-4DF4-9BED-13E8353D7387}"/>
          </ac:spMkLst>
        </pc:spChg>
        <pc:spChg chg="add mod">
          <ac:chgData name="Francisco Hernandez" userId="9f0b9b73e1a9da5d" providerId="LiveId" clId="{C4B20D48-BE3B-4605-8476-C1C29712B8A1}" dt="2020-05-06T09:17:11.358" v="365" actId="1076"/>
          <ac:spMkLst>
            <pc:docMk/>
            <pc:sldMk cId="2994634358" sldId="262"/>
            <ac:spMk id="17" creationId="{1E7B34C2-0BC8-467D-9B05-28DE745E65AD}"/>
          </ac:spMkLst>
        </pc:spChg>
        <pc:spChg chg="add mod">
          <ac:chgData name="Francisco Hernandez" userId="9f0b9b73e1a9da5d" providerId="LiveId" clId="{C4B20D48-BE3B-4605-8476-C1C29712B8A1}" dt="2020-05-06T09:17:25.850" v="367" actId="1076"/>
          <ac:spMkLst>
            <pc:docMk/>
            <pc:sldMk cId="2994634358" sldId="262"/>
            <ac:spMk id="18" creationId="{84D640A6-03BD-4172-A6F6-58C15F4CB94A}"/>
          </ac:spMkLst>
        </pc:spChg>
        <pc:picChg chg="add del mod">
          <ac:chgData name="Francisco Hernandez" userId="9f0b9b73e1a9da5d" providerId="LiveId" clId="{C4B20D48-BE3B-4605-8476-C1C29712B8A1}" dt="2020-05-06T09:08:00.339" v="313" actId="478"/>
          <ac:picMkLst>
            <pc:docMk/>
            <pc:sldMk cId="2994634358" sldId="262"/>
            <ac:picMk id="5" creationId="{F39D3E97-422D-4615-8EE3-53D62F5A2155}"/>
          </ac:picMkLst>
        </pc:picChg>
        <pc:picChg chg="add del mod">
          <ac:chgData name="Francisco Hernandez" userId="9f0b9b73e1a9da5d" providerId="LiveId" clId="{C4B20D48-BE3B-4605-8476-C1C29712B8A1}" dt="2020-05-06T09:10:49.621" v="320" actId="478"/>
          <ac:picMkLst>
            <pc:docMk/>
            <pc:sldMk cId="2994634358" sldId="262"/>
            <ac:picMk id="6" creationId="{EB073AF9-3930-40DF-B287-D1E79273D807}"/>
          </ac:picMkLst>
        </pc:picChg>
        <pc:picChg chg="add del mod">
          <ac:chgData name="Francisco Hernandez" userId="9f0b9b73e1a9da5d" providerId="LiveId" clId="{C4B20D48-BE3B-4605-8476-C1C29712B8A1}" dt="2020-05-06T09:09:37.205" v="314" actId="478"/>
          <ac:picMkLst>
            <pc:docMk/>
            <pc:sldMk cId="2994634358" sldId="262"/>
            <ac:picMk id="8" creationId="{E870E5E9-5F62-4596-B0F6-84DA70BDDCA3}"/>
          </ac:picMkLst>
        </pc:picChg>
        <pc:picChg chg="add mod ord modCrop">
          <ac:chgData name="Francisco Hernandez" userId="9f0b9b73e1a9da5d" providerId="LiveId" clId="{C4B20D48-BE3B-4605-8476-C1C29712B8A1}" dt="2020-05-06T09:17:32.827" v="368" actId="14100"/>
          <ac:picMkLst>
            <pc:docMk/>
            <pc:sldMk cId="2994634358" sldId="262"/>
            <ac:picMk id="10" creationId="{577E111E-210F-4C95-AFE4-83247160712B}"/>
          </ac:picMkLst>
        </pc:picChg>
        <pc:picChg chg="add del mod">
          <ac:chgData name="Francisco Hernandez" userId="9f0b9b73e1a9da5d" providerId="LiveId" clId="{C4B20D48-BE3B-4605-8476-C1C29712B8A1}" dt="2020-05-06T09:14:11.090" v="349" actId="478"/>
          <ac:picMkLst>
            <pc:docMk/>
            <pc:sldMk cId="2994634358" sldId="262"/>
            <ac:picMk id="12" creationId="{E959C7A2-A647-4F97-84EC-09F9A0AF86D9}"/>
          </ac:picMkLst>
        </pc:picChg>
        <pc:picChg chg="add mod">
          <ac:chgData name="Francisco Hernandez" userId="9f0b9b73e1a9da5d" providerId="LiveId" clId="{C4B20D48-BE3B-4605-8476-C1C29712B8A1}" dt="2020-05-06T09:14:20.067" v="353" actId="1076"/>
          <ac:picMkLst>
            <pc:docMk/>
            <pc:sldMk cId="2994634358" sldId="262"/>
            <ac:picMk id="14" creationId="{8717D370-BF1B-4550-90DD-0B5658C1D8E4}"/>
          </ac:picMkLst>
        </pc:picChg>
      </pc:sldChg>
      <pc:sldChg chg="add del">
        <pc:chgData name="Francisco Hernandez" userId="9f0b9b73e1a9da5d" providerId="LiveId" clId="{C4B20D48-BE3B-4605-8476-C1C29712B8A1}" dt="2020-05-06T09:01:24.191" v="155" actId="47"/>
        <pc:sldMkLst>
          <pc:docMk/>
          <pc:sldMk cId="3506215787" sldId="262"/>
        </pc:sldMkLst>
      </pc:sldChg>
      <pc:sldChg chg="addSp delSp modSp add mod">
        <pc:chgData name="Francisco Hernandez" userId="9f0b9b73e1a9da5d" providerId="LiveId" clId="{C4B20D48-BE3B-4605-8476-C1C29712B8A1}" dt="2020-05-06T09:19:14.894" v="391" actId="1076"/>
        <pc:sldMkLst>
          <pc:docMk/>
          <pc:sldMk cId="983704763" sldId="263"/>
        </pc:sldMkLst>
        <pc:spChg chg="mod">
          <ac:chgData name="Francisco Hernandez" userId="9f0b9b73e1a9da5d" providerId="LiveId" clId="{C4B20D48-BE3B-4605-8476-C1C29712B8A1}" dt="2020-05-06T09:18:16.400" v="378" actId="20577"/>
          <ac:spMkLst>
            <pc:docMk/>
            <pc:sldMk cId="983704763" sldId="263"/>
            <ac:spMk id="2" creationId="{174E7CC9-C18E-40D7-B36A-5CD4ED1EEB1D}"/>
          </ac:spMkLst>
        </pc:spChg>
        <pc:spChg chg="del">
          <ac:chgData name="Francisco Hernandez" userId="9f0b9b73e1a9da5d" providerId="LiveId" clId="{C4B20D48-BE3B-4605-8476-C1C29712B8A1}" dt="2020-05-06T09:18:37.867" v="379" actId="478"/>
          <ac:spMkLst>
            <pc:docMk/>
            <pc:sldMk cId="983704763" sldId="263"/>
            <ac:spMk id="3" creationId="{C79A0DB3-8CB8-409A-A075-7C4F5CDEC8AE}"/>
          </ac:spMkLst>
        </pc:spChg>
        <pc:picChg chg="add mod">
          <ac:chgData name="Francisco Hernandez" userId="9f0b9b73e1a9da5d" providerId="LiveId" clId="{C4B20D48-BE3B-4605-8476-C1C29712B8A1}" dt="2020-05-06T09:18:59.762" v="387" actId="208"/>
          <ac:picMkLst>
            <pc:docMk/>
            <pc:sldMk cId="983704763" sldId="263"/>
            <ac:picMk id="7" creationId="{605B35B9-0E0A-4C2C-8A12-F640E1AF7527}"/>
          </ac:picMkLst>
        </pc:picChg>
        <pc:picChg chg="add mod">
          <ac:chgData name="Francisco Hernandez" userId="9f0b9b73e1a9da5d" providerId="LiveId" clId="{C4B20D48-BE3B-4605-8476-C1C29712B8A1}" dt="2020-05-06T09:18:55.952" v="385" actId="1076"/>
          <ac:picMkLst>
            <pc:docMk/>
            <pc:sldMk cId="983704763" sldId="263"/>
            <ac:picMk id="8" creationId="{66395CBD-FBB3-48CE-806F-5DF580F49021}"/>
          </ac:picMkLst>
        </pc:picChg>
        <pc:picChg chg="add mod">
          <ac:chgData name="Francisco Hernandez" userId="9f0b9b73e1a9da5d" providerId="LiveId" clId="{C4B20D48-BE3B-4605-8476-C1C29712B8A1}" dt="2020-05-06T09:19:14.894" v="391" actId="1076"/>
          <ac:picMkLst>
            <pc:docMk/>
            <pc:sldMk cId="983704763" sldId="263"/>
            <ac:picMk id="9" creationId="{4A4BAA2A-68AB-4D59-80C8-D6076116593F}"/>
          </ac:picMkLst>
        </pc:picChg>
      </pc:sldChg>
      <pc:sldChg chg="add del">
        <pc:chgData name="Francisco Hernandez" userId="9f0b9b73e1a9da5d" providerId="LiveId" clId="{C4B20D48-BE3B-4605-8476-C1C29712B8A1}" dt="2020-05-06T08:56:54.728" v="120" actId="47"/>
        <pc:sldMkLst>
          <pc:docMk/>
          <pc:sldMk cId="3702823771" sldId="263"/>
        </pc:sldMkLst>
      </pc:sldChg>
      <pc:sldChg chg="add del">
        <pc:chgData name="Francisco Hernandez" userId="9f0b9b73e1a9da5d" providerId="LiveId" clId="{C4B20D48-BE3B-4605-8476-C1C29712B8A1}" dt="2020-05-06T09:01:24.191" v="155" actId="47"/>
        <pc:sldMkLst>
          <pc:docMk/>
          <pc:sldMk cId="3937332397" sldId="263"/>
        </pc:sldMkLst>
      </pc:sldChg>
      <pc:sldChg chg="addSp delSp modSp add mod">
        <pc:chgData name="Francisco Hernandez" userId="9f0b9b73e1a9da5d" providerId="LiveId" clId="{C4B20D48-BE3B-4605-8476-C1C29712B8A1}" dt="2020-05-06T09:28:00.412" v="570" actId="1076"/>
        <pc:sldMkLst>
          <pc:docMk/>
          <pc:sldMk cId="557909009" sldId="264"/>
        </pc:sldMkLst>
        <pc:picChg chg="del">
          <ac:chgData name="Francisco Hernandez" userId="9f0b9b73e1a9da5d" providerId="LiveId" clId="{C4B20D48-BE3B-4605-8476-C1C29712B8A1}" dt="2020-05-06T09:19:29.542" v="393" actId="478"/>
          <ac:picMkLst>
            <pc:docMk/>
            <pc:sldMk cId="557909009" sldId="264"/>
            <ac:picMk id="7" creationId="{605B35B9-0E0A-4C2C-8A12-F640E1AF7527}"/>
          </ac:picMkLst>
        </pc:picChg>
        <pc:picChg chg="del">
          <ac:chgData name="Francisco Hernandez" userId="9f0b9b73e1a9da5d" providerId="LiveId" clId="{C4B20D48-BE3B-4605-8476-C1C29712B8A1}" dt="2020-05-06T09:19:31.393" v="394" actId="478"/>
          <ac:picMkLst>
            <pc:docMk/>
            <pc:sldMk cId="557909009" sldId="264"/>
            <ac:picMk id="8" creationId="{66395CBD-FBB3-48CE-806F-5DF580F49021}"/>
          </ac:picMkLst>
        </pc:picChg>
        <pc:picChg chg="del">
          <ac:chgData name="Francisco Hernandez" userId="9f0b9b73e1a9da5d" providerId="LiveId" clId="{C4B20D48-BE3B-4605-8476-C1C29712B8A1}" dt="2020-05-06T09:19:33.340" v="395" actId="478"/>
          <ac:picMkLst>
            <pc:docMk/>
            <pc:sldMk cId="557909009" sldId="264"/>
            <ac:picMk id="9" creationId="{4A4BAA2A-68AB-4D59-80C8-D6076116593F}"/>
          </ac:picMkLst>
        </pc:picChg>
        <pc:picChg chg="add mod">
          <ac:chgData name="Francisco Hernandez" userId="9f0b9b73e1a9da5d" providerId="LiveId" clId="{C4B20D48-BE3B-4605-8476-C1C29712B8A1}" dt="2020-05-06T09:22:09.143" v="408" actId="208"/>
          <ac:picMkLst>
            <pc:docMk/>
            <pc:sldMk cId="557909009" sldId="264"/>
            <ac:picMk id="2050" creationId="{358B79B9-F7CF-4817-AE2A-8339CFFCFA3D}"/>
          </ac:picMkLst>
        </pc:picChg>
        <pc:picChg chg="add mod">
          <ac:chgData name="Francisco Hernandez" userId="9f0b9b73e1a9da5d" providerId="LiveId" clId="{C4B20D48-BE3B-4605-8476-C1C29712B8A1}" dt="2020-05-06T09:28:00.412" v="570" actId="1076"/>
          <ac:picMkLst>
            <pc:docMk/>
            <pc:sldMk cId="557909009" sldId="264"/>
            <ac:picMk id="2052" creationId="{2794968A-FB34-4B89-BAAB-92EC9E0482B7}"/>
          </ac:picMkLst>
        </pc:picChg>
      </pc:sldChg>
      <pc:sldChg chg="modSp add del mod">
        <pc:chgData name="Francisco Hernandez" userId="9f0b9b73e1a9da5d" providerId="LiveId" clId="{C4B20D48-BE3B-4605-8476-C1C29712B8A1}" dt="2020-05-06T09:25:00.668" v="430" actId="2696"/>
        <pc:sldMkLst>
          <pc:docMk/>
          <pc:sldMk cId="4500048" sldId="265"/>
        </pc:sldMkLst>
        <pc:spChg chg="mod">
          <ac:chgData name="Francisco Hernandez" userId="9f0b9b73e1a9da5d" providerId="LiveId" clId="{C4B20D48-BE3B-4605-8476-C1C29712B8A1}" dt="2020-05-06T09:24:56.530" v="429" actId="20577"/>
          <ac:spMkLst>
            <pc:docMk/>
            <pc:sldMk cId="4500048" sldId="265"/>
            <ac:spMk id="2" creationId="{174E7CC9-C18E-40D7-B36A-5CD4ED1EEB1D}"/>
          </ac:spMkLst>
        </pc:spChg>
        <pc:picChg chg="mod">
          <ac:chgData name="Francisco Hernandez" userId="9f0b9b73e1a9da5d" providerId="LiveId" clId="{C4B20D48-BE3B-4605-8476-C1C29712B8A1}" dt="2020-05-06T09:24:55.911" v="427" actId="1076"/>
          <ac:picMkLst>
            <pc:docMk/>
            <pc:sldMk cId="4500048" sldId="265"/>
            <ac:picMk id="2050" creationId="{358B79B9-F7CF-4817-AE2A-8339CFFCFA3D}"/>
          </ac:picMkLst>
        </pc:picChg>
      </pc:sldChg>
      <pc:sldChg chg="delSp modSp add mod">
        <pc:chgData name="Francisco Hernandez" userId="9f0b9b73e1a9da5d" providerId="LiveId" clId="{C4B20D48-BE3B-4605-8476-C1C29712B8A1}" dt="2020-05-06T09:25:44.139" v="457" actId="1076"/>
        <pc:sldMkLst>
          <pc:docMk/>
          <pc:sldMk cId="2593684584" sldId="265"/>
        </pc:sldMkLst>
        <pc:spChg chg="mod">
          <ac:chgData name="Francisco Hernandez" userId="9f0b9b73e1a9da5d" providerId="LiveId" clId="{C4B20D48-BE3B-4605-8476-C1C29712B8A1}" dt="2020-05-06T09:25:35.338" v="450" actId="20577"/>
          <ac:spMkLst>
            <pc:docMk/>
            <pc:sldMk cId="2593684584" sldId="265"/>
            <ac:spMk id="2" creationId="{174E7CC9-C18E-40D7-B36A-5CD4ED1EEB1D}"/>
          </ac:spMkLst>
        </pc:spChg>
        <pc:spChg chg="del">
          <ac:chgData name="Francisco Hernandez" userId="9f0b9b73e1a9da5d" providerId="LiveId" clId="{C4B20D48-BE3B-4605-8476-C1C29712B8A1}" dt="2020-05-06T09:25:30.019" v="438" actId="478"/>
          <ac:spMkLst>
            <pc:docMk/>
            <pc:sldMk cId="2593684584" sldId="265"/>
            <ac:spMk id="3" creationId="{C79A0DB3-8CB8-409A-A075-7C4F5CDEC8AE}"/>
          </ac:spMkLst>
        </pc:spChg>
        <pc:spChg chg="del mod">
          <ac:chgData name="Francisco Hernandez" userId="9f0b9b73e1a9da5d" providerId="LiveId" clId="{C4B20D48-BE3B-4605-8476-C1C29712B8A1}" dt="2020-05-06T09:25:12.576" v="433" actId="478"/>
          <ac:spMkLst>
            <pc:docMk/>
            <pc:sldMk cId="2593684584" sldId="265"/>
            <ac:spMk id="9" creationId="{B7CB0B9A-3341-472E-B889-B351F2F4F218}"/>
          </ac:spMkLst>
        </pc:spChg>
        <pc:spChg chg="del">
          <ac:chgData name="Francisco Hernandez" userId="9f0b9b73e1a9da5d" providerId="LiveId" clId="{C4B20D48-BE3B-4605-8476-C1C29712B8A1}" dt="2020-05-06T09:25:17.122" v="434" actId="478"/>
          <ac:spMkLst>
            <pc:docMk/>
            <pc:sldMk cId="2593684584" sldId="265"/>
            <ac:spMk id="10" creationId="{DE02B4D7-902A-4837-AFA8-CD7E284B95B2}"/>
          </ac:spMkLst>
        </pc:spChg>
        <pc:spChg chg="del">
          <ac:chgData name="Francisco Hernandez" userId="9f0b9b73e1a9da5d" providerId="LiveId" clId="{C4B20D48-BE3B-4605-8476-C1C29712B8A1}" dt="2020-05-06T09:25:19.294" v="435" actId="478"/>
          <ac:spMkLst>
            <pc:docMk/>
            <pc:sldMk cId="2593684584" sldId="265"/>
            <ac:spMk id="12" creationId="{BE7856D1-7BDF-49AE-B281-2C6A0E649EEC}"/>
          </ac:spMkLst>
        </pc:spChg>
        <pc:spChg chg="mod">
          <ac:chgData name="Francisco Hernandez" userId="9f0b9b73e1a9da5d" providerId="LiveId" clId="{C4B20D48-BE3B-4605-8476-C1C29712B8A1}" dt="2020-05-06T09:25:44.139" v="457" actId="1076"/>
          <ac:spMkLst>
            <pc:docMk/>
            <pc:sldMk cId="2593684584" sldId="265"/>
            <ac:spMk id="16" creationId="{077B0EAD-73AC-44D7-A1AF-7E0742EB8837}"/>
          </ac:spMkLst>
        </pc:spChg>
        <pc:spChg chg="del">
          <ac:chgData name="Francisco Hernandez" userId="9f0b9b73e1a9da5d" providerId="LiveId" clId="{C4B20D48-BE3B-4605-8476-C1C29712B8A1}" dt="2020-05-06T09:25:27.166" v="437" actId="478"/>
          <ac:spMkLst>
            <pc:docMk/>
            <pc:sldMk cId="2593684584" sldId="265"/>
            <ac:spMk id="17" creationId="{D229F24A-24AD-4801-838C-B3E0B51C9704}"/>
          </ac:spMkLst>
        </pc:spChg>
      </pc:sldChg>
      <pc:sldChg chg="new del">
        <pc:chgData name="Francisco Hernandez" userId="9f0b9b73e1a9da5d" providerId="LiveId" clId="{C4B20D48-BE3B-4605-8476-C1C29712B8A1}" dt="2020-05-06T09:24:38.819" v="411" actId="47"/>
        <pc:sldMkLst>
          <pc:docMk/>
          <pc:sldMk cId="4256240074" sldId="265"/>
        </pc:sldMkLst>
      </pc:sldChg>
    </pc:docChg>
  </pc:docChgLst>
  <pc:docChgLst>
    <pc:chgData name="Francisco Hernandez" userId="9f0b9b73e1a9da5d" providerId="LiveId" clId="{4191D32E-B4F6-436B-AC88-A01428D06162}"/>
    <pc:docChg chg="modSld">
      <pc:chgData name="Francisco Hernandez" userId="9f0b9b73e1a9da5d" providerId="LiveId" clId="{4191D32E-B4F6-436B-AC88-A01428D06162}" dt="2020-05-06T18:26:44.237" v="7" actId="1076"/>
      <pc:docMkLst>
        <pc:docMk/>
      </pc:docMkLst>
      <pc:sldChg chg="addSp modSp mod">
        <pc:chgData name="Francisco Hernandez" userId="9f0b9b73e1a9da5d" providerId="LiveId" clId="{4191D32E-B4F6-436B-AC88-A01428D06162}" dt="2020-05-06T18:26:44.237" v="7" actId="1076"/>
        <pc:sldMkLst>
          <pc:docMk/>
          <pc:sldMk cId="2994634358" sldId="262"/>
        </pc:sldMkLst>
        <pc:picChg chg="add mod">
          <ac:chgData name="Francisco Hernandez" userId="9f0b9b73e1a9da5d" providerId="LiveId" clId="{4191D32E-B4F6-436B-AC88-A01428D06162}" dt="2020-05-06T18:26:38.292" v="3" actId="14100"/>
          <ac:picMkLst>
            <pc:docMk/>
            <pc:sldMk cId="2994634358" sldId="262"/>
            <ac:picMk id="3" creationId="{4615FB79-C383-4F75-9333-A813A6955D3A}"/>
          </ac:picMkLst>
        </pc:picChg>
        <pc:picChg chg="add mod">
          <ac:chgData name="Francisco Hernandez" userId="9f0b9b73e1a9da5d" providerId="LiveId" clId="{4191D32E-B4F6-436B-AC88-A01428D06162}" dt="2020-05-06T18:26:44.237" v="7" actId="1076"/>
          <ac:picMkLst>
            <pc:docMk/>
            <pc:sldMk cId="2994634358" sldId="262"/>
            <ac:picMk id="19" creationId="{564294E2-BE14-4458-B2E9-96C5E77CE35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0C5B39-1AB4-4AEB-AAD5-F1E1304B54B8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0EEA4D-65AD-41E9-9E74-5DD650C6D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908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63B1C-DA87-483E-96B0-B91ABBC446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D2702-B9D3-468B-A625-C110B45D7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EEC2A-5FBA-40A3-81FA-315AB1504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8EF1-72F1-4EA5-9324-5EDB3D652C1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41903-14F2-44E5-B97E-E9FA46B44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0DD6C-572C-4FDB-9BA7-E66D3ED8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B0E2-C76B-493D-9F9B-42770DE6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8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6CBFD-6DBD-4067-8495-62E90A882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F497C-74FC-4544-AEE1-2A4EB9BDE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01626-484D-49EB-9FC7-E286D2DD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8EF1-72F1-4EA5-9324-5EDB3D652C1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6004F-C84E-4BCF-A4DC-DB7E397F8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18E44-77DE-493C-8C72-DCD92212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B0E2-C76B-493D-9F9B-42770DE6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17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4C4BBC-0C47-45ED-A6CC-83755C580C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5F1A2-D27A-4C15-AE2C-0E1715961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10608-0F8C-4EA4-9839-4A8F31A9B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8EF1-72F1-4EA5-9324-5EDB3D652C1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232FE-1D7F-4188-96B1-8067B2D5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F25B9-CCD5-462B-8123-181D8850C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B0E2-C76B-493D-9F9B-42770DE6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1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8C44-0E92-480A-AB15-9F717910F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2DDFF-226E-489E-90CD-4B270169A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BDC4F-3229-4E25-A7A1-0207734A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8EF1-72F1-4EA5-9324-5EDB3D652C1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F3003-E92F-45C1-A6B5-0A9061955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ABBDA-8325-4BCA-850B-36E7CA8E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B0E2-C76B-493D-9F9B-42770DE6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66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4F1F5-EC95-48C4-865F-9E9B06456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D38AC-AAB5-4EAB-843B-5E60561DF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24BFF-F33C-4E9D-B21B-30B5EC729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8EF1-72F1-4EA5-9324-5EDB3D652C1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28F4A-7552-492F-ACD9-F0704AFB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08975-0B55-4440-99F1-F3F4AAB3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B0E2-C76B-493D-9F9B-42770DE6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6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B0BAC-91C4-4610-8D47-453CBDDE9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D6E4D-7DBE-4608-AC35-A725039E22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A3607-C11C-4435-82F0-F4052E75F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02E13-4BB9-471B-B24D-D197463A4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8EF1-72F1-4EA5-9324-5EDB3D652C1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56167-D2AD-4B8C-8876-3BA42514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B5F46-86FE-4BF0-A6D8-D49E3512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B0E2-C76B-493D-9F9B-42770DE6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4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11BD-F5D3-423C-A95A-742400072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C0019-82FD-4ED9-9BE2-9971942DE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502CC-21A4-4D18-A99B-FE21768DF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7EF67-78FA-44EC-9418-0A1EB638B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988A6B-909A-4B11-A080-E7A34860F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CFF1BA-B691-49AF-BE8F-C381968B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8EF1-72F1-4EA5-9324-5EDB3D652C1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B6B44F-12FB-445C-9D94-08420B501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34910-0DF4-4C23-A722-3282BDAE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B0E2-C76B-493D-9F9B-42770DE6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4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BF1B3-E64A-4E63-A4C6-739413006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349ACA-9D3A-43A5-AB19-350A7E1A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8EF1-72F1-4EA5-9324-5EDB3D652C1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67205-A089-4BAB-8318-08E95524E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3ADFB-D415-4C71-80B4-1B503ABE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B0E2-C76B-493D-9F9B-42770DE6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6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E2D07D-6912-489E-875A-3780FB3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8EF1-72F1-4EA5-9324-5EDB3D652C1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B1FB41-9306-44D7-A602-EC6CD121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26926-5B0D-40D6-8326-53417AD8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B0E2-C76B-493D-9F9B-42770DE6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9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50C5-86EA-4BA3-B512-DCC08E9B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555C1-87F5-4314-A2DA-C0AF7B474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E2D65-398F-409E-BB06-51D80CBF1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87146-A13E-491A-B66A-6C3022610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8EF1-72F1-4EA5-9324-5EDB3D652C1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5EE7F-7DA8-4600-B080-2B52B04A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92487-E462-40CA-B58E-44738D3C9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B0E2-C76B-493D-9F9B-42770DE6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4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22B1-93D1-4102-A71B-F1FAFFE4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269057-033D-4537-8679-1FC2BF2BE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9298D-D954-4B86-9867-6918DE81D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03F23-B77A-41B3-8DDE-09BC131D7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18EF1-72F1-4EA5-9324-5EDB3D652C1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81D9F-C5A1-4C7E-8C46-4788F948A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EAEA1-896D-4B1D-A379-CB8F085A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6B0E2-C76B-493D-9F9B-42770DE6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4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E3A192-75D0-496C-B4B4-9560245B4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5E11E-4BF7-4130-9887-EDFBD403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4F2A9-1536-46CA-93F0-430748BAF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18EF1-72F1-4EA5-9324-5EDB3D652C13}" type="datetimeFigureOut">
              <a:rPr lang="en-US" smtClean="0"/>
              <a:t>5/6/2020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6B05-0196-4878-851B-70FC00CE2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A88C2-7696-442F-ACBB-0E0F43D05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6B0E2-C76B-493D-9F9B-42770DE66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12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E48AAF-78EE-4256-B04C-66221C42722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7F834D-942C-42E5-8A0F-4A25EF24A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463" y="3493168"/>
            <a:ext cx="3171074" cy="1218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9DF9C7-1187-40E7-8A3F-7C156CDE8C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636" y="1753683"/>
            <a:ext cx="5208728" cy="137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31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7E4B337-0D15-43FD-B52A-2D7DD1FF1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821" y="165432"/>
            <a:ext cx="1760000" cy="676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9C1731-7263-4421-8E73-F42263498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243537"/>
            <a:ext cx="2304000" cy="60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EF3C5-78F6-458F-96B7-74E95774ED25}"/>
              </a:ext>
            </a:extLst>
          </p:cNvPr>
          <p:cNvCxnSpPr/>
          <p:nvPr/>
        </p:nvCxnSpPr>
        <p:spPr>
          <a:xfrm>
            <a:off x="0" y="969832"/>
            <a:ext cx="12192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1CD0318-D6EA-40C8-8A8A-DB3273FC3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518" y="959791"/>
            <a:ext cx="7908964" cy="587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3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E48AAF-78EE-4256-B04C-66221C42722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7F834D-942C-42E5-8A0F-4A25EF24A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852" y="5723021"/>
            <a:ext cx="2179095" cy="837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9DF9C7-1187-40E7-8A3F-7C156CDE8C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173" y="323932"/>
            <a:ext cx="3069585" cy="8100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4E7CC9-C18E-40D7-B36A-5CD4ED1EEB1D}"/>
              </a:ext>
            </a:extLst>
          </p:cNvPr>
          <p:cNvSpPr txBox="1"/>
          <p:nvPr/>
        </p:nvSpPr>
        <p:spPr>
          <a:xfrm>
            <a:off x="908857" y="2258650"/>
            <a:ext cx="8422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  <a:latin typeface="Jost" pitchFamily="2" charset="0"/>
                <a:ea typeface="Jost" pitchFamily="2" charset="0"/>
              </a:rPr>
              <a:t>Clasificación multiclase: salud de una abeja</a:t>
            </a:r>
            <a:endParaRPr lang="en-US" sz="3200" b="1" dirty="0">
              <a:solidFill>
                <a:schemeClr val="bg1"/>
              </a:solidFill>
              <a:latin typeface="Jost" pitchFamily="2" charset="0"/>
              <a:ea typeface="Jost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A0DB3-8CB8-409A-A075-7C4F5CDEC8AE}"/>
              </a:ext>
            </a:extLst>
          </p:cNvPr>
          <p:cNvSpPr txBox="1"/>
          <p:nvPr/>
        </p:nvSpPr>
        <p:spPr>
          <a:xfrm>
            <a:off x="908857" y="3550136"/>
            <a:ext cx="7716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Jost" pitchFamily="2" charset="0"/>
                <a:ea typeface="Jost" pitchFamily="2" charset="0"/>
              </a:rPr>
              <a:t>Francisco Hern</a:t>
            </a:r>
            <a:r>
              <a:rPr lang="es-GT" sz="20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Jost" pitchFamily="2" charset="0"/>
                <a:ea typeface="Jost" pitchFamily="2" charset="0"/>
              </a:rPr>
              <a:t>ández</a:t>
            </a:r>
            <a:r>
              <a:rPr lang="es-GT" sz="2000" dirty="0">
                <a:solidFill>
                  <a:schemeClr val="accent4">
                    <a:lumMod val="40000"/>
                    <a:lumOff val="60000"/>
                  </a:schemeClr>
                </a:solidFill>
                <a:latin typeface="Jost" pitchFamily="2" charset="0"/>
                <a:ea typeface="Jost" pitchFamily="2" charset="0"/>
              </a:rPr>
              <a:t>, Anthony Menéndez, José </a:t>
            </a:r>
            <a:r>
              <a:rPr lang="es-GT" sz="20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Jost" pitchFamily="2" charset="0"/>
                <a:ea typeface="Jost" pitchFamily="2" charset="0"/>
              </a:rPr>
              <a:t>Deleon</a:t>
            </a:r>
            <a:endParaRPr lang="en-US" sz="2000" dirty="0">
              <a:solidFill>
                <a:schemeClr val="accent4">
                  <a:lumMod val="40000"/>
                  <a:lumOff val="60000"/>
                </a:schemeClr>
              </a:solidFill>
              <a:latin typeface="Jost" pitchFamily="2" charset="0"/>
              <a:ea typeface="Jost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ED01B4-5031-4D61-A924-6A0904322ED3}"/>
              </a:ext>
            </a:extLst>
          </p:cNvPr>
          <p:cNvSpPr txBox="1"/>
          <p:nvPr/>
        </p:nvSpPr>
        <p:spPr>
          <a:xfrm>
            <a:off x="908856" y="4013118"/>
            <a:ext cx="7716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solidFill>
                  <a:schemeClr val="accent5">
                    <a:lumMod val="20000"/>
                    <a:lumOff val="80000"/>
                  </a:schemeClr>
                </a:solidFill>
                <a:latin typeface="Jost" pitchFamily="2" charset="0"/>
                <a:ea typeface="Jost" pitchFamily="2" charset="0"/>
              </a:rPr>
              <a:t>https://github.com/FranciscoHernandez1998/Clasificacion-multiclase-salud-de-una-abeja</a:t>
            </a:r>
            <a:endParaRPr lang="en-US" sz="2000" dirty="0">
              <a:solidFill>
                <a:schemeClr val="accent5">
                  <a:lumMod val="20000"/>
                  <a:lumOff val="80000"/>
                </a:schemeClr>
              </a:solidFill>
              <a:latin typeface="Jost" pitchFamily="2" charset="0"/>
              <a:ea typeface="Jos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60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4E7CC9-C18E-40D7-B36A-5CD4ED1EEB1D}"/>
              </a:ext>
            </a:extLst>
          </p:cNvPr>
          <p:cNvSpPr txBox="1"/>
          <p:nvPr/>
        </p:nvSpPr>
        <p:spPr>
          <a:xfrm>
            <a:off x="705852" y="1098169"/>
            <a:ext cx="9849852" cy="6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</a:rPr>
              <a:t>Problema</a:t>
            </a:r>
            <a:endParaRPr lang="en-US" sz="3200" b="1" dirty="0">
              <a:solidFill>
                <a:schemeClr val="bg1"/>
              </a:solidFill>
              <a:latin typeface="Jost" pitchFamily="2" charset="0"/>
              <a:ea typeface="Jost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A0DB3-8CB8-409A-A075-7C4F5CDEC8AE}"/>
              </a:ext>
            </a:extLst>
          </p:cNvPr>
          <p:cNvSpPr txBox="1"/>
          <p:nvPr/>
        </p:nvSpPr>
        <p:spPr>
          <a:xfrm>
            <a:off x="705852" y="1706169"/>
            <a:ext cx="10619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GT" sz="2000" dirty="0">
                <a:latin typeface="Jost" pitchFamily="2" charset="0"/>
                <a:ea typeface="Jost" pitchFamily="2" charset="0"/>
              </a:rPr>
              <a:t>Clasificación de la condición de salud de una abeja</a:t>
            </a:r>
            <a:endParaRPr lang="en-US" sz="2000" dirty="0">
              <a:latin typeface="Jost" pitchFamily="2" charset="0"/>
              <a:ea typeface="Jost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E4B337-0D15-43FD-B52A-2D7DD1FF1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821" y="165432"/>
            <a:ext cx="1760000" cy="676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9C1731-7263-4421-8E73-F42263498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243537"/>
            <a:ext cx="2304000" cy="60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EF3C5-78F6-458F-96B7-74E95774ED25}"/>
              </a:ext>
            </a:extLst>
          </p:cNvPr>
          <p:cNvCxnSpPr/>
          <p:nvPr/>
        </p:nvCxnSpPr>
        <p:spPr>
          <a:xfrm>
            <a:off x="0" y="969832"/>
            <a:ext cx="12192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278ED2-9493-4F13-AE6B-6ED431F4E0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47"/>
          <a:stretch/>
        </p:blipFill>
        <p:spPr bwMode="auto">
          <a:xfrm>
            <a:off x="539619" y="2148686"/>
            <a:ext cx="11112762" cy="261382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70E975-AEB4-4834-A326-EA9088952AFD}"/>
              </a:ext>
            </a:extLst>
          </p:cNvPr>
          <p:cNvSpPr txBox="1"/>
          <p:nvPr/>
        </p:nvSpPr>
        <p:spPr>
          <a:xfrm>
            <a:off x="786063" y="5508849"/>
            <a:ext cx="106198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>
                <a:latin typeface="Jost" pitchFamily="2" charset="0"/>
                <a:ea typeface="Jost" pitchFamily="2" charset="0"/>
              </a:rPr>
              <a:t>Observación de las abejas que dejan sus colmenas.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>
                <a:latin typeface="Jost" pitchFamily="2" charset="0"/>
                <a:ea typeface="Jost" pitchFamily="2" charset="0"/>
              </a:rPr>
              <a:t>Identificar los problemas que estas presentan.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>
                <a:latin typeface="Jost" pitchFamily="2" charset="0"/>
                <a:ea typeface="Jost" pitchFamily="2" charset="0"/>
              </a:rPr>
              <a:t>Esto es un indicador de la salud y fuerza de la colmena en general.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E2E9E9-5775-4CE0-A687-65BF3C8E2B0B}"/>
              </a:ext>
            </a:extLst>
          </p:cNvPr>
          <p:cNvSpPr txBox="1"/>
          <p:nvPr/>
        </p:nvSpPr>
        <p:spPr>
          <a:xfrm>
            <a:off x="705852" y="4901027"/>
            <a:ext cx="9849852" cy="6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</a:rPr>
              <a:t>Objetivos</a:t>
            </a:r>
            <a:endParaRPr lang="en-US" sz="3200" b="1" dirty="0">
              <a:solidFill>
                <a:schemeClr val="bg1"/>
              </a:solidFill>
              <a:latin typeface="Jost" pitchFamily="2" charset="0"/>
              <a:ea typeface="Jos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7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4E7CC9-C18E-40D7-B36A-5CD4ED1EEB1D}"/>
              </a:ext>
            </a:extLst>
          </p:cNvPr>
          <p:cNvSpPr txBox="1"/>
          <p:nvPr/>
        </p:nvSpPr>
        <p:spPr>
          <a:xfrm>
            <a:off x="705852" y="1362420"/>
            <a:ext cx="9849852" cy="6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</a:rPr>
              <a:t>Datos</a:t>
            </a:r>
            <a:endParaRPr lang="en-US" sz="3200" b="1" dirty="0">
              <a:solidFill>
                <a:schemeClr val="bg1"/>
              </a:solidFill>
              <a:latin typeface="Jost" pitchFamily="2" charset="0"/>
              <a:ea typeface="Jost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A0DB3-8CB8-409A-A075-7C4F5CDEC8AE}"/>
              </a:ext>
            </a:extLst>
          </p:cNvPr>
          <p:cNvSpPr txBox="1"/>
          <p:nvPr/>
        </p:nvSpPr>
        <p:spPr>
          <a:xfrm>
            <a:off x="705852" y="1948127"/>
            <a:ext cx="10619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 err="1">
                <a:latin typeface="Jost" pitchFamily="2" charset="0"/>
                <a:ea typeface="Jost" pitchFamily="2" charset="0"/>
              </a:rPr>
              <a:t>Dataset</a:t>
            </a:r>
            <a:r>
              <a:rPr lang="es-ES" sz="2000" dirty="0">
                <a:latin typeface="Jost" pitchFamily="2" charset="0"/>
                <a:ea typeface="Jost" pitchFamily="2" charset="0"/>
              </a:rPr>
              <a:t> de 5,172 imágenes de abejas con los detalles: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E4B337-0D15-43FD-B52A-2D7DD1FF1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821" y="165432"/>
            <a:ext cx="1760000" cy="676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9C1731-7263-4421-8E73-F42263498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243537"/>
            <a:ext cx="2304000" cy="60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EF3C5-78F6-458F-96B7-74E95774ED25}"/>
              </a:ext>
            </a:extLst>
          </p:cNvPr>
          <p:cNvCxnSpPr/>
          <p:nvPr/>
        </p:nvCxnSpPr>
        <p:spPr>
          <a:xfrm>
            <a:off x="0" y="969832"/>
            <a:ext cx="12192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7CB0B9A-3341-472E-B889-B351F2F4F218}"/>
              </a:ext>
            </a:extLst>
          </p:cNvPr>
          <p:cNvSpPr txBox="1"/>
          <p:nvPr/>
        </p:nvSpPr>
        <p:spPr>
          <a:xfrm>
            <a:off x="705852" y="2425615"/>
            <a:ext cx="9849852" cy="6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</a:rPr>
              <a:t>Retos</a:t>
            </a:r>
            <a:endParaRPr lang="en-US" sz="3200" b="1" dirty="0">
              <a:solidFill>
                <a:schemeClr val="bg1"/>
              </a:solidFill>
              <a:latin typeface="Jost" pitchFamily="2" charset="0"/>
              <a:ea typeface="Jost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02B4D7-902A-4837-AFA8-CD7E284B95B2}"/>
              </a:ext>
            </a:extLst>
          </p:cNvPr>
          <p:cNvSpPr txBox="1"/>
          <p:nvPr/>
        </p:nvSpPr>
        <p:spPr>
          <a:xfrm>
            <a:off x="705852" y="3033615"/>
            <a:ext cx="106198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 err="1">
                <a:latin typeface="Jost" pitchFamily="2" charset="0"/>
                <a:ea typeface="Jost" pitchFamily="2" charset="0"/>
              </a:rPr>
              <a:t>Dataset</a:t>
            </a:r>
            <a:r>
              <a:rPr lang="es-ES" sz="2000" dirty="0">
                <a:latin typeface="Jost" pitchFamily="2" charset="0"/>
                <a:ea typeface="Jost" pitchFamily="2" charset="0"/>
              </a:rPr>
              <a:t> desbalanceado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>
                <a:latin typeface="Jost" pitchFamily="2" charset="0"/>
                <a:ea typeface="Jost" pitchFamily="2" charset="0"/>
              </a:rPr>
              <a:t>Verificar elementos no nulos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>
                <a:latin typeface="Jost" pitchFamily="2" charset="0"/>
                <a:ea typeface="Jost" pitchFamily="2" charset="0"/>
              </a:rPr>
              <a:t>Verificar existencia de las imágenes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7856D1-7BDF-49AE-B281-2C6A0E649EEC}"/>
              </a:ext>
            </a:extLst>
          </p:cNvPr>
          <p:cNvSpPr txBox="1"/>
          <p:nvPr/>
        </p:nvSpPr>
        <p:spPr>
          <a:xfrm>
            <a:off x="705852" y="4117890"/>
            <a:ext cx="9849852" cy="6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</a:rPr>
              <a:t>Etiquetas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</a:rPr>
              <a:t> de los </a:t>
            </a:r>
            <a:r>
              <a:rPr lang="en-US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</a:rPr>
              <a:t>datos</a:t>
            </a:r>
            <a:endParaRPr 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Jost" pitchFamily="2" charset="0"/>
              <a:ea typeface="Jost" pitchFamily="2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77B0EAD-73AC-44D7-A1AF-7E0742EB8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852" y="4794502"/>
            <a:ext cx="5121508" cy="1770857"/>
          </a:xfrm>
        </p:spPr>
        <p:txBody>
          <a:bodyPr>
            <a:normAutofit/>
          </a:bodyPr>
          <a:lstStyle/>
          <a:p>
            <a:r>
              <a:rPr lang="es-GT" sz="2000" dirty="0">
                <a:latin typeface="Jost" pitchFamily="2" charset="0"/>
                <a:ea typeface="Jost" pitchFamily="2" charset="0"/>
              </a:rPr>
              <a:t>Subespecies</a:t>
            </a:r>
            <a:endParaRPr lang="en-US" sz="2000" dirty="0">
              <a:latin typeface="Jost" pitchFamily="2" charset="0"/>
              <a:ea typeface="Jost" pitchFamily="2" charset="0"/>
            </a:endParaRPr>
          </a:p>
          <a:p>
            <a:r>
              <a:rPr lang="en-US" sz="2000" dirty="0">
                <a:latin typeface="Jost" pitchFamily="2" charset="0"/>
                <a:ea typeface="Jost" pitchFamily="2" charset="0"/>
              </a:rPr>
              <a:t>Health</a:t>
            </a:r>
          </a:p>
          <a:p>
            <a:r>
              <a:rPr lang="en-US" sz="2000" dirty="0">
                <a:latin typeface="Jost" pitchFamily="2" charset="0"/>
                <a:ea typeface="Jost" pitchFamily="2" charset="0"/>
              </a:rPr>
              <a:t>Pollen carrying</a:t>
            </a:r>
          </a:p>
          <a:p>
            <a:r>
              <a:rPr lang="en-US" sz="2000" dirty="0">
                <a:latin typeface="Jost" pitchFamily="2" charset="0"/>
                <a:ea typeface="Jost" pitchFamily="2" charset="0"/>
              </a:rPr>
              <a:t>Caste</a:t>
            </a:r>
          </a:p>
          <a:p>
            <a:endParaRPr lang="en-US" sz="2000" dirty="0">
              <a:latin typeface="Jost" pitchFamily="2" charset="0"/>
              <a:ea typeface="Jost" pitchFamily="2" charset="0"/>
            </a:endParaRPr>
          </a:p>
          <a:p>
            <a:endParaRPr lang="en-US" sz="2000" dirty="0">
              <a:latin typeface="Jost" pitchFamily="2" charset="0"/>
              <a:ea typeface="Jost" pitchFamily="2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229F24A-24AD-4801-838C-B3E0B51C9704}"/>
              </a:ext>
            </a:extLst>
          </p:cNvPr>
          <p:cNvSpPr txBox="1">
            <a:spLocks/>
          </p:cNvSpPr>
          <p:nvPr/>
        </p:nvSpPr>
        <p:spPr>
          <a:xfrm>
            <a:off x="5630778" y="4921710"/>
            <a:ext cx="5121508" cy="1770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Jost" pitchFamily="2" charset="0"/>
                <a:ea typeface="Jost" pitchFamily="2" charset="0"/>
              </a:rPr>
              <a:t>File</a:t>
            </a:r>
          </a:p>
          <a:p>
            <a:r>
              <a:rPr lang="en-US" sz="2000" dirty="0">
                <a:latin typeface="Jost" pitchFamily="2" charset="0"/>
                <a:ea typeface="Jost" pitchFamily="2" charset="0"/>
              </a:rPr>
              <a:t>Datetime</a:t>
            </a:r>
          </a:p>
          <a:p>
            <a:r>
              <a:rPr lang="en-US" sz="2000" dirty="0">
                <a:latin typeface="Jost" pitchFamily="2" charset="0"/>
                <a:ea typeface="Jost" pitchFamily="2" charset="0"/>
              </a:rPr>
              <a:t>Location</a:t>
            </a:r>
          </a:p>
          <a:p>
            <a:endParaRPr lang="en-US" sz="2000" dirty="0">
              <a:latin typeface="Jost" pitchFamily="2" charset="0"/>
              <a:ea typeface="Jost" pitchFamily="2" charset="0"/>
            </a:endParaRPr>
          </a:p>
          <a:p>
            <a:endParaRPr lang="en-US" sz="2000" dirty="0">
              <a:latin typeface="Jost" pitchFamily="2" charset="0"/>
              <a:ea typeface="Jost" pitchFamily="2" charset="0"/>
            </a:endParaRPr>
          </a:p>
          <a:p>
            <a:endParaRPr lang="en-US" sz="2000" dirty="0">
              <a:latin typeface="Jost" pitchFamily="2" charset="0"/>
              <a:ea typeface="Jos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179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4E7CC9-C18E-40D7-B36A-5CD4ED1EEB1D}"/>
              </a:ext>
            </a:extLst>
          </p:cNvPr>
          <p:cNvSpPr txBox="1"/>
          <p:nvPr/>
        </p:nvSpPr>
        <p:spPr>
          <a:xfrm>
            <a:off x="705852" y="1362420"/>
            <a:ext cx="9849852" cy="6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</a:rPr>
              <a:t>Metodología</a:t>
            </a:r>
            <a:endParaRPr lang="en-US" sz="3200" b="1" dirty="0">
              <a:solidFill>
                <a:schemeClr val="bg1"/>
              </a:solidFill>
              <a:latin typeface="Jost" pitchFamily="2" charset="0"/>
              <a:ea typeface="Jost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E4B337-0D15-43FD-B52A-2D7DD1FF1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821" y="165432"/>
            <a:ext cx="1760000" cy="676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9C1731-7263-4421-8E73-F42263498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243537"/>
            <a:ext cx="2304000" cy="60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EF3C5-78F6-458F-96B7-74E95774ED25}"/>
              </a:ext>
            </a:extLst>
          </p:cNvPr>
          <p:cNvCxnSpPr/>
          <p:nvPr/>
        </p:nvCxnSpPr>
        <p:spPr>
          <a:xfrm>
            <a:off x="0" y="969832"/>
            <a:ext cx="12192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12F15C-1A71-4474-AB59-E2A31EFE4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626" y="2094152"/>
            <a:ext cx="11060584" cy="1087147"/>
          </a:xfrm>
        </p:spPr>
        <p:txBody>
          <a:bodyPr>
            <a:normAutofit/>
          </a:bodyPr>
          <a:lstStyle/>
          <a:p>
            <a:r>
              <a:rPr lang="es-GT" dirty="0">
                <a:latin typeface="Jost" pitchFamily="2" charset="0"/>
                <a:ea typeface="Jost" pitchFamily="2" charset="0"/>
              </a:rPr>
              <a:t>Red Neural Convolucional (CNN). </a:t>
            </a:r>
          </a:p>
          <a:p>
            <a:r>
              <a:rPr lang="es-GT" dirty="0">
                <a:latin typeface="Jost" pitchFamily="2" charset="0"/>
                <a:ea typeface="Jost" pitchFamily="2" charset="0"/>
              </a:rPr>
              <a:t>Su diseño permite mapear una imagen de entrada a una variable de salida.</a:t>
            </a:r>
            <a:endParaRPr lang="en-US" dirty="0">
              <a:latin typeface="Jost" pitchFamily="2" charset="0"/>
              <a:ea typeface="Jost" pitchFamily="2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17D370-BF1B-4550-90DD-0B5658C1D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56" y="3030313"/>
            <a:ext cx="10845618" cy="3844237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577E111E-210F-4C95-AFE4-83247160712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4" t="10214" r="17900"/>
          <a:stretch/>
        </p:blipFill>
        <p:spPr>
          <a:xfrm rot="536532">
            <a:off x="801463" y="3766911"/>
            <a:ext cx="848615" cy="165330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D969F48-FDF0-4DF4-9BED-13E8353D7387}"/>
              </a:ext>
            </a:extLst>
          </p:cNvPr>
          <p:cNvSpPr/>
          <p:nvPr/>
        </p:nvSpPr>
        <p:spPr>
          <a:xfrm>
            <a:off x="1292520" y="4242216"/>
            <a:ext cx="371388" cy="494676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7B34C2-0BC8-467D-9B05-28DE745E65AD}"/>
              </a:ext>
            </a:extLst>
          </p:cNvPr>
          <p:cNvSpPr/>
          <p:nvPr/>
        </p:nvSpPr>
        <p:spPr>
          <a:xfrm>
            <a:off x="1319233" y="4285910"/>
            <a:ext cx="371388" cy="494676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D640A6-03BD-4172-A6F6-58C15F4CB94A}"/>
              </a:ext>
            </a:extLst>
          </p:cNvPr>
          <p:cNvSpPr/>
          <p:nvPr/>
        </p:nvSpPr>
        <p:spPr>
          <a:xfrm>
            <a:off x="1347958" y="4329604"/>
            <a:ext cx="371388" cy="494676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15FB79-C383-4F75-9333-A813A6955D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2692" y="3446100"/>
            <a:ext cx="1362075" cy="8834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64294E2-BE14-4458-B2E9-96C5E77CE3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2692" y="5213916"/>
            <a:ext cx="1362075" cy="30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34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4E7CC9-C18E-40D7-B36A-5CD4ED1EEB1D}"/>
              </a:ext>
            </a:extLst>
          </p:cNvPr>
          <p:cNvSpPr txBox="1"/>
          <p:nvPr/>
        </p:nvSpPr>
        <p:spPr>
          <a:xfrm>
            <a:off x="705852" y="1362420"/>
            <a:ext cx="9849852" cy="6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</a:rPr>
              <a:t>Resultados</a:t>
            </a:r>
            <a:endParaRPr lang="en-US" sz="3200" b="1" dirty="0">
              <a:solidFill>
                <a:schemeClr val="bg1"/>
              </a:solidFill>
              <a:latin typeface="Jost" pitchFamily="2" charset="0"/>
              <a:ea typeface="Jost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E4B337-0D15-43FD-B52A-2D7DD1FF1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821" y="165432"/>
            <a:ext cx="1760000" cy="676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9C1731-7263-4421-8E73-F42263498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243537"/>
            <a:ext cx="2304000" cy="60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EF3C5-78F6-458F-96B7-74E95774ED25}"/>
              </a:ext>
            </a:extLst>
          </p:cNvPr>
          <p:cNvCxnSpPr/>
          <p:nvPr/>
        </p:nvCxnSpPr>
        <p:spPr>
          <a:xfrm>
            <a:off x="0" y="969832"/>
            <a:ext cx="12192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>
            <a:extLst>
              <a:ext uri="{FF2B5EF4-FFF2-40B4-BE49-F238E27FC236}">
                <a16:creationId xmlns:a16="http://schemas.microsoft.com/office/drawing/2014/main" id="{605B35B9-0E0A-4C2C-8A12-F640E1AF7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27" y="2055951"/>
            <a:ext cx="5996830" cy="3488602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66395CBD-FBB3-48CE-806F-5DF580F49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984" y="1362420"/>
            <a:ext cx="5520481" cy="444539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n 4">
            <a:extLst>
              <a:ext uri="{FF2B5EF4-FFF2-40B4-BE49-F238E27FC236}">
                <a16:creationId xmlns:a16="http://schemas.microsoft.com/office/drawing/2014/main" id="{4A4BAA2A-68AB-4D59-80C8-D6076116593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9576" r="5403" b="-1179"/>
          <a:stretch/>
        </p:blipFill>
        <p:spPr>
          <a:xfrm>
            <a:off x="812556" y="5888168"/>
            <a:ext cx="5077571" cy="3904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83704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4E7CC9-C18E-40D7-B36A-5CD4ED1EEB1D}"/>
              </a:ext>
            </a:extLst>
          </p:cNvPr>
          <p:cNvSpPr txBox="1"/>
          <p:nvPr/>
        </p:nvSpPr>
        <p:spPr>
          <a:xfrm>
            <a:off x="705852" y="1362420"/>
            <a:ext cx="9849852" cy="6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</a:rPr>
              <a:t>Resultados</a:t>
            </a:r>
            <a:endParaRPr lang="en-US" sz="3200" b="1" dirty="0">
              <a:solidFill>
                <a:schemeClr val="bg1"/>
              </a:solidFill>
              <a:latin typeface="Jost" pitchFamily="2" charset="0"/>
              <a:ea typeface="Jost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E4B337-0D15-43FD-B52A-2D7DD1FF1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821" y="165432"/>
            <a:ext cx="1760000" cy="676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9C1731-7263-4421-8E73-F42263498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243537"/>
            <a:ext cx="2304000" cy="60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EF3C5-78F6-458F-96B7-74E95774ED25}"/>
              </a:ext>
            </a:extLst>
          </p:cNvPr>
          <p:cNvCxnSpPr/>
          <p:nvPr/>
        </p:nvCxnSpPr>
        <p:spPr>
          <a:xfrm>
            <a:off x="0" y="969832"/>
            <a:ext cx="12192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358B79B9-F7CF-4817-AE2A-8339CFFCF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40" y="1877062"/>
            <a:ext cx="10786981" cy="281749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794968A-FB34-4B89-BAAB-92EC9E048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975" y="4787849"/>
            <a:ext cx="1918709" cy="193430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90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4E7CC9-C18E-40D7-B36A-5CD4ED1EEB1D}"/>
              </a:ext>
            </a:extLst>
          </p:cNvPr>
          <p:cNvSpPr txBox="1"/>
          <p:nvPr/>
        </p:nvSpPr>
        <p:spPr>
          <a:xfrm>
            <a:off x="705852" y="1362420"/>
            <a:ext cx="9849852" cy="60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Jost" pitchFamily="2" charset="0"/>
                <a:ea typeface="Jost" pitchFamily="2" charset="0"/>
              </a:rPr>
              <a:t>Conclusiones</a:t>
            </a:r>
            <a:endParaRPr lang="en-US" sz="3200" b="1" dirty="0">
              <a:solidFill>
                <a:schemeClr val="bg1"/>
              </a:solidFill>
              <a:latin typeface="Jost" pitchFamily="2" charset="0"/>
              <a:ea typeface="Jost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E4B337-0D15-43FD-B52A-2D7DD1FF1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8821" y="165432"/>
            <a:ext cx="1760000" cy="676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99C1731-7263-4421-8E73-F422634982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243537"/>
            <a:ext cx="2304000" cy="6080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2EF3C5-78F6-458F-96B7-74E95774ED25}"/>
              </a:ext>
            </a:extLst>
          </p:cNvPr>
          <p:cNvCxnSpPr/>
          <p:nvPr/>
        </p:nvCxnSpPr>
        <p:spPr>
          <a:xfrm>
            <a:off x="0" y="969832"/>
            <a:ext cx="12192000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77B0EAD-73AC-44D7-A1AF-7E0742EB8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21606"/>
            <a:ext cx="12192000" cy="4115908"/>
          </a:xfrm>
        </p:spPr>
        <p:txBody>
          <a:bodyPr>
            <a:normAutofit/>
          </a:bodyPr>
          <a:lstStyle/>
          <a:p>
            <a:r>
              <a:rPr lang="es-ES_tradnl" dirty="0">
                <a:latin typeface="Jost" pitchFamily="2" charset="0"/>
                <a:ea typeface="Jost" pitchFamily="2" charset="0"/>
              </a:rPr>
              <a:t>Las CNN son sumamente utilizadas y son eficaces en problemas de reconocimiento y clasificación de imágenes</a:t>
            </a:r>
          </a:p>
          <a:p>
            <a:endParaRPr lang="es-ES_tradnl" dirty="0">
              <a:latin typeface="Jost" pitchFamily="2" charset="0"/>
              <a:ea typeface="Jost" pitchFamily="2" charset="0"/>
            </a:endParaRPr>
          </a:p>
          <a:p>
            <a:r>
              <a:rPr lang="es-ES_tradnl" dirty="0">
                <a:latin typeface="Jost" pitchFamily="2" charset="0"/>
                <a:ea typeface="Jost" pitchFamily="2" charset="0"/>
              </a:rPr>
              <a:t>Con ayuda de las CNN podemos identificar patrones y anomalías de imágenes.</a:t>
            </a:r>
          </a:p>
          <a:p>
            <a:endParaRPr lang="es-ES_tradnl" dirty="0">
              <a:latin typeface="Jost" pitchFamily="2" charset="0"/>
              <a:ea typeface="Jost" pitchFamily="2" charset="0"/>
            </a:endParaRPr>
          </a:p>
          <a:p>
            <a:r>
              <a:rPr lang="es-ES" dirty="0">
                <a:latin typeface="Jost" pitchFamily="2" charset="0"/>
                <a:ea typeface="Jost" pitchFamily="2" charset="0"/>
              </a:rPr>
              <a:t>Una CNN está diseñada para mapear una imagen de entrada a una variable de salida, por lo que son efectivas en problemas de predicción que involucran imágenes como datos de entrada</a:t>
            </a:r>
            <a:endParaRPr lang="en-US" dirty="0">
              <a:latin typeface="Jost" pitchFamily="2" charset="0"/>
              <a:ea typeface="Jost" pitchFamily="2" charset="0"/>
            </a:endParaRPr>
          </a:p>
          <a:p>
            <a:endParaRPr lang="en-US" dirty="0">
              <a:latin typeface="Jost" pitchFamily="2" charset="0"/>
              <a:ea typeface="Jost" pitchFamily="2" charset="0"/>
            </a:endParaRPr>
          </a:p>
          <a:p>
            <a:endParaRPr lang="en-US" dirty="0">
              <a:latin typeface="Jost" pitchFamily="2" charset="0"/>
              <a:ea typeface="Jost" pitchFamily="2" charset="0"/>
            </a:endParaRPr>
          </a:p>
          <a:p>
            <a:endParaRPr lang="en-US" dirty="0">
              <a:latin typeface="Jost" pitchFamily="2" charset="0"/>
              <a:ea typeface="Jost" pitchFamily="2" charset="0"/>
            </a:endParaRPr>
          </a:p>
          <a:p>
            <a:pPr marL="0" indent="0">
              <a:buNone/>
            </a:pPr>
            <a:endParaRPr lang="en-US" dirty="0">
              <a:latin typeface="Jost" pitchFamily="2" charset="0"/>
              <a:ea typeface="Jost" pitchFamily="2" charset="0"/>
            </a:endParaRPr>
          </a:p>
          <a:p>
            <a:endParaRPr lang="en-US" dirty="0">
              <a:latin typeface="Jost" pitchFamily="2" charset="0"/>
              <a:ea typeface="Jost" pitchFamily="2" charset="0"/>
            </a:endParaRPr>
          </a:p>
          <a:p>
            <a:endParaRPr lang="en-US" dirty="0">
              <a:latin typeface="Jost" pitchFamily="2" charset="0"/>
              <a:ea typeface="Jos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684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6CE5A-96CA-4B06-B282-97EB4A98C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007335"/>
            <a:ext cx="6455833" cy="14979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¿Preguntas?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26B9EF5-5D92-4AC7-BC55-FC5C4C98E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05C5575-0F07-43D0-AE78-81EAA8E67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drawing of a face&#10;&#10;Description automatically generated">
            <a:extLst>
              <a:ext uri="{FF2B5EF4-FFF2-40B4-BE49-F238E27FC236}">
                <a16:creationId xmlns:a16="http://schemas.microsoft.com/office/drawing/2014/main" id="{3DABAD5B-4E72-47FF-9119-89EE34BEED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0" r="-1" b="7181"/>
          <a:stretch/>
        </p:blipFill>
        <p:spPr>
          <a:xfrm>
            <a:off x="3639395" y="10"/>
            <a:ext cx="4023360" cy="2980230"/>
          </a:xfrm>
          <a:custGeom>
            <a:avLst/>
            <a:gdLst/>
            <a:ahLst/>
            <a:cxnLst/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</p:spPr>
      </p:pic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E7E8992C-1601-4972-9504-A128E605B4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1" r="-3" b="-3"/>
          <a:stretch/>
        </p:blipFill>
        <p:spPr>
          <a:xfrm>
            <a:off x="7816897" y="1584494"/>
            <a:ext cx="4375105" cy="5273507"/>
          </a:xfrm>
          <a:custGeom>
            <a:avLst/>
            <a:gdLst/>
            <a:ahLst/>
            <a:cxnLst/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725645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190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Jost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¿Preguntas?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Peñaloza</dc:creator>
  <cp:lastModifiedBy>Francisco Hernandez</cp:lastModifiedBy>
  <cp:revision>12</cp:revision>
  <dcterms:created xsi:type="dcterms:W3CDTF">2020-05-02T01:19:46Z</dcterms:created>
  <dcterms:modified xsi:type="dcterms:W3CDTF">2020-05-06T18:26:47Z</dcterms:modified>
</cp:coreProperties>
</file>